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6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3" r:id="rId3"/>
    <p:sldId id="258" r:id="rId4"/>
    <p:sldId id="294" r:id="rId5"/>
    <p:sldId id="295" r:id="rId6"/>
    <p:sldId id="296" r:id="rId7"/>
    <p:sldId id="297" r:id="rId8"/>
    <p:sldId id="310" r:id="rId9"/>
    <p:sldId id="279" r:id="rId10"/>
    <p:sldId id="298" r:id="rId11"/>
    <p:sldId id="299" r:id="rId12"/>
    <p:sldId id="300" r:id="rId13"/>
    <p:sldId id="301" r:id="rId14"/>
    <p:sldId id="302" r:id="rId15"/>
    <p:sldId id="281" r:id="rId16"/>
    <p:sldId id="291" r:id="rId17"/>
    <p:sldId id="315" r:id="rId18"/>
    <p:sldId id="292" r:id="rId19"/>
    <p:sldId id="293" r:id="rId20"/>
    <p:sldId id="316" r:id="rId21"/>
    <p:sldId id="282" r:id="rId22"/>
    <p:sldId id="306" r:id="rId23"/>
    <p:sldId id="307" r:id="rId24"/>
    <p:sldId id="308" r:id="rId25"/>
    <p:sldId id="309" r:id="rId26"/>
    <p:sldId id="286" r:id="rId27"/>
    <p:sldId id="280" r:id="rId28"/>
    <p:sldId id="321" r:id="rId29"/>
    <p:sldId id="318" r:id="rId30"/>
    <p:sldId id="319" r:id="rId31"/>
    <p:sldId id="320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22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4" d="100"/>
          <a:sy n="104" d="100"/>
        </p:scale>
        <p:origin x="106" y="41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2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1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9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2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3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4832D05B-EBA0-4FB9-B7D7-E322EA299278}"/>
              </a:ext>
            </a:extLst>
          </p:cNvPr>
          <p:cNvSpPr>
            <a:spLocks/>
          </p:cNvSpPr>
          <p:nvPr userDrawn="1"/>
        </p:nvSpPr>
        <p:spPr bwMode="auto">
          <a:xfrm>
            <a:off x="9625013" y="1588"/>
            <a:ext cx="1252538" cy="1233488"/>
          </a:xfrm>
          <a:custGeom>
            <a:avLst/>
            <a:gdLst>
              <a:gd name="T0" fmla="*/ 767 w 789"/>
              <a:gd name="T1" fmla="*/ 0 h 777"/>
              <a:gd name="T2" fmla="*/ 0 w 789"/>
              <a:gd name="T3" fmla="*/ 766 h 777"/>
              <a:gd name="T4" fmla="*/ 11 w 789"/>
              <a:gd name="T5" fmla="*/ 777 h 777"/>
              <a:gd name="T6" fmla="*/ 789 w 789"/>
              <a:gd name="T7" fmla="*/ 0 h 777"/>
              <a:gd name="T8" fmla="*/ 767 w 789"/>
              <a:gd name="T9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9" h="777">
                <a:moveTo>
                  <a:pt x="767" y="0"/>
                </a:moveTo>
                <a:lnTo>
                  <a:pt x="0" y="766"/>
                </a:lnTo>
                <a:lnTo>
                  <a:pt x="11" y="777"/>
                </a:lnTo>
                <a:lnTo>
                  <a:pt x="789" y="0"/>
                </a:lnTo>
                <a:lnTo>
                  <a:pt x="76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="" xmlns:a16="http://schemas.microsoft.com/office/drawing/2014/main" id="{989753AC-44A5-48F8-B4BE-C68EB929424C}"/>
              </a:ext>
            </a:extLst>
          </p:cNvPr>
          <p:cNvSpPr>
            <a:spLocks/>
          </p:cNvSpPr>
          <p:nvPr userDrawn="1"/>
        </p:nvSpPr>
        <p:spPr bwMode="auto">
          <a:xfrm>
            <a:off x="8894763" y="1588"/>
            <a:ext cx="1690688" cy="1671638"/>
          </a:xfrm>
          <a:custGeom>
            <a:avLst/>
            <a:gdLst>
              <a:gd name="T0" fmla="*/ 1043 w 1065"/>
              <a:gd name="T1" fmla="*/ 0 h 1053"/>
              <a:gd name="T2" fmla="*/ 0 w 1065"/>
              <a:gd name="T3" fmla="*/ 1042 h 1053"/>
              <a:gd name="T4" fmla="*/ 11 w 1065"/>
              <a:gd name="T5" fmla="*/ 1053 h 1053"/>
              <a:gd name="T6" fmla="*/ 1065 w 1065"/>
              <a:gd name="T7" fmla="*/ 0 h 1053"/>
              <a:gd name="T8" fmla="*/ 1043 w 1065"/>
              <a:gd name="T9" fmla="*/ 0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53">
                <a:moveTo>
                  <a:pt x="1043" y="0"/>
                </a:moveTo>
                <a:lnTo>
                  <a:pt x="0" y="1042"/>
                </a:lnTo>
                <a:lnTo>
                  <a:pt x="11" y="1053"/>
                </a:lnTo>
                <a:lnTo>
                  <a:pt x="1065" y="0"/>
                </a:lnTo>
                <a:lnTo>
                  <a:pt x="104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>
            <a:extLst>
              <a:ext uri="{FF2B5EF4-FFF2-40B4-BE49-F238E27FC236}">
                <a16:creationId xmlns="" xmlns:a16="http://schemas.microsoft.com/office/drawing/2014/main" id="{7787C7E8-A755-4ACC-B814-0E22220071F7}"/>
              </a:ext>
            </a:extLst>
          </p:cNvPr>
          <p:cNvSpPr>
            <a:spLocks/>
          </p:cNvSpPr>
          <p:nvPr userDrawn="1"/>
        </p:nvSpPr>
        <p:spPr bwMode="auto">
          <a:xfrm>
            <a:off x="3751262" y="1588"/>
            <a:ext cx="611188" cy="593725"/>
          </a:xfrm>
          <a:custGeom>
            <a:avLst/>
            <a:gdLst>
              <a:gd name="T0" fmla="*/ 363 w 385"/>
              <a:gd name="T1" fmla="*/ 0 h 374"/>
              <a:gd name="T2" fmla="*/ 0 w 385"/>
              <a:gd name="T3" fmla="*/ 363 h 374"/>
              <a:gd name="T4" fmla="*/ 11 w 385"/>
              <a:gd name="T5" fmla="*/ 374 h 374"/>
              <a:gd name="T6" fmla="*/ 385 w 385"/>
              <a:gd name="T7" fmla="*/ 0 h 374"/>
              <a:gd name="T8" fmla="*/ 363 w 385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374">
                <a:moveTo>
                  <a:pt x="363" y="0"/>
                </a:moveTo>
                <a:lnTo>
                  <a:pt x="0" y="363"/>
                </a:lnTo>
                <a:lnTo>
                  <a:pt x="11" y="374"/>
                </a:lnTo>
                <a:lnTo>
                  <a:pt x="385" y="0"/>
                </a:lnTo>
                <a:lnTo>
                  <a:pt x="3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="" xmlns:a16="http://schemas.microsoft.com/office/drawing/2014/main" id="{F00BFF21-FC36-4782-ACA1-B097100EEC3D}"/>
              </a:ext>
            </a:extLst>
          </p:cNvPr>
          <p:cNvSpPr>
            <a:spLocks/>
          </p:cNvSpPr>
          <p:nvPr userDrawn="1"/>
        </p:nvSpPr>
        <p:spPr bwMode="auto">
          <a:xfrm>
            <a:off x="3427412" y="1588"/>
            <a:ext cx="1150938" cy="1131888"/>
          </a:xfrm>
          <a:custGeom>
            <a:avLst/>
            <a:gdLst>
              <a:gd name="T0" fmla="*/ 703 w 725"/>
              <a:gd name="T1" fmla="*/ 0 h 713"/>
              <a:gd name="T2" fmla="*/ 0 w 725"/>
              <a:gd name="T3" fmla="*/ 702 h 713"/>
              <a:gd name="T4" fmla="*/ 11 w 725"/>
              <a:gd name="T5" fmla="*/ 713 h 713"/>
              <a:gd name="T6" fmla="*/ 725 w 725"/>
              <a:gd name="T7" fmla="*/ 0 h 713"/>
              <a:gd name="T8" fmla="*/ 703 w 725"/>
              <a:gd name="T9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13">
                <a:moveTo>
                  <a:pt x="703" y="0"/>
                </a:moveTo>
                <a:lnTo>
                  <a:pt x="0" y="702"/>
                </a:lnTo>
                <a:lnTo>
                  <a:pt x="11" y="713"/>
                </a:lnTo>
                <a:lnTo>
                  <a:pt x="725" y="0"/>
                </a:lnTo>
                <a:lnTo>
                  <a:pt x="70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>
            <a:extLst>
              <a:ext uri="{FF2B5EF4-FFF2-40B4-BE49-F238E27FC236}">
                <a16:creationId xmlns="" xmlns:a16="http://schemas.microsoft.com/office/drawing/2014/main" id="{9B5DFBE2-9B60-4FAF-9E8F-3F5930A50B86}"/>
              </a:ext>
            </a:extLst>
          </p:cNvPr>
          <p:cNvSpPr>
            <a:spLocks/>
          </p:cNvSpPr>
          <p:nvPr userDrawn="1"/>
        </p:nvSpPr>
        <p:spPr bwMode="auto">
          <a:xfrm>
            <a:off x="1587" y="1588"/>
            <a:ext cx="2197100" cy="2271713"/>
          </a:xfrm>
          <a:custGeom>
            <a:avLst/>
            <a:gdLst>
              <a:gd name="T0" fmla="*/ 0 w 1384"/>
              <a:gd name="T1" fmla="*/ 1374 h 1432"/>
              <a:gd name="T2" fmla="*/ 344 w 1384"/>
              <a:gd name="T3" fmla="*/ 1432 h 1432"/>
              <a:gd name="T4" fmla="*/ 1384 w 1384"/>
              <a:gd name="T5" fmla="*/ 392 h 1432"/>
              <a:gd name="T6" fmla="*/ 1307 w 1384"/>
              <a:gd name="T7" fmla="*/ 0 h 1432"/>
              <a:gd name="T8" fmla="*/ 0 w 1384"/>
              <a:gd name="T9" fmla="*/ 0 h 1432"/>
              <a:gd name="T10" fmla="*/ 0 w 1384"/>
              <a:gd name="T11" fmla="*/ 1374 h 1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4" h="1432">
                <a:moveTo>
                  <a:pt x="0" y="1374"/>
                </a:moveTo>
                <a:cubicBezTo>
                  <a:pt x="108" y="1411"/>
                  <a:pt x="223" y="1432"/>
                  <a:pt x="344" y="1432"/>
                </a:cubicBezTo>
                <a:cubicBezTo>
                  <a:pt x="918" y="1432"/>
                  <a:pt x="1384" y="966"/>
                  <a:pt x="1384" y="392"/>
                </a:cubicBezTo>
                <a:cubicBezTo>
                  <a:pt x="1384" y="253"/>
                  <a:pt x="1357" y="121"/>
                  <a:pt x="1307" y="0"/>
                </a:cubicBezTo>
                <a:cubicBezTo>
                  <a:pt x="0" y="0"/>
                  <a:pt x="0" y="0"/>
                  <a:pt x="0" y="0"/>
                </a:cubicBezTo>
                <a:lnTo>
                  <a:pt x="0" y="13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>
            <a:extLst>
              <a:ext uri="{FF2B5EF4-FFF2-40B4-BE49-F238E27FC236}">
                <a16:creationId xmlns="" xmlns:a16="http://schemas.microsoft.com/office/drawing/2014/main" id="{BC56C5E5-524D-4BD7-9F2F-807347C2CD50}"/>
              </a:ext>
            </a:extLst>
          </p:cNvPr>
          <p:cNvSpPr>
            <a:spLocks/>
          </p:cNvSpPr>
          <p:nvPr userDrawn="1"/>
        </p:nvSpPr>
        <p:spPr bwMode="auto">
          <a:xfrm>
            <a:off x="10142539" y="1588"/>
            <a:ext cx="2051050" cy="1617663"/>
          </a:xfrm>
          <a:custGeom>
            <a:avLst/>
            <a:gdLst>
              <a:gd name="T0" fmla="*/ 1040 w 1292"/>
              <a:gd name="T1" fmla="*/ 1020 h 1020"/>
              <a:gd name="T2" fmla="*/ 1292 w 1292"/>
              <a:gd name="T3" fmla="*/ 989 h 1020"/>
              <a:gd name="T4" fmla="*/ 1292 w 1292"/>
              <a:gd name="T5" fmla="*/ 0 h 1020"/>
              <a:gd name="T6" fmla="*/ 0 w 1292"/>
              <a:gd name="T7" fmla="*/ 0 h 1020"/>
              <a:gd name="T8" fmla="*/ 1040 w 1292"/>
              <a:gd name="T9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2" h="1020">
                <a:moveTo>
                  <a:pt x="1040" y="1020"/>
                </a:moveTo>
                <a:cubicBezTo>
                  <a:pt x="1127" y="1020"/>
                  <a:pt x="1211" y="1009"/>
                  <a:pt x="1292" y="989"/>
                </a:cubicBezTo>
                <a:cubicBezTo>
                  <a:pt x="1292" y="0"/>
                  <a:pt x="1292" y="0"/>
                  <a:pt x="1292" y="0"/>
                </a:cubicBezTo>
                <a:cubicBezTo>
                  <a:pt x="0" y="0"/>
                  <a:pt x="0" y="0"/>
                  <a:pt x="0" y="0"/>
                </a:cubicBezTo>
                <a:cubicBezTo>
                  <a:pt x="11" y="565"/>
                  <a:pt x="472" y="1020"/>
                  <a:pt x="1040" y="10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>
            <a:extLst>
              <a:ext uri="{FF2B5EF4-FFF2-40B4-BE49-F238E27FC236}">
                <a16:creationId xmlns="" xmlns:a16="http://schemas.microsoft.com/office/drawing/2014/main" id="{DA8DAD1F-2E3E-4E4E-8A35-01A540A62339}"/>
              </a:ext>
            </a:extLst>
          </p:cNvPr>
          <p:cNvSpPr>
            <a:spLocks/>
          </p:cNvSpPr>
          <p:nvPr userDrawn="1"/>
        </p:nvSpPr>
        <p:spPr bwMode="auto">
          <a:xfrm>
            <a:off x="9617076" y="5337177"/>
            <a:ext cx="2576513" cy="1516063"/>
          </a:xfrm>
          <a:custGeom>
            <a:avLst/>
            <a:gdLst>
              <a:gd name="T0" fmla="*/ 1623 w 1623"/>
              <a:gd name="T1" fmla="*/ 956 h 956"/>
              <a:gd name="T2" fmla="*/ 1623 w 1623"/>
              <a:gd name="T3" fmla="*/ 214 h 956"/>
              <a:gd name="T4" fmla="*/ 1003 w 1623"/>
              <a:gd name="T5" fmla="*/ 0 h 956"/>
              <a:gd name="T6" fmla="*/ 0 w 1623"/>
              <a:gd name="T7" fmla="*/ 956 h 956"/>
              <a:gd name="T8" fmla="*/ 1623 w 1623"/>
              <a:gd name="T9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3" h="956">
                <a:moveTo>
                  <a:pt x="1623" y="956"/>
                </a:moveTo>
                <a:cubicBezTo>
                  <a:pt x="1623" y="214"/>
                  <a:pt x="1623" y="214"/>
                  <a:pt x="1623" y="214"/>
                </a:cubicBezTo>
                <a:cubicBezTo>
                  <a:pt x="1452" y="80"/>
                  <a:pt x="1237" y="0"/>
                  <a:pt x="1003" y="0"/>
                </a:cubicBezTo>
                <a:cubicBezTo>
                  <a:pt x="464" y="0"/>
                  <a:pt x="25" y="424"/>
                  <a:pt x="0" y="956"/>
                </a:cubicBezTo>
                <a:lnTo>
                  <a:pt x="1623" y="9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>
            <a:extLst>
              <a:ext uri="{FF2B5EF4-FFF2-40B4-BE49-F238E27FC236}">
                <a16:creationId xmlns="" xmlns:a16="http://schemas.microsoft.com/office/drawing/2014/main" id="{79493453-4693-4B39-8E61-1BAB8B5D3862}"/>
              </a:ext>
            </a:extLst>
          </p:cNvPr>
          <p:cNvSpPr>
            <a:spLocks/>
          </p:cNvSpPr>
          <p:nvPr userDrawn="1"/>
        </p:nvSpPr>
        <p:spPr bwMode="auto">
          <a:xfrm>
            <a:off x="1268412" y="6313490"/>
            <a:ext cx="1508125" cy="539750"/>
          </a:xfrm>
          <a:custGeom>
            <a:avLst/>
            <a:gdLst>
              <a:gd name="T0" fmla="*/ 0 w 950"/>
              <a:gd name="T1" fmla="*/ 340 h 340"/>
              <a:gd name="T2" fmla="*/ 950 w 950"/>
              <a:gd name="T3" fmla="*/ 340 h 340"/>
              <a:gd name="T4" fmla="*/ 475 w 950"/>
              <a:gd name="T5" fmla="*/ 0 h 340"/>
              <a:gd name="T6" fmla="*/ 0 w 950"/>
              <a:gd name="T7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0" h="340">
                <a:moveTo>
                  <a:pt x="0" y="340"/>
                </a:moveTo>
                <a:cubicBezTo>
                  <a:pt x="950" y="340"/>
                  <a:pt x="950" y="340"/>
                  <a:pt x="950" y="340"/>
                </a:cubicBezTo>
                <a:cubicBezTo>
                  <a:pt x="883" y="142"/>
                  <a:pt x="696" y="0"/>
                  <a:pt x="475" y="0"/>
                </a:cubicBezTo>
                <a:cubicBezTo>
                  <a:pt x="255" y="0"/>
                  <a:pt x="67" y="142"/>
                  <a:pt x="0" y="3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>
            <a:extLst>
              <a:ext uri="{FF2B5EF4-FFF2-40B4-BE49-F238E27FC236}">
                <a16:creationId xmlns="" xmlns:a16="http://schemas.microsoft.com/office/drawing/2014/main" id="{1E3AB7A9-7DC1-4D71-9F13-E6C187AF78C2}"/>
              </a:ext>
            </a:extLst>
          </p:cNvPr>
          <p:cNvSpPr>
            <a:spLocks/>
          </p:cNvSpPr>
          <p:nvPr userDrawn="1"/>
        </p:nvSpPr>
        <p:spPr bwMode="auto">
          <a:xfrm>
            <a:off x="8666163" y="1588"/>
            <a:ext cx="2222500" cy="615950"/>
          </a:xfrm>
          <a:custGeom>
            <a:avLst/>
            <a:gdLst>
              <a:gd name="T0" fmla="*/ 0 w 1400"/>
              <a:gd name="T1" fmla="*/ 0 h 388"/>
              <a:gd name="T2" fmla="*/ 700 w 1400"/>
              <a:gd name="T3" fmla="*/ 388 h 388"/>
              <a:gd name="T4" fmla="*/ 1400 w 1400"/>
              <a:gd name="T5" fmla="*/ 0 h 388"/>
              <a:gd name="T6" fmla="*/ 0 w 1400"/>
              <a:gd name="T7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0" h="388">
                <a:moveTo>
                  <a:pt x="0" y="0"/>
                </a:moveTo>
                <a:cubicBezTo>
                  <a:pt x="146" y="233"/>
                  <a:pt x="405" y="388"/>
                  <a:pt x="700" y="388"/>
                </a:cubicBezTo>
                <a:cubicBezTo>
                  <a:pt x="995" y="388"/>
                  <a:pt x="1254" y="233"/>
                  <a:pt x="14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>
            <a:extLst>
              <a:ext uri="{FF2B5EF4-FFF2-40B4-BE49-F238E27FC236}">
                <a16:creationId xmlns="" xmlns:a16="http://schemas.microsoft.com/office/drawing/2014/main" id="{825A641D-9F36-4C24-9AFA-9285CCFAC374}"/>
              </a:ext>
            </a:extLst>
          </p:cNvPr>
          <p:cNvSpPr>
            <a:spLocks/>
          </p:cNvSpPr>
          <p:nvPr userDrawn="1"/>
        </p:nvSpPr>
        <p:spPr bwMode="auto">
          <a:xfrm>
            <a:off x="1060449" y="1588"/>
            <a:ext cx="2543176" cy="1020763"/>
          </a:xfrm>
          <a:custGeom>
            <a:avLst/>
            <a:gdLst>
              <a:gd name="T0" fmla="*/ 0 w 1602"/>
              <a:gd name="T1" fmla="*/ 0 h 644"/>
              <a:gd name="T2" fmla="*/ 801 w 1602"/>
              <a:gd name="T3" fmla="*/ 644 h 644"/>
              <a:gd name="T4" fmla="*/ 1602 w 1602"/>
              <a:gd name="T5" fmla="*/ 0 h 644"/>
              <a:gd name="T6" fmla="*/ 0 w 1602"/>
              <a:gd name="T7" fmla="*/ 0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2" h="644">
                <a:moveTo>
                  <a:pt x="0" y="0"/>
                </a:moveTo>
                <a:cubicBezTo>
                  <a:pt x="80" y="368"/>
                  <a:pt x="408" y="644"/>
                  <a:pt x="801" y="644"/>
                </a:cubicBezTo>
                <a:cubicBezTo>
                  <a:pt x="1193" y="644"/>
                  <a:pt x="1521" y="368"/>
                  <a:pt x="16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50" name="组合 9849">
            <a:extLst>
              <a:ext uri="{FF2B5EF4-FFF2-40B4-BE49-F238E27FC236}">
                <a16:creationId xmlns="" xmlns:a16="http://schemas.microsoft.com/office/drawing/2014/main" id="{C66C2B9E-825A-4E81-A6B5-DED6983EED52}"/>
              </a:ext>
            </a:extLst>
          </p:cNvPr>
          <p:cNvGrpSpPr/>
          <p:nvPr userDrawn="1"/>
        </p:nvGrpSpPr>
        <p:grpSpPr>
          <a:xfrm>
            <a:off x="1587" y="1568451"/>
            <a:ext cx="5613401" cy="4137027"/>
            <a:chOff x="1587" y="1568451"/>
            <a:chExt cx="5613401" cy="4137027"/>
          </a:xfrm>
        </p:grpSpPr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97C67821-A726-4B1A-BB98-D8F649B32F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66899" y="1884364"/>
              <a:ext cx="3432176" cy="3429001"/>
            </a:xfrm>
            <a:custGeom>
              <a:avLst/>
              <a:gdLst>
                <a:gd name="T0" fmla="*/ 1081 w 2162"/>
                <a:gd name="T1" fmla="*/ 2162 h 2162"/>
                <a:gd name="T2" fmla="*/ 316 w 2162"/>
                <a:gd name="T3" fmla="*/ 1846 h 2162"/>
                <a:gd name="T4" fmla="*/ 0 w 2162"/>
                <a:gd name="T5" fmla="*/ 1081 h 2162"/>
                <a:gd name="T6" fmla="*/ 316 w 2162"/>
                <a:gd name="T7" fmla="*/ 316 h 2162"/>
                <a:gd name="T8" fmla="*/ 1081 w 2162"/>
                <a:gd name="T9" fmla="*/ 0 h 2162"/>
                <a:gd name="T10" fmla="*/ 1846 w 2162"/>
                <a:gd name="T11" fmla="*/ 316 h 2162"/>
                <a:gd name="T12" fmla="*/ 2162 w 2162"/>
                <a:gd name="T13" fmla="*/ 1081 h 2162"/>
                <a:gd name="T14" fmla="*/ 1846 w 2162"/>
                <a:gd name="T15" fmla="*/ 1846 h 2162"/>
                <a:gd name="T16" fmla="*/ 1081 w 2162"/>
                <a:gd name="T17" fmla="*/ 2162 h 2162"/>
                <a:gd name="T18" fmla="*/ 1081 w 2162"/>
                <a:gd name="T19" fmla="*/ 17 h 2162"/>
                <a:gd name="T20" fmla="*/ 329 w 2162"/>
                <a:gd name="T21" fmla="*/ 329 h 2162"/>
                <a:gd name="T22" fmla="*/ 17 w 2162"/>
                <a:gd name="T23" fmla="*/ 1081 h 2162"/>
                <a:gd name="T24" fmla="*/ 329 w 2162"/>
                <a:gd name="T25" fmla="*/ 1833 h 2162"/>
                <a:gd name="T26" fmla="*/ 1081 w 2162"/>
                <a:gd name="T27" fmla="*/ 2145 h 2162"/>
                <a:gd name="T28" fmla="*/ 1833 w 2162"/>
                <a:gd name="T29" fmla="*/ 1833 h 2162"/>
                <a:gd name="T30" fmla="*/ 2145 w 2162"/>
                <a:gd name="T31" fmla="*/ 1081 h 2162"/>
                <a:gd name="T32" fmla="*/ 1833 w 2162"/>
                <a:gd name="T33" fmla="*/ 329 h 2162"/>
                <a:gd name="T34" fmla="*/ 1081 w 2162"/>
                <a:gd name="T35" fmla="*/ 17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62" h="2162">
                  <a:moveTo>
                    <a:pt x="1081" y="2162"/>
                  </a:moveTo>
                  <a:cubicBezTo>
                    <a:pt x="792" y="2162"/>
                    <a:pt x="520" y="2050"/>
                    <a:pt x="316" y="1846"/>
                  </a:cubicBezTo>
                  <a:cubicBezTo>
                    <a:pt x="112" y="1641"/>
                    <a:pt x="0" y="1370"/>
                    <a:pt x="0" y="1081"/>
                  </a:cubicBezTo>
                  <a:cubicBezTo>
                    <a:pt x="0" y="792"/>
                    <a:pt x="112" y="521"/>
                    <a:pt x="316" y="316"/>
                  </a:cubicBezTo>
                  <a:cubicBezTo>
                    <a:pt x="520" y="112"/>
                    <a:pt x="792" y="0"/>
                    <a:pt x="1081" y="0"/>
                  </a:cubicBezTo>
                  <a:cubicBezTo>
                    <a:pt x="1370" y="0"/>
                    <a:pt x="1641" y="112"/>
                    <a:pt x="1846" y="316"/>
                  </a:cubicBezTo>
                  <a:cubicBezTo>
                    <a:pt x="2050" y="521"/>
                    <a:pt x="2162" y="792"/>
                    <a:pt x="2162" y="1081"/>
                  </a:cubicBezTo>
                  <a:cubicBezTo>
                    <a:pt x="2162" y="1370"/>
                    <a:pt x="2050" y="1641"/>
                    <a:pt x="1846" y="1846"/>
                  </a:cubicBezTo>
                  <a:cubicBezTo>
                    <a:pt x="1641" y="2050"/>
                    <a:pt x="1370" y="2162"/>
                    <a:pt x="1081" y="2162"/>
                  </a:cubicBezTo>
                  <a:close/>
                  <a:moveTo>
                    <a:pt x="1081" y="17"/>
                  </a:moveTo>
                  <a:cubicBezTo>
                    <a:pt x="797" y="17"/>
                    <a:pt x="529" y="128"/>
                    <a:pt x="329" y="329"/>
                  </a:cubicBezTo>
                  <a:cubicBezTo>
                    <a:pt x="128" y="530"/>
                    <a:pt x="17" y="797"/>
                    <a:pt x="17" y="1081"/>
                  </a:cubicBezTo>
                  <a:cubicBezTo>
                    <a:pt x="17" y="1365"/>
                    <a:pt x="128" y="1632"/>
                    <a:pt x="329" y="1833"/>
                  </a:cubicBezTo>
                  <a:cubicBezTo>
                    <a:pt x="529" y="2034"/>
                    <a:pt x="797" y="2145"/>
                    <a:pt x="1081" y="2145"/>
                  </a:cubicBezTo>
                  <a:cubicBezTo>
                    <a:pt x="1365" y="2145"/>
                    <a:pt x="1632" y="2034"/>
                    <a:pt x="1833" y="1833"/>
                  </a:cubicBezTo>
                  <a:cubicBezTo>
                    <a:pt x="2034" y="1632"/>
                    <a:pt x="2145" y="1365"/>
                    <a:pt x="2145" y="1081"/>
                  </a:cubicBezTo>
                  <a:cubicBezTo>
                    <a:pt x="2145" y="797"/>
                    <a:pt x="2034" y="530"/>
                    <a:pt x="1833" y="329"/>
                  </a:cubicBezTo>
                  <a:cubicBezTo>
                    <a:pt x="1632" y="128"/>
                    <a:pt x="1365" y="17"/>
                    <a:pt x="1081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="" xmlns:a16="http://schemas.microsoft.com/office/drawing/2014/main" id="{CBB87628-D970-4E8D-B191-07D751E439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50987" y="1568451"/>
              <a:ext cx="4064001" cy="4060826"/>
            </a:xfrm>
            <a:custGeom>
              <a:avLst/>
              <a:gdLst>
                <a:gd name="T0" fmla="*/ 1280 w 2560"/>
                <a:gd name="T1" fmla="*/ 2560 h 2560"/>
                <a:gd name="T2" fmla="*/ 375 w 2560"/>
                <a:gd name="T3" fmla="*/ 2185 h 2560"/>
                <a:gd name="T4" fmla="*/ 0 w 2560"/>
                <a:gd name="T5" fmla="*/ 1280 h 2560"/>
                <a:gd name="T6" fmla="*/ 375 w 2560"/>
                <a:gd name="T7" fmla="*/ 375 h 2560"/>
                <a:gd name="T8" fmla="*/ 1280 w 2560"/>
                <a:gd name="T9" fmla="*/ 0 h 2560"/>
                <a:gd name="T10" fmla="*/ 2185 w 2560"/>
                <a:gd name="T11" fmla="*/ 375 h 2560"/>
                <a:gd name="T12" fmla="*/ 2560 w 2560"/>
                <a:gd name="T13" fmla="*/ 1280 h 2560"/>
                <a:gd name="T14" fmla="*/ 2185 w 2560"/>
                <a:gd name="T15" fmla="*/ 2185 h 2560"/>
                <a:gd name="T16" fmla="*/ 1280 w 2560"/>
                <a:gd name="T17" fmla="*/ 2560 h 2560"/>
                <a:gd name="T18" fmla="*/ 1280 w 2560"/>
                <a:gd name="T19" fmla="*/ 17 h 2560"/>
                <a:gd name="T20" fmla="*/ 387 w 2560"/>
                <a:gd name="T21" fmla="*/ 387 h 2560"/>
                <a:gd name="T22" fmla="*/ 17 w 2560"/>
                <a:gd name="T23" fmla="*/ 1280 h 2560"/>
                <a:gd name="T24" fmla="*/ 387 w 2560"/>
                <a:gd name="T25" fmla="*/ 2173 h 2560"/>
                <a:gd name="T26" fmla="*/ 1280 w 2560"/>
                <a:gd name="T27" fmla="*/ 2543 h 2560"/>
                <a:gd name="T28" fmla="*/ 2173 w 2560"/>
                <a:gd name="T29" fmla="*/ 2173 h 2560"/>
                <a:gd name="T30" fmla="*/ 2543 w 2560"/>
                <a:gd name="T31" fmla="*/ 1280 h 2560"/>
                <a:gd name="T32" fmla="*/ 2173 w 2560"/>
                <a:gd name="T33" fmla="*/ 387 h 2560"/>
                <a:gd name="T34" fmla="*/ 1280 w 2560"/>
                <a:gd name="T35" fmla="*/ 17 h 2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0" h="2560">
                  <a:moveTo>
                    <a:pt x="1280" y="2560"/>
                  </a:moveTo>
                  <a:cubicBezTo>
                    <a:pt x="938" y="2560"/>
                    <a:pt x="617" y="2427"/>
                    <a:pt x="375" y="2185"/>
                  </a:cubicBezTo>
                  <a:cubicBezTo>
                    <a:pt x="133" y="1943"/>
                    <a:pt x="0" y="1622"/>
                    <a:pt x="0" y="1280"/>
                  </a:cubicBezTo>
                  <a:cubicBezTo>
                    <a:pt x="0" y="938"/>
                    <a:pt x="133" y="617"/>
                    <a:pt x="375" y="375"/>
                  </a:cubicBezTo>
                  <a:cubicBezTo>
                    <a:pt x="617" y="133"/>
                    <a:pt x="938" y="0"/>
                    <a:pt x="1280" y="0"/>
                  </a:cubicBezTo>
                  <a:cubicBezTo>
                    <a:pt x="1622" y="0"/>
                    <a:pt x="1943" y="133"/>
                    <a:pt x="2185" y="375"/>
                  </a:cubicBezTo>
                  <a:cubicBezTo>
                    <a:pt x="2427" y="617"/>
                    <a:pt x="2560" y="938"/>
                    <a:pt x="2560" y="1280"/>
                  </a:cubicBezTo>
                  <a:cubicBezTo>
                    <a:pt x="2560" y="1622"/>
                    <a:pt x="2427" y="1943"/>
                    <a:pt x="2185" y="2185"/>
                  </a:cubicBezTo>
                  <a:cubicBezTo>
                    <a:pt x="1943" y="2427"/>
                    <a:pt x="1622" y="2560"/>
                    <a:pt x="1280" y="2560"/>
                  </a:cubicBezTo>
                  <a:close/>
                  <a:moveTo>
                    <a:pt x="1280" y="17"/>
                  </a:moveTo>
                  <a:cubicBezTo>
                    <a:pt x="943" y="17"/>
                    <a:pt x="626" y="149"/>
                    <a:pt x="387" y="387"/>
                  </a:cubicBezTo>
                  <a:cubicBezTo>
                    <a:pt x="149" y="626"/>
                    <a:pt x="17" y="943"/>
                    <a:pt x="17" y="1280"/>
                  </a:cubicBezTo>
                  <a:cubicBezTo>
                    <a:pt x="17" y="1617"/>
                    <a:pt x="149" y="1934"/>
                    <a:pt x="387" y="2173"/>
                  </a:cubicBezTo>
                  <a:cubicBezTo>
                    <a:pt x="626" y="2411"/>
                    <a:pt x="943" y="2543"/>
                    <a:pt x="1280" y="2543"/>
                  </a:cubicBezTo>
                  <a:cubicBezTo>
                    <a:pt x="1617" y="2543"/>
                    <a:pt x="1934" y="2411"/>
                    <a:pt x="2173" y="2173"/>
                  </a:cubicBezTo>
                  <a:cubicBezTo>
                    <a:pt x="2411" y="1934"/>
                    <a:pt x="2543" y="1617"/>
                    <a:pt x="2543" y="1280"/>
                  </a:cubicBezTo>
                  <a:cubicBezTo>
                    <a:pt x="2543" y="943"/>
                    <a:pt x="2411" y="626"/>
                    <a:pt x="2173" y="387"/>
                  </a:cubicBezTo>
                  <a:cubicBezTo>
                    <a:pt x="1934" y="149"/>
                    <a:pt x="1617" y="17"/>
                    <a:pt x="1280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6E5BA8E2-6842-406F-8B04-70405C74C96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87574" y="2205039"/>
              <a:ext cx="2790826" cy="2787651"/>
            </a:xfrm>
            <a:custGeom>
              <a:avLst/>
              <a:gdLst>
                <a:gd name="T0" fmla="*/ 879 w 1758"/>
                <a:gd name="T1" fmla="*/ 1758 h 1758"/>
                <a:gd name="T2" fmla="*/ 0 w 1758"/>
                <a:gd name="T3" fmla="*/ 879 h 1758"/>
                <a:gd name="T4" fmla="*/ 879 w 1758"/>
                <a:gd name="T5" fmla="*/ 0 h 1758"/>
                <a:gd name="T6" fmla="*/ 1758 w 1758"/>
                <a:gd name="T7" fmla="*/ 879 h 1758"/>
                <a:gd name="T8" fmla="*/ 879 w 1758"/>
                <a:gd name="T9" fmla="*/ 1758 h 1758"/>
                <a:gd name="T10" fmla="*/ 879 w 1758"/>
                <a:gd name="T11" fmla="*/ 17 h 1758"/>
                <a:gd name="T12" fmla="*/ 17 w 1758"/>
                <a:gd name="T13" fmla="*/ 879 h 1758"/>
                <a:gd name="T14" fmla="*/ 879 w 1758"/>
                <a:gd name="T15" fmla="*/ 1741 h 1758"/>
                <a:gd name="T16" fmla="*/ 1741 w 1758"/>
                <a:gd name="T17" fmla="*/ 879 h 1758"/>
                <a:gd name="T18" fmla="*/ 879 w 1758"/>
                <a:gd name="T19" fmla="*/ 1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8" h="1758">
                  <a:moveTo>
                    <a:pt x="879" y="1758"/>
                  </a:moveTo>
                  <a:cubicBezTo>
                    <a:pt x="394" y="1758"/>
                    <a:pt x="0" y="1364"/>
                    <a:pt x="0" y="879"/>
                  </a:cubicBezTo>
                  <a:cubicBezTo>
                    <a:pt x="0" y="394"/>
                    <a:pt x="394" y="0"/>
                    <a:pt x="879" y="0"/>
                  </a:cubicBezTo>
                  <a:cubicBezTo>
                    <a:pt x="1364" y="0"/>
                    <a:pt x="1758" y="394"/>
                    <a:pt x="1758" y="879"/>
                  </a:cubicBezTo>
                  <a:cubicBezTo>
                    <a:pt x="1758" y="1364"/>
                    <a:pt x="1364" y="1758"/>
                    <a:pt x="879" y="1758"/>
                  </a:cubicBezTo>
                  <a:moveTo>
                    <a:pt x="879" y="17"/>
                  </a:moveTo>
                  <a:cubicBezTo>
                    <a:pt x="404" y="17"/>
                    <a:pt x="17" y="404"/>
                    <a:pt x="17" y="879"/>
                  </a:cubicBezTo>
                  <a:cubicBezTo>
                    <a:pt x="17" y="1354"/>
                    <a:pt x="404" y="1741"/>
                    <a:pt x="879" y="1741"/>
                  </a:cubicBezTo>
                  <a:cubicBezTo>
                    <a:pt x="1354" y="1741"/>
                    <a:pt x="1741" y="1354"/>
                    <a:pt x="1741" y="879"/>
                  </a:cubicBezTo>
                  <a:cubicBezTo>
                    <a:pt x="1741" y="404"/>
                    <a:pt x="1354" y="17"/>
                    <a:pt x="879" y="17"/>
                  </a:cubicBezTo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="" xmlns:a16="http://schemas.microsoft.com/office/drawing/2014/main" id="{AB66A42E-C63B-4447-879D-530ECD0830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5049" y="3963989"/>
              <a:ext cx="679450" cy="1020763"/>
            </a:xfrm>
            <a:custGeom>
              <a:avLst/>
              <a:gdLst>
                <a:gd name="T0" fmla="*/ 0 w 428"/>
                <a:gd name="T1" fmla="*/ 228 h 644"/>
                <a:gd name="T2" fmla="*/ 92 w 428"/>
                <a:gd name="T3" fmla="*/ 162 h 644"/>
                <a:gd name="T4" fmla="*/ 322 w 428"/>
                <a:gd name="T5" fmla="*/ 0 h 644"/>
                <a:gd name="T6" fmla="*/ 428 w 428"/>
                <a:gd name="T7" fmla="*/ 622 h 644"/>
                <a:gd name="T8" fmla="*/ 84 w 428"/>
                <a:gd name="T9" fmla="*/ 568 h 644"/>
                <a:gd name="T10" fmla="*/ 59 w 428"/>
                <a:gd name="T11" fmla="*/ 572 h 644"/>
                <a:gd name="T12" fmla="*/ 0 w 428"/>
                <a:gd name="T13" fmla="*/ 22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644">
                  <a:moveTo>
                    <a:pt x="0" y="228"/>
                  </a:moveTo>
                  <a:cubicBezTo>
                    <a:pt x="0" y="228"/>
                    <a:pt x="56" y="222"/>
                    <a:pt x="92" y="162"/>
                  </a:cubicBezTo>
                  <a:cubicBezTo>
                    <a:pt x="129" y="101"/>
                    <a:pt x="236" y="4"/>
                    <a:pt x="322" y="0"/>
                  </a:cubicBezTo>
                  <a:cubicBezTo>
                    <a:pt x="428" y="622"/>
                    <a:pt x="428" y="622"/>
                    <a:pt x="428" y="622"/>
                  </a:cubicBezTo>
                  <a:cubicBezTo>
                    <a:pt x="428" y="622"/>
                    <a:pt x="225" y="644"/>
                    <a:pt x="84" y="568"/>
                  </a:cubicBezTo>
                  <a:cubicBezTo>
                    <a:pt x="59" y="572"/>
                    <a:pt x="59" y="572"/>
                    <a:pt x="59" y="572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="" xmlns:a16="http://schemas.microsoft.com/office/drawing/2014/main" id="{A3AC3A31-DE26-4492-9368-DAB1815775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8212" y="4256090"/>
              <a:ext cx="201613" cy="701675"/>
            </a:xfrm>
            <a:custGeom>
              <a:avLst/>
              <a:gdLst>
                <a:gd name="T0" fmla="*/ 74 w 127"/>
                <a:gd name="T1" fmla="*/ 442 h 442"/>
                <a:gd name="T2" fmla="*/ 127 w 127"/>
                <a:gd name="T3" fmla="*/ 433 h 442"/>
                <a:gd name="T4" fmla="*/ 54 w 127"/>
                <a:gd name="T5" fmla="*/ 0 h 442"/>
                <a:gd name="T6" fmla="*/ 0 w 127"/>
                <a:gd name="T7" fmla="*/ 9 h 442"/>
                <a:gd name="T8" fmla="*/ 74 w 127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42">
                  <a:moveTo>
                    <a:pt x="74" y="442"/>
                  </a:moveTo>
                  <a:lnTo>
                    <a:pt x="127" y="433"/>
                  </a:lnTo>
                  <a:lnTo>
                    <a:pt x="54" y="0"/>
                  </a:lnTo>
                  <a:lnTo>
                    <a:pt x="0" y="9"/>
                  </a:lnTo>
                  <a:lnTo>
                    <a:pt x="74" y="442"/>
                  </a:lnTo>
                  <a:close/>
                </a:path>
              </a:pathLst>
            </a:custGeom>
            <a:solidFill>
              <a:srgbClr val="FBD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="" xmlns:a16="http://schemas.microsoft.com/office/drawing/2014/main" id="{D10532F1-E10B-4FD4-A87C-6F4616E1E6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44712" y="4873627"/>
              <a:ext cx="112713" cy="114300"/>
            </a:xfrm>
            <a:custGeom>
              <a:avLst/>
              <a:gdLst>
                <a:gd name="T0" fmla="*/ 68 w 71"/>
                <a:gd name="T1" fmla="*/ 31 h 72"/>
                <a:gd name="T2" fmla="*/ 41 w 71"/>
                <a:gd name="T3" fmla="*/ 69 h 72"/>
                <a:gd name="T4" fmla="*/ 3 w 71"/>
                <a:gd name="T5" fmla="*/ 42 h 72"/>
                <a:gd name="T6" fmla="*/ 30 w 71"/>
                <a:gd name="T7" fmla="*/ 4 h 72"/>
                <a:gd name="T8" fmla="*/ 68 w 71"/>
                <a:gd name="T9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8" y="31"/>
                  </a:moveTo>
                  <a:cubicBezTo>
                    <a:pt x="71" y="48"/>
                    <a:pt x="59" y="65"/>
                    <a:pt x="41" y="69"/>
                  </a:cubicBezTo>
                  <a:cubicBezTo>
                    <a:pt x="23" y="72"/>
                    <a:pt x="6" y="60"/>
                    <a:pt x="3" y="42"/>
                  </a:cubicBezTo>
                  <a:cubicBezTo>
                    <a:pt x="0" y="24"/>
                    <a:pt x="12" y="7"/>
                    <a:pt x="30" y="4"/>
                  </a:cubicBezTo>
                  <a:cubicBezTo>
                    <a:pt x="48" y="0"/>
                    <a:pt x="65" y="13"/>
                    <a:pt x="68" y="3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="" xmlns:a16="http://schemas.microsoft.com/office/drawing/2014/main" id="{E82C6EDE-3770-4215-8555-93A8E546F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2" y="3841752"/>
              <a:ext cx="573088" cy="1220788"/>
            </a:xfrm>
            <a:custGeom>
              <a:avLst/>
              <a:gdLst>
                <a:gd name="T0" fmla="*/ 354 w 361"/>
                <a:gd name="T1" fmla="*/ 661 h 770"/>
                <a:gd name="T2" fmla="*/ 294 w 361"/>
                <a:gd name="T3" fmla="*/ 745 h 770"/>
                <a:gd name="T4" fmla="*/ 192 w 361"/>
                <a:gd name="T5" fmla="*/ 763 h 770"/>
                <a:gd name="T6" fmla="*/ 107 w 361"/>
                <a:gd name="T7" fmla="*/ 703 h 770"/>
                <a:gd name="T8" fmla="*/ 6 w 361"/>
                <a:gd name="T9" fmla="*/ 109 h 770"/>
                <a:gd name="T10" fmla="*/ 66 w 361"/>
                <a:gd name="T11" fmla="*/ 24 h 770"/>
                <a:gd name="T12" fmla="*/ 169 w 361"/>
                <a:gd name="T13" fmla="*/ 7 h 770"/>
                <a:gd name="T14" fmla="*/ 253 w 361"/>
                <a:gd name="T15" fmla="*/ 67 h 770"/>
                <a:gd name="T16" fmla="*/ 354 w 361"/>
                <a:gd name="T17" fmla="*/ 66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770">
                  <a:moveTo>
                    <a:pt x="354" y="661"/>
                  </a:moveTo>
                  <a:cubicBezTo>
                    <a:pt x="361" y="701"/>
                    <a:pt x="334" y="739"/>
                    <a:pt x="294" y="745"/>
                  </a:cubicBezTo>
                  <a:cubicBezTo>
                    <a:pt x="192" y="763"/>
                    <a:pt x="192" y="763"/>
                    <a:pt x="192" y="763"/>
                  </a:cubicBezTo>
                  <a:cubicBezTo>
                    <a:pt x="152" y="770"/>
                    <a:pt x="114" y="743"/>
                    <a:pt x="107" y="70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0" y="69"/>
                    <a:pt x="26" y="31"/>
                    <a:pt x="66" y="24"/>
                  </a:cubicBezTo>
                  <a:cubicBezTo>
                    <a:pt x="169" y="7"/>
                    <a:pt x="169" y="7"/>
                    <a:pt x="169" y="7"/>
                  </a:cubicBezTo>
                  <a:cubicBezTo>
                    <a:pt x="209" y="0"/>
                    <a:pt x="246" y="27"/>
                    <a:pt x="253" y="67"/>
                  </a:cubicBezTo>
                  <a:lnTo>
                    <a:pt x="354" y="6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="" xmlns:a16="http://schemas.microsoft.com/office/drawing/2014/main" id="{5B838EDA-9A1A-4EBA-B4BE-C22D0C473D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33862" y="2778127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6"/>
                    <a:pt x="363" y="400"/>
                    <a:pt x="253" y="419"/>
                  </a:cubicBezTo>
                  <a:cubicBezTo>
                    <a:pt x="142" y="438"/>
                    <a:pt x="38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5"/>
                    <a:pt x="419" y="185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="" xmlns:a16="http://schemas.microsoft.com/office/drawing/2014/main" id="{5A485B5C-4ED2-4076-80E0-6C1BAAB72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="" xmlns:a16="http://schemas.microsoft.com/office/drawing/2014/main" id="{32293475-92D2-44B2-9E0F-37F96A4EBB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="" xmlns:a16="http://schemas.microsoft.com/office/drawing/2014/main" id="{14A0C0AE-CA8F-4D15-92D3-D552A1614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92337" y="3125789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5"/>
                    <a:pt x="363" y="400"/>
                    <a:pt x="253" y="419"/>
                  </a:cubicBezTo>
                  <a:cubicBezTo>
                    <a:pt x="142" y="438"/>
                    <a:pt x="37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4"/>
                    <a:pt x="419" y="185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="" xmlns:a16="http://schemas.microsoft.com/office/drawing/2014/main" id="{B7658353-A113-4E69-B4AC-F9CF45D67F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4812" y="2130426"/>
              <a:ext cx="530225" cy="2027238"/>
            </a:xfrm>
            <a:custGeom>
              <a:avLst/>
              <a:gdLst>
                <a:gd name="T0" fmla="*/ 328 w 334"/>
                <a:gd name="T1" fmla="*/ 1197 h 1278"/>
                <a:gd name="T2" fmla="*/ 274 w 334"/>
                <a:gd name="T3" fmla="*/ 1272 h 1278"/>
                <a:gd name="T4" fmla="*/ 199 w 334"/>
                <a:gd name="T5" fmla="*/ 1219 h 1278"/>
                <a:gd name="T6" fmla="*/ 6 w 334"/>
                <a:gd name="T7" fmla="*/ 82 h 1278"/>
                <a:gd name="T8" fmla="*/ 59 w 334"/>
                <a:gd name="T9" fmla="*/ 6 h 1278"/>
                <a:gd name="T10" fmla="*/ 134 w 334"/>
                <a:gd name="T11" fmla="*/ 60 h 1278"/>
                <a:gd name="T12" fmla="*/ 328 w 334"/>
                <a:gd name="T13" fmla="*/ 1197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278">
                  <a:moveTo>
                    <a:pt x="328" y="1197"/>
                  </a:moveTo>
                  <a:cubicBezTo>
                    <a:pt x="334" y="1232"/>
                    <a:pt x="310" y="1266"/>
                    <a:pt x="274" y="1272"/>
                  </a:cubicBezTo>
                  <a:cubicBezTo>
                    <a:pt x="239" y="1278"/>
                    <a:pt x="205" y="1254"/>
                    <a:pt x="199" y="1219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0" y="46"/>
                    <a:pt x="23" y="12"/>
                    <a:pt x="59" y="6"/>
                  </a:cubicBezTo>
                  <a:cubicBezTo>
                    <a:pt x="94" y="0"/>
                    <a:pt x="128" y="24"/>
                    <a:pt x="134" y="60"/>
                  </a:cubicBezTo>
                  <a:cubicBezTo>
                    <a:pt x="328" y="1197"/>
                    <a:pt x="328" y="1197"/>
                    <a:pt x="328" y="119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="" xmlns:a16="http://schemas.microsoft.com/office/drawing/2014/main" id="{2FD94E74-B8B8-4CEF-89E5-A338E20BD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6500" y="2957514"/>
              <a:ext cx="714375" cy="931863"/>
            </a:xfrm>
            <a:custGeom>
              <a:avLst/>
              <a:gdLst>
                <a:gd name="T0" fmla="*/ 443 w 450"/>
                <a:gd name="T1" fmla="*/ 457 h 587"/>
                <a:gd name="T2" fmla="*/ 384 w 450"/>
                <a:gd name="T3" fmla="*/ 542 h 587"/>
                <a:gd name="T4" fmla="*/ 157 w 450"/>
                <a:gd name="T5" fmla="*/ 580 h 587"/>
                <a:gd name="T6" fmla="*/ 73 w 450"/>
                <a:gd name="T7" fmla="*/ 520 h 587"/>
                <a:gd name="T8" fmla="*/ 6 w 450"/>
                <a:gd name="T9" fmla="*/ 129 h 587"/>
                <a:gd name="T10" fmla="*/ 66 w 450"/>
                <a:gd name="T11" fmla="*/ 45 h 587"/>
                <a:gd name="T12" fmla="*/ 293 w 450"/>
                <a:gd name="T13" fmla="*/ 7 h 587"/>
                <a:gd name="T14" fmla="*/ 377 w 450"/>
                <a:gd name="T15" fmla="*/ 66 h 587"/>
                <a:gd name="T16" fmla="*/ 443 w 450"/>
                <a:gd name="T17" fmla="*/ 45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587">
                  <a:moveTo>
                    <a:pt x="443" y="457"/>
                  </a:moveTo>
                  <a:cubicBezTo>
                    <a:pt x="450" y="497"/>
                    <a:pt x="423" y="535"/>
                    <a:pt x="384" y="542"/>
                  </a:cubicBezTo>
                  <a:cubicBezTo>
                    <a:pt x="157" y="580"/>
                    <a:pt x="157" y="580"/>
                    <a:pt x="157" y="580"/>
                  </a:cubicBezTo>
                  <a:cubicBezTo>
                    <a:pt x="118" y="587"/>
                    <a:pt x="80" y="560"/>
                    <a:pt x="73" y="520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0" y="90"/>
                    <a:pt x="26" y="52"/>
                    <a:pt x="66" y="45"/>
                  </a:cubicBezTo>
                  <a:cubicBezTo>
                    <a:pt x="293" y="7"/>
                    <a:pt x="293" y="7"/>
                    <a:pt x="293" y="7"/>
                  </a:cubicBezTo>
                  <a:cubicBezTo>
                    <a:pt x="332" y="0"/>
                    <a:pt x="370" y="27"/>
                    <a:pt x="377" y="66"/>
                  </a:cubicBezTo>
                  <a:cubicBezTo>
                    <a:pt x="443" y="457"/>
                    <a:pt x="443" y="457"/>
                    <a:pt x="443" y="45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="" xmlns:a16="http://schemas.microsoft.com/office/drawing/2014/main" id="{C3833899-2A58-4245-A1A1-99EC76D0A9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4987" y="2260601"/>
              <a:ext cx="1455738" cy="1803401"/>
            </a:xfrm>
            <a:custGeom>
              <a:avLst/>
              <a:gdLst>
                <a:gd name="T0" fmla="*/ 0 w 917"/>
                <a:gd name="T1" fmla="*/ 506 h 1137"/>
                <a:gd name="T2" fmla="*/ 33 w 917"/>
                <a:gd name="T3" fmla="*/ 702 h 1137"/>
                <a:gd name="T4" fmla="*/ 66 w 917"/>
                <a:gd name="T5" fmla="*/ 897 h 1137"/>
                <a:gd name="T6" fmla="*/ 917 w 917"/>
                <a:gd name="T7" fmla="*/ 1137 h 1137"/>
                <a:gd name="T8" fmla="*/ 820 w 917"/>
                <a:gd name="T9" fmla="*/ 568 h 1137"/>
                <a:gd name="T10" fmla="*/ 724 w 917"/>
                <a:gd name="T11" fmla="*/ 0 h 1137"/>
                <a:gd name="T12" fmla="*/ 0 w 917"/>
                <a:gd name="T13" fmla="*/ 506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7" h="1137">
                  <a:moveTo>
                    <a:pt x="0" y="506"/>
                  </a:moveTo>
                  <a:cubicBezTo>
                    <a:pt x="33" y="702"/>
                    <a:pt x="33" y="702"/>
                    <a:pt x="33" y="702"/>
                  </a:cubicBezTo>
                  <a:cubicBezTo>
                    <a:pt x="66" y="897"/>
                    <a:pt x="66" y="897"/>
                    <a:pt x="66" y="897"/>
                  </a:cubicBezTo>
                  <a:cubicBezTo>
                    <a:pt x="66" y="897"/>
                    <a:pt x="530" y="862"/>
                    <a:pt x="917" y="1137"/>
                  </a:cubicBezTo>
                  <a:cubicBezTo>
                    <a:pt x="820" y="568"/>
                    <a:pt x="820" y="568"/>
                    <a:pt x="820" y="568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449" y="386"/>
                    <a:pt x="0" y="506"/>
                    <a:pt x="0" y="506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="" xmlns:a16="http://schemas.microsoft.com/office/drawing/2014/main" id="{5CE052A3-5CE0-4355-BA0F-45B8D9361D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1787" y="3397252"/>
              <a:ext cx="20638" cy="23813"/>
            </a:xfrm>
            <a:custGeom>
              <a:avLst/>
              <a:gdLst>
                <a:gd name="T0" fmla="*/ 9 w 13"/>
                <a:gd name="T1" fmla="*/ 0 h 15"/>
                <a:gd name="T2" fmla="*/ 0 w 13"/>
                <a:gd name="T3" fmla="*/ 15 h 15"/>
                <a:gd name="T4" fmla="*/ 13 w 13"/>
                <a:gd name="T5" fmla="*/ 13 h 15"/>
                <a:gd name="T6" fmla="*/ 13 w 13"/>
                <a:gd name="T7" fmla="*/ 13 h 15"/>
                <a:gd name="T8" fmla="*/ 13 w 13"/>
                <a:gd name="T9" fmla="*/ 13 h 15"/>
                <a:gd name="T10" fmla="*/ 13 w 13"/>
                <a:gd name="T11" fmla="*/ 10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8" y="6"/>
                    <a:pt x="5" y="11"/>
                    <a:pt x="0" y="15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2" y="7"/>
                    <a:pt x="11" y="3"/>
                    <a:pt x="9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Freeform 30">
              <a:extLst>
                <a:ext uri="{FF2B5EF4-FFF2-40B4-BE49-F238E27FC236}">
                  <a16:creationId xmlns="" xmlns:a16="http://schemas.microsoft.com/office/drawing/2014/main" id="{9FBFD42E-85F9-4214-A78E-B74D56278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Freeform 31">
              <a:extLst>
                <a:ext uri="{FF2B5EF4-FFF2-40B4-BE49-F238E27FC236}">
                  <a16:creationId xmlns="" xmlns:a16="http://schemas.microsoft.com/office/drawing/2014/main" id="{3BEF6FC8-6F2E-41A4-B04B-72FC223B5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Freeform 32">
              <a:extLst>
                <a:ext uri="{FF2B5EF4-FFF2-40B4-BE49-F238E27FC236}">
                  <a16:creationId xmlns="" xmlns:a16="http://schemas.microsoft.com/office/drawing/2014/main" id="{2A7FD8FC-19CF-434F-81BD-E7094C98B0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167064"/>
              <a:ext cx="355600" cy="119063"/>
            </a:xfrm>
            <a:custGeom>
              <a:avLst/>
              <a:gdLst>
                <a:gd name="T0" fmla="*/ 217 w 224"/>
                <a:gd name="T1" fmla="*/ 0 h 75"/>
                <a:gd name="T2" fmla="*/ 195 w 224"/>
                <a:gd name="T3" fmla="*/ 22 h 75"/>
                <a:gd name="T4" fmla="*/ 0 w 224"/>
                <a:gd name="T5" fmla="*/ 55 h 75"/>
                <a:gd name="T6" fmla="*/ 4 w 224"/>
                <a:gd name="T7" fmla="*/ 75 h 75"/>
                <a:gd name="T8" fmla="*/ 198 w 224"/>
                <a:gd name="T9" fmla="*/ 42 h 75"/>
                <a:gd name="T10" fmla="*/ 221 w 224"/>
                <a:gd name="T11" fmla="*/ 10 h 75"/>
                <a:gd name="T12" fmla="*/ 217 w 22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5">
                  <a:moveTo>
                    <a:pt x="217" y="0"/>
                  </a:moveTo>
                  <a:cubicBezTo>
                    <a:pt x="215" y="11"/>
                    <a:pt x="206" y="20"/>
                    <a:pt x="195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3" y="40"/>
                    <a:pt x="224" y="25"/>
                    <a:pt x="221" y="10"/>
                  </a:cubicBezTo>
                  <a:cubicBezTo>
                    <a:pt x="220" y="7"/>
                    <a:pt x="219" y="3"/>
                    <a:pt x="21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Freeform 33">
              <a:extLst>
                <a:ext uri="{FF2B5EF4-FFF2-40B4-BE49-F238E27FC236}">
                  <a16:creationId xmlns="" xmlns:a16="http://schemas.microsoft.com/office/drawing/2014/main" id="{06D5BB91-8B42-40A2-8C40-D6562028A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Freeform 34">
              <a:extLst>
                <a:ext uri="{FF2B5EF4-FFF2-40B4-BE49-F238E27FC236}">
                  <a16:creationId xmlns="" xmlns:a16="http://schemas.microsoft.com/office/drawing/2014/main" id="{10B5DFD1-9E08-4EAD-B1A9-5350FDD17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Freeform 35">
              <a:extLst>
                <a:ext uri="{FF2B5EF4-FFF2-40B4-BE49-F238E27FC236}">
                  <a16:creationId xmlns="" xmlns:a16="http://schemas.microsoft.com/office/drawing/2014/main" id="{9E5CCDBD-3B93-41B5-9129-FEE3D560A6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57512" y="4081464"/>
              <a:ext cx="215900" cy="180975"/>
            </a:xfrm>
            <a:custGeom>
              <a:avLst/>
              <a:gdLst>
                <a:gd name="T0" fmla="*/ 119 w 136"/>
                <a:gd name="T1" fmla="*/ 0 h 114"/>
                <a:gd name="T2" fmla="*/ 45 w 136"/>
                <a:gd name="T3" fmla="*/ 12 h 114"/>
                <a:gd name="T4" fmla="*/ 5 w 136"/>
                <a:gd name="T5" fmla="*/ 69 h 114"/>
                <a:gd name="T6" fmla="*/ 61 w 136"/>
                <a:gd name="T7" fmla="*/ 109 h 114"/>
                <a:gd name="T8" fmla="*/ 136 w 136"/>
                <a:gd name="T9" fmla="*/ 96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Freeform 36">
              <a:extLst>
                <a:ext uri="{FF2B5EF4-FFF2-40B4-BE49-F238E27FC236}">
                  <a16:creationId xmlns="" xmlns:a16="http://schemas.microsoft.com/office/drawing/2014/main" id="{1E59E4DD-7573-40D3-B2E7-90DBD13CDD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4292602"/>
              <a:ext cx="215900" cy="179388"/>
            </a:xfrm>
            <a:custGeom>
              <a:avLst/>
              <a:gdLst>
                <a:gd name="T0" fmla="*/ 119 w 136"/>
                <a:gd name="T1" fmla="*/ 0 h 114"/>
                <a:gd name="T2" fmla="*/ 44 w 136"/>
                <a:gd name="T3" fmla="*/ 13 h 114"/>
                <a:gd name="T4" fmla="*/ 4 w 136"/>
                <a:gd name="T5" fmla="*/ 69 h 114"/>
                <a:gd name="T6" fmla="*/ 61 w 136"/>
                <a:gd name="T7" fmla="*/ 109 h 114"/>
                <a:gd name="T8" fmla="*/ 136 w 136"/>
                <a:gd name="T9" fmla="*/ 97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18" y="17"/>
                    <a:pt x="0" y="43"/>
                    <a:pt x="4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Freeform 37">
              <a:extLst>
                <a:ext uri="{FF2B5EF4-FFF2-40B4-BE49-F238E27FC236}">
                  <a16:creationId xmlns="" xmlns:a16="http://schemas.microsoft.com/office/drawing/2014/main" id="{FBD64955-4338-404F-B46D-AAF7101119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28950" y="4502152"/>
              <a:ext cx="215900" cy="180975"/>
            </a:xfrm>
            <a:custGeom>
              <a:avLst/>
              <a:gdLst>
                <a:gd name="T0" fmla="*/ 120 w 136"/>
                <a:gd name="T1" fmla="*/ 0 h 114"/>
                <a:gd name="T2" fmla="*/ 45 w 136"/>
                <a:gd name="T3" fmla="*/ 13 h 114"/>
                <a:gd name="T4" fmla="*/ 5 w 136"/>
                <a:gd name="T5" fmla="*/ 70 h 114"/>
                <a:gd name="T6" fmla="*/ 61 w 136"/>
                <a:gd name="T7" fmla="*/ 110 h 114"/>
                <a:gd name="T8" fmla="*/ 136 w 136"/>
                <a:gd name="T9" fmla="*/ 97 h 114"/>
                <a:gd name="T10" fmla="*/ 120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20" y="0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18" y="18"/>
                    <a:pt x="0" y="43"/>
                    <a:pt x="5" y="70"/>
                  </a:cubicBezTo>
                  <a:cubicBezTo>
                    <a:pt x="9" y="96"/>
                    <a:pt x="35" y="114"/>
                    <a:pt x="61" y="110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Freeform 38">
              <a:extLst>
                <a:ext uri="{FF2B5EF4-FFF2-40B4-BE49-F238E27FC236}">
                  <a16:creationId xmlns="" xmlns:a16="http://schemas.microsoft.com/office/drawing/2014/main" id="{D52E8DEB-8668-4DB9-B4A5-D046EC5CBC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5462" y="4714877"/>
              <a:ext cx="215900" cy="179388"/>
            </a:xfrm>
            <a:custGeom>
              <a:avLst/>
              <a:gdLst>
                <a:gd name="T0" fmla="*/ 119 w 136"/>
                <a:gd name="T1" fmla="*/ 0 h 113"/>
                <a:gd name="T2" fmla="*/ 45 w 136"/>
                <a:gd name="T3" fmla="*/ 12 h 113"/>
                <a:gd name="T4" fmla="*/ 5 w 136"/>
                <a:gd name="T5" fmla="*/ 69 h 113"/>
                <a:gd name="T6" fmla="*/ 61 w 136"/>
                <a:gd name="T7" fmla="*/ 109 h 113"/>
                <a:gd name="T8" fmla="*/ 136 w 136"/>
                <a:gd name="T9" fmla="*/ 96 h 113"/>
                <a:gd name="T10" fmla="*/ 119 w 136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3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3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Freeform 39">
              <a:extLst>
                <a:ext uri="{FF2B5EF4-FFF2-40B4-BE49-F238E27FC236}">
                  <a16:creationId xmlns="" xmlns:a16="http://schemas.microsoft.com/office/drawing/2014/main" id="{B98890D5-E803-416C-8C8F-EBCFFB20C4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5412" y="3921127"/>
              <a:ext cx="436563" cy="269875"/>
            </a:xfrm>
            <a:custGeom>
              <a:avLst/>
              <a:gdLst>
                <a:gd name="T0" fmla="*/ 270 w 275"/>
                <a:gd name="T1" fmla="*/ 54 h 170"/>
                <a:gd name="T2" fmla="*/ 221 w 275"/>
                <a:gd name="T3" fmla="*/ 119 h 170"/>
                <a:gd name="T4" fmla="*/ 36 w 275"/>
                <a:gd name="T5" fmla="*/ 165 h 170"/>
                <a:gd name="T6" fmla="*/ 7 w 275"/>
                <a:gd name="T7" fmla="*/ 112 h 170"/>
                <a:gd name="T8" fmla="*/ 5 w 275"/>
                <a:gd name="T9" fmla="*/ 99 h 170"/>
                <a:gd name="T10" fmla="*/ 39 w 275"/>
                <a:gd name="T11" fmla="*/ 41 h 170"/>
                <a:gd name="T12" fmla="*/ 205 w 275"/>
                <a:gd name="T13" fmla="*/ 5 h 170"/>
                <a:gd name="T14" fmla="*/ 270 w 275"/>
                <a:gd name="T15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70">
                  <a:moveTo>
                    <a:pt x="270" y="54"/>
                  </a:moveTo>
                  <a:cubicBezTo>
                    <a:pt x="275" y="85"/>
                    <a:pt x="253" y="115"/>
                    <a:pt x="221" y="119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" y="170"/>
                    <a:pt x="12" y="143"/>
                    <a:pt x="7" y="112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0" y="68"/>
                    <a:pt x="16" y="50"/>
                    <a:pt x="39" y="41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36" y="0"/>
                    <a:pt x="266" y="22"/>
                    <a:pt x="270" y="54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Freeform 40">
              <a:extLst>
                <a:ext uri="{FF2B5EF4-FFF2-40B4-BE49-F238E27FC236}">
                  <a16:creationId xmlns="" xmlns:a16="http://schemas.microsoft.com/office/drawing/2014/main" id="{29D8BCBF-C1F4-4C64-8C5F-1CEA2E1D3A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8625" y="4305302"/>
              <a:ext cx="446088" cy="241300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3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39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3"/>
                    <a:pt x="3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Freeform 41">
              <a:extLst>
                <a:ext uri="{FF2B5EF4-FFF2-40B4-BE49-F238E27FC236}">
                  <a16:creationId xmlns="" xmlns:a16="http://schemas.microsoft.com/office/drawing/2014/main" id="{6268537C-D819-444E-B116-E3B1E44769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6712" y="4086227"/>
              <a:ext cx="446088" cy="242888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2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40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4"/>
                    <a:pt x="2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Freeform 42">
              <a:extLst>
                <a:ext uri="{FF2B5EF4-FFF2-40B4-BE49-F238E27FC236}">
                  <a16:creationId xmlns="" xmlns:a16="http://schemas.microsoft.com/office/drawing/2014/main" id="{67CB04DE-982A-4951-AE9F-FDDB859F2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5137" y="4530727"/>
              <a:ext cx="395288" cy="214313"/>
            </a:xfrm>
            <a:custGeom>
              <a:avLst/>
              <a:gdLst>
                <a:gd name="T0" fmla="*/ 247 w 249"/>
                <a:gd name="T1" fmla="*/ 60 h 135"/>
                <a:gd name="T2" fmla="*/ 189 w 249"/>
                <a:gd name="T3" fmla="*/ 126 h 135"/>
                <a:gd name="T4" fmla="*/ 68 w 249"/>
                <a:gd name="T5" fmla="*/ 133 h 135"/>
                <a:gd name="T6" fmla="*/ 2 w 249"/>
                <a:gd name="T7" fmla="*/ 75 h 135"/>
                <a:gd name="T8" fmla="*/ 60 w 249"/>
                <a:gd name="T9" fmla="*/ 10 h 135"/>
                <a:gd name="T10" fmla="*/ 182 w 249"/>
                <a:gd name="T11" fmla="*/ 2 h 135"/>
                <a:gd name="T12" fmla="*/ 247 w 249"/>
                <a:gd name="T13" fmla="*/ 6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35">
                  <a:moveTo>
                    <a:pt x="247" y="60"/>
                  </a:moveTo>
                  <a:cubicBezTo>
                    <a:pt x="249" y="94"/>
                    <a:pt x="223" y="124"/>
                    <a:pt x="189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34" y="135"/>
                    <a:pt x="5" y="109"/>
                    <a:pt x="2" y="75"/>
                  </a:cubicBezTo>
                  <a:cubicBezTo>
                    <a:pt x="0" y="41"/>
                    <a:pt x="26" y="12"/>
                    <a:pt x="60" y="10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216" y="0"/>
                    <a:pt x="245" y="26"/>
                    <a:pt x="247" y="60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Freeform 43">
              <a:extLst>
                <a:ext uri="{FF2B5EF4-FFF2-40B4-BE49-F238E27FC236}">
                  <a16:creationId xmlns="" xmlns:a16="http://schemas.microsoft.com/office/drawing/2014/main" id="{9573CD61-8A10-4339-92CE-F0A1CC0A99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725" y="4740277"/>
              <a:ext cx="347663" cy="188913"/>
            </a:xfrm>
            <a:custGeom>
              <a:avLst/>
              <a:gdLst>
                <a:gd name="T0" fmla="*/ 217 w 219"/>
                <a:gd name="T1" fmla="*/ 53 h 119"/>
                <a:gd name="T2" fmla="*/ 166 w 219"/>
                <a:gd name="T3" fmla="*/ 111 h 119"/>
                <a:gd name="T4" fmla="*/ 60 w 219"/>
                <a:gd name="T5" fmla="*/ 117 h 119"/>
                <a:gd name="T6" fmla="*/ 2 w 219"/>
                <a:gd name="T7" fmla="*/ 66 h 119"/>
                <a:gd name="T8" fmla="*/ 53 w 219"/>
                <a:gd name="T9" fmla="*/ 8 h 119"/>
                <a:gd name="T10" fmla="*/ 160 w 219"/>
                <a:gd name="T11" fmla="*/ 2 h 119"/>
                <a:gd name="T12" fmla="*/ 217 w 219"/>
                <a:gd name="T13" fmla="*/ 5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19">
                  <a:moveTo>
                    <a:pt x="217" y="53"/>
                  </a:moveTo>
                  <a:cubicBezTo>
                    <a:pt x="219" y="83"/>
                    <a:pt x="196" y="109"/>
                    <a:pt x="166" y="111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30" y="119"/>
                    <a:pt x="4" y="96"/>
                    <a:pt x="2" y="66"/>
                  </a:cubicBezTo>
                  <a:cubicBezTo>
                    <a:pt x="0" y="36"/>
                    <a:pt x="23" y="10"/>
                    <a:pt x="53" y="8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90" y="0"/>
                    <a:pt x="216" y="23"/>
                    <a:pt x="217" y="53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Freeform 44">
              <a:extLst>
                <a:ext uri="{FF2B5EF4-FFF2-40B4-BE49-F238E27FC236}">
                  <a16:creationId xmlns="" xmlns:a16="http://schemas.microsoft.com/office/drawing/2014/main" id="{5625963C-1112-4CE5-9774-422FA8E3FC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7" y="4203702"/>
              <a:ext cx="2335213" cy="1293813"/>
            </a:xfrm>
            <a:custGeom>
              <a:avLst/>
              <a:gdLst>
                <a:gd name="T0" fmla="*/ 0 w 1471"/>
                <a:gd name="T1" fmla="*/ 815 h 815"/>
                <a:gd name="T2" fmla="*/ 1471 w 1471"/>
                <a:gd name="T3" fmla="*/ 518 h 815"/>
                <a:gd name="T4" fmla="*/ 1383 w 1471"/>
                <a:gd name="T5" fmla="*/ 0 h 815"/>
                <a:gd name="T6" fmla="*/ 0 w 1471"/>
                <a:gd name="T7" fmla="*/ 278 h 815"/>
                <a:gd name="T8" fmla="*/ 0 w 1471"/>
                <a:gd name="T9" fmla="*/ 815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815">
                  <a:moveTo>
                    <a:pt x="0" y="815"/>
                  </a:moveTo>
                  <a:lnTo>
                    <a:pt x="1471" y="518"/>
                  </a:lnTo>
                  <a:lnTo>
                    <a:pt x="1383" y="0"/>
                  </a:lnTo>
                  <a:lnTo>
                    <a:pt x="0" y="278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Freeform 45">
              <a:extLst>
                <a:ext uri="{FF2B5EF4-FFF2-40B4-BE49-F238E27FC236}">
                  <a16:creationId xmlns="" xmlns:a16="http://schemas.microsoft.com/office/drawing/2014/main" id="{CAFD4D9D-6778-46A2-A1DE-5754C09DC6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076577"/>
              <a:ext cx="269875" cy="347663"/>
            </a:xfrm>
            <a:custGeom>
              <a:avLst/>
              <a:gdLst>
                <a:gd name="T0" fmla="*/ 155 w 170"/>
                <a:gd name="T1" fmla="*/ 0 h 219"/>
                <a:gd name="T2" fmla="*/ 0 w 170"/>
                <a:gd name="T3" fmla="*/ 26 h 219"/>
                <a:gd name="T4" fmla="*/ 32 w 170"/>
                <a:gd name="T5" fmla="*/ 219 h 219"/>
                <a:gd name="T6" fmla="*/ 155 w 170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9">
                  <a:moveTo>
                    <a:pt x="15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117" y="184"/>
                    <a:pt x="170" y="94"/>
                    <a:pt x="155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Freeform 46">
              <a:extLst>
                <a:ext uri="{FF2B5EF4-FFF2-40B4-BE49-F238E27FC236}">
                  <a16:creationId xmlns="" xmlns:a16="http://schemas.microsoft.com/office/drawing/2014/main" id="{D1536FC7-79E4-443D-BEE8-38B3DEC1A1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38675" y="3424239"/>
              <a:ext cx="66675" cy="36513"/>
            </a:xfrm>
            <a:custGeom>
              <a:avLst/>
              <a:gdLst>
                <a:gd name="T0" fmla="*/ 42 w 42"/>
                <a:gd name="T1" fmla="*/ 2 h 23"/>
                <a:gd name="T2" fmla="*/ 0 w 42"/>
                <a:gd name="T3" fmla="*/ 23 h 23"/>
                <a:gd name="T4" fmla="*/ 42 w 42"/>
                <a:gd name="T5" fmla="*/ 2 h 23"/>
                <a:gd name="T6" fmla="*/ 41 w 42"/>
                <a:gd name="T7" fmla="*/ 0 h 23"/>
                <a:gd name="T8" fmla="*/ 41 w 42"/>
                <a:gd name="T9" fmla="*/ 0 h 23"/>
                <a:gd name="T10" fmla="*/ 42 w 42"/>
                <a:gd name="T11" fmla="*/ 2 h 23"/>
                <a:gd name="T12" fmla="*/ 41 w 4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Freeform 47">
              <a:extLst>
                <a:ext uri="{FF2B5EF4-FFF2-40B4-BE49-F238E27FC236}">
                  <a16:creationId xmlns="" xmlns:a16="http://schemas.microsoft.com/office/drawing/2014/main" id="{D6C3F629-669A-4CC4-91DA-598D54F0D2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117852"/>
              <a:ext cx="50800" cy="306388"/>
            </a:xfrm>
            <a:custGeom>
              <a:avLst/>
              <a:gdLst>
                <a:gd name="T0" fmla="*/ 0 w 32"/>
                <a:gd name="T1" fmla="*/ 0 h 193"/>
                <a:gd name="T2" fmla="*/ 0 w 32"/>
                <a:gd name="T3" fmla="*/ 0 h 193"/>
                <a:gd name="T4" fmla="*/ 32 w 32"/>
                <a:gd name="T5" fmla="*/ 193 h 193"/>
                <a:gd name="T6" fmla="*/ 32 w 32"/>
                <a:gd name="T7" fmla="*/ 193 h 193"/>
                <a:gd name="T8" fmla="*/ 32 w 32"/>
                <a:gd name="T9" fmla="*/ 193 h 193"/>
                <a:gd name="T10" fmla="*/ 0 w 32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Freeform 48">
              <a:extLst>
                <a:ext uri="{FF2B5EF4-FFF2-40B4-BE49-F238E27FC236}">
                  <a16:creationId xmlns="" xmlns:a16="http://schemas.microsoft.com/office/drawing/2014/main" id="{B8C3ED3E-7029-4952-93C8-B8472B3441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Freeform 49">
              <a:extLst>
                <a:ext uri="{FF2B5EF4-FFF2-40B4-BE49-F238E27FC236}">
                  <a16:creationId xmlns="" xmlns:a16="http://schemas.microsoft.com/office/drawing/2014/main" id="{1C739B55-4373-41E9-BA99-71D04BE5D6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Freeform 50">
              <a:extLst>
                <a:ext uri="{FF2B5EF4-FFF2-40B4-BE49-F238E27FC236}">
                  <a16:creationId xmlns="" xmlns:a16="http://schemas.microsoft.com/office/drawing/2014/main" id="{C584B235-740E-4C06-A023-B03D0ADD4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Freeform 51">
              <a:extLst>
                <a:ext uri="{FF2B5EF4-FFF2-40B4-BE49-F238E27FC236}">
                  <a16:creationId xmlns="" xmlns:a16="http://schemas.microsoft.com/office/drawing/2014/main" id="{FE6EDE10-900D-4499-B82D-14A3A59E97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Freeform 52">
              <a:extLst>
                <a:ext uri="{FF2B5EF4-FFF2-40B4-BE49-F238E27FC236}">
                  <a16:creationId xmlns="" xmlns:a16="http://schemas.microsoft.com/office/drawing/2014/main" id="{640D13B3-0EF7-4E1D-83A3-F2A631E60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2700" y="3790952"/>
              <a:ext cx="41275" cy="4763"/>
            </a:xfrm>
            <a:custGeom>
              <a:avLst/>
              <a:gdLst>
                <a:gd name="T0" fmla="*/ 26 w 26"/>
                <a:gd name="T1" fmla="*/ 0 h 3"/>
                <a:gd name="T2" fmla="*/ 0 w 26"/>
                <a:gd name="T3" fmla="*/ 3 h 3"/>
                <a:gd name="T4" fmla="*/ 26 w 2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">
                  <a:moveTo>
                    <a:pt x="26" y="0"/>
                  </a:moveTo>
                  <a:cubicBezTo>
                    <a:pt x="17" y="2"/>
                    <a:pt x="9" y="2"/>
                    <a:pt x="0" y="3"/>
                  </a:cubicBezTo>
                  <a:cubicBezTo>
                    <a:pt x="9" y="2"/>
                    <a:pt x="17" y="2"/>
                    <a:pt x="2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Freeform 53">
              <a:extLst>
                <a:ext uri="{FF2B5EF4-FFF2-40B4-BE49-F238E27FC236}">
                  <a16:creationId xmlns="" xmlns:a16="http://schemas.microsoft.com/office/drawing/2014/main" id="{E564AB95-A48F-4C81-9F6D-3B5481349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2499" y="3478214"/>
              <a:ext cx="371475" cy="317500"/>
            </a:xfrm>
            <a:custGeom>
              <a:avLst/>
              <a:gdLst>
                <a:gd name="T0" fmla="*/ 200 w 234"/>
                <a:gd name="T1" fmla="*/ 0 h 200"/>
                <a:gd name="T2" fmla="*/ 0 w 234"/>
                <a:gd name="T3" fmla="*/ 34 h 200"/>
                <a:gd name="T4" fmla="*/ 200 w 234"/>
                <a:gd name="T5" fmla="*/ 200 h 200"/>
                <a:gd name="T6" fmla="*/ 208 w 234"/>
                <a:gd name="T7" fmla="*/ 200 h 200"/>
                <a:gd name="T8" fmla="*/ 234 w 234"/>
                <a:gd name="T9" fmla="*/ 197 h 200"/>
                <a:gd name="T10" fmla="*/ 234 w 234"/>
                <a:gd name="T11" fmla="*/ 197 h 200"/>
                <a:gd name="T12" fmla="*/ 234 w 234"/>
                <a:gd name="T13" fmla="*/ 197 h 200"/>
                <a:gd name="T14" fmla="*/ 233 w 234"/>
                <a:gd name="T15" fmla="*/ 192 h 200"/>
                <a:gd name="T16" fmla="*/ 215 w 234"/>
                <a:gd name="T17" fmla="*/ 84 h 200"/>
                <a:gd name="T18" fmla="*/ 204 w 234"/>
                <a:gd name="T19" fmla="*/ 24 h 200"/>
                <a:gd name="T20" fmla="*/ 201 w 234"/>
                <a:gd name="T21" fmla="*/ 4 h 200"/>
                <a:gd name="T22" fmla="*/ 200 w 234"/>
                <a:gd name="T2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0">
                  <a:moveTo>
                    <a:pt x="20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8" y="131"/>
                    <a:pt x="103" y="200"/>
                    <a:pt x="200" y="200"/>
                  </a:cubicBezTo>
                  <a:cubicBezTo>
                    <a:pt x="202" y="200"/>
                    <a:pt x="205" y="200"/>
                    <a:pt x="208" y="200"/>
                  </a:cubicBezTo>
                  <a:cubicBezTo>
                    <a:pt x="217" y="199"/>
                    <a:pt x="225" y="199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6"/>
                    <a:pt x="233" y="194"/>
                    <a:pt x="233" y="192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Freeform 54">
              <a:extLst>
                <a:ext uri="{FF2B5EF4-FFF2-40B4-BE49-F238E27FC236}">
                  <a16:creationId xmlns="" xmlns:a16="http://schemas.microsoft.com/office/drawing/2014/main" id="{94CB1AD6-85B2-4B99-B7F2-1A863A4EA0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63812" y="3611564"/>
              <a:ext cx="30163" cy="179388"/>
            </a:xfrm>
            <a:custGeom>
              <a:avLst/>
              <a:gdLst>
                <a:gd name="T0" fmla="*/ 0 w 19"/>
                <a:gd name="T1" fmla="*/ 0 h 113"/>
                <a:gd name="T2" fmla="*/ 18 w 19"/>
                <a:gd name="T3" fmla="*/ 108 h 113"/>
                <a:gd name="T4" fmla="*/ 19 w 19"/>
                <a:gd name="T5" fmla="*/ 113 h 113"/>
                <a:gd name="T6" fmla="*/ 19 w 19"/>
                <a:gd name="T7" fmla="*/ 113 h 113"/>
                <a:gd name="T8" fmla="*/ 18 w 19"/>
                <a:gd name="T9" fmla="*/ 108 h 113"/>
                <a:gd name="T10" fmla="*/ 14 w 19"/>
                <a:gd name="T11" fmla="*/ 85 h 113"/>
                <a:gd name="T12" fmla="*/ 11 w 19"/>
                <a:gd name="T13" fmla="*/ 65 h 113"/>
                <a:gd name="T14" fmla="*/ 0 w 19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13">
                  <a:moveTo>
                    <a:pt x="0" y="0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10"/>
                    <a:pt x="19" y="112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2"/>
                    <a:pt x="18" y="110"/>
                    <a:pt x="18" y="108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55">
              <a:extLst>
                <a:ext uri="{FF2B5EF4-FFF2-40B4-BE49-F238E27FC236}">
                  <a16:creationId xmlns="" xmlns:a16="http://schemas.microsoft.com/office/drawing/2014/main" id="{7B7DFC66-94B6-41A8-8715-395A9BBBDE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30725" y="4064002"/>
              <a:ext cx="119063" cy="85725"/>
            </a:xfrm>
            <a:custGeom>
              <a:avLst/>
              <a:gdLst>
                <a:gd name="T0" fmla="*/ 64 w 75"/>
                <a:gd name="T1" fmla="*/ 54 h 54"/>
                <a:gd name="T2" fmla="*/ 64 w 75"/>
                <a:gd name="T3" fmla="*/ 54 h 54"/>
                <a:gd name="T4" fmla="*/ 64 w 75"/>
                <a:gd name="T5" fmla="*/ 54 h 54"/>
                <a:gd name="T6" fmla="*/ 64 w 75"/>
                <a:gd name="T7" fmla="*/ 54 h 54"/>
                <a:gd name="T8" fmla="*/ 75 w 75"/>
                <a:gd name="T9" fmla="*/ 53 h 54"/>
                <a:gd name="T10" fmla="*/ 64 w 75"/>
                <a:gd name="T11" fmla="*/ 54 h 54"/>
                <a:gd name="T12" fmla="*/ 75 w 75"/>
                <a:gd name="T13" fmla="*/ 53 h 54"/>
                <a:gd name="T14" fmla="*/ 0 w 75"/>
                <a:gd name="T15" fmla="*/ 0 h 54"/>
                <a:gd name="T16" fmla="*/ 0 w 75"/>
                <a:gd name="T17" fmla="*/ 1 h 54"/>
                <a:gd name="T18" fmla="*/ 0 w 75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54">
                  <a:moveTo>
                    <a:pt x="64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moveTo>
                    <a:pt x="75" y="53"/>
                  </a:moveTo>
                  <a:cubicBezTo>
                    <a:pt x="72" y="54"/>
                    <a:pt x="68" y="54"/>
                    <a:pt x="64" y="54"/>
                  </a:cubicBezTo>
                  <a:cubicBezTo>
                    <a:pt x="68" y="54"/>
                    <a:pt x="72" y="54"/>
                    <a:pt x="75" y="5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Freeform 56">
              <a:extLst>
                <a:ext uri="{FF2B5EF4-FFF2-40B4-BE49-F238E27FC236}">
                  <a16:creationId xmlns="" xmlns:a16="http://schemas.microsoft.com/office/drawing/2014/main" id="{FFD19674-CEDE-47C3-9E34-15298805C5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8325" y="3130552"/>
              <a:ext cx="358775" cy="1019175"/>
            </a:xfrm>
            <a:custGeom>
              <a:avLst/>
              <a:gdLst>
                <a:gd name="T0" fmla="*/ 128 w 226"/>
                <a:gd name="T1" fmla="*/ 0 h 642"/>
                <a:gd name="T2" fmla="*/ 0 w 226"/>
                <a:gd name="T3" fmla="*/ 22 h 642"/>
                <a:gd name="T4" fmla="*/ 16 w 226"/>
                <a:gd name="T5" fmla="*/ 119 h 642"/>
                <a:gd name="T6" fmla="*/ 96 w 226"/>
                <a:gd name="T7" fmla="*/ 588 h 642"/>
                <a:gd name="T8" fmla="*/ 96 w 226"/>
                <a:gd name="T9" fmla="*/ 588 h 642"/>
                <a:gd name="T10" fmla="*/ 96 w 226"/>
                <a:gd name="T11" fmla="*/ 588 h 642"/>
                <a:gd name="T12" fmla="*/ 96 w 226"/>
                <a:gd name="T13" fmla="*/ 589 h 642"/>
                <a:gd name="T14" fmla="*/ 160 w 226"/>
                <a:gd name="T15" fmla="*/ 642 h 642"/>
                <a:gd name="T16" fmla="*/ 160 w 226"/>
                <a:gd name="T17" fmla="*/ 642 h 642"/>
                <a:gd name="T18" fmla="*/ 160 w 226"/>
                <a:gd name="T19" fmla="*/ 642 h 642"/>
                <a:gd name="T20" fmla="*/ 171 w 226"/>
                <a:gd name="T21" fmla="*/ 641 h 642"/>
                <a:gd name="T22" fmla="*/ 171 w 226"/>
                <a:gd name="T23" fmla="*/ 641 h 642"/>
                <a:gd name="T24" fmla="*/ 226 w 226"/>
                <a:gd name="T25" fmla="*/ 577 h 642"/>
                <a:gd name="T26" fmla="*/ 225 w 226"/>
                <a:gd name="T27" fmla="*/ 566 h 642"/>
                <a:gd name="T28" fmla="*/ 225 w 226"/>
                <a:gd name="T29" fmla="*/ 566 h 642"/>
                <a:gd name="T30" fmla="*/ 164 w 226"/>
                <a:gd name="T31" fmla="*/ 208 h 642"/>
                <a:gd name="T32" fmla="*/ 128 w 226"/>
                <a:gd name="T3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642">
                  <a:moveTo>
                    <a:pt x="12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9"/>
                  </a:cubicBezTo>
                  <a:cubicBezTo>
                    <a:pt x="102" y="620"/>
                    <a:pt x="129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4" y="642"/>
                    <a:pt x="168" y="642"/>
                    <a:pt x="171" y="641"/>
                  </a:cubicBezTo>
                  <a:cubicBezTo>
                    <a:pt x="171" y="641"/>
                    <a:pt x="171" y="641"/>
                    <a:pt x="171" y="641"/>
                  </a:cubicBezTo>
                  <a:cubicBezTo>
                    <a:pt x="203" y="635"/>
                    <a:pt x="225" y="608"/>
                    <a:pt x="226" y="577"/>
                  </a:cubicBezTo>
                  <a:cubicBezTo>
                    <a:pt x="226" y="573"/>
                    <a:pt x="225" y="569"/>
                    <a:pt x="225" y="566"/>
                  </a:cubicBezTo>
                  <a:cubicBezTo>
                    <a:pt x="225" y="566"/>
                    <a:pt x="225" y="566"/>
                    <a:pt x="225" y="566"/>
                  </a:cubicBezTo>
                  <a:cubicBezTo>
                    <a:pt x="164" y="208"/>
                    <a:pt x="164" y="208"/>
                    <a:pt x="164" y="208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Freeform 57">
              <a:extLst>
                <a:ext uri="{FF2B5EF4-FFF2-40B4-BE49-F238E27FC236}">
                  <a16:creationId xmlns="" xmlns:a16="http://schemas.microsoft.com/office/drawing/2014/main" id="{6209D483-3B85-44BE-9BAE-2B1C71DED3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2" name="Freeform 58">
              <a:extLst>
                <a:ext uri="{FF2B5EF4-FFF2-40B4-BE49-F238E27FC236}">
                  <a16:creationId xmlns="" xmlns:a16="http://schemas.microsoft.com/office/drawing/2014/main" id="{FDDB83DD-6D75-4C0B-8782-3283A633E2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3" name="Freeform 59">
              <a:extLst>
                <a:ext uri="{FF2B5EF4-FFF2-40B4-BE49-F238E27FC236}">
                  <a16:creationId xmlns="" xmlns:a16="http://schemas.microsoft.com/office/drawing/2014/main" id="{3E6C28C5-6488-493C-8D0A-E3FB5D7C00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79762" y="3683002"/>
              <a:ext cx="1588" cy="11113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1 w 1"/>
                <a:gd name="T5" fmla="*/ 7 h 7"/>
                <a:gd name="T6" fmla="*/ 1 w 1"/>
                <a:gd name="T7" fmla="*/ 5 h 7"/>
                <a:gd name="T8" fmla="*/ 1 w 1"/>
                <a:gd name="T9" fmla="*/ 5 h 7"/>
                <a:gd name="T10" fmla="*/ 1 w 1"/>
                <a:gd name="T11" fmla="*/ 5 h 7"/>
                <a:gd name="T12" fmla="*/ 1 w 1"/>
                <a:gd name="T13" fmla="*/ 5 h 7"/>
                <a:gd name="T14" fmla="*/ 1 w 1"/>
                <a:gd name="T15" fmla="*/ 5 h 7"/>
                <a:gd name="T16" fmla="*/ 1 w 1"/>
                <a:gd name="T17" fmla="*/ 5 h 7"/>
                <a:gd name="T18" fmla="*/ 1 w 1"/>
                <a:gd name="T19" fmla="*/ 4 h 7"/>
                <a:gd name="T20" fmla="*/ 1 w 1"/>
                <a:gd name="T21" fmla="*/ 5 h 7"/>
                <a:gd name="T22" fmla="*/ 1 w 1"/>
                <a:gd name="T23" fmla="*/ 4 h 7"/>
                <a:gd name="T24" fmla="*/ 1 w 1"/>
                <a:gd name="T25" fmla="*/ 4 h 7"/>
                <a:gd name="T26" fmla="*/ 1 w 1"/>
                <a:gd name="T27" fmla="*/ 4 h 7"/>
                <a:gd name="T28" fmla="*/ 1 w 1"/>
                <a:gd name="T29" fmla="*/ 4 h 7"/>
                <a:gd name="T30" fmla="*/ 1 w 1"/>
                <a:gd name="T31" fmla="*/ 3 h 7"/>
                <a:gd name="T32" fmla="*/ 1 w 1"/>
                <a:gd name="T33" fmla="*/ 4 h 7"/>
                <a:gd name="T34" fmla="*/ 1 w 1"/>
                <a:gd name="T35" fmla="*/ 3 h 7"/>
                <a:gd name="T36" fmla="*/ 1 w 1"/>
                <a:gd name="T37" fmla="*/ 3 h 7"/>
                <a:gd name="T38" fmla="*/ 1 w 1"/>
                <a:gd name="T39" fmla="*/ 3 h 7"/>
                <a:gd name="T40" fmla="*/ 1 w 1"/>
                <a:gd name="T41" fmla="*/ 3 h 7"/>
                <a:gd name="T42" fmla="*/ 1 w 1"/>
                <a:gd name="T43" fmla="*/ 2 h 7"/>
                <a:gd name="T44" fmla="*/ 1 w 1"/>
                <a:gd name="T45" fmla="*/ 3 h 7"/>
                <a:gd name="T46" fmla="*/ 1 w 1"/>
                <a:gd name="T47" fmla="*/ 2 h 7"/>
                <a:gd name="T48" fmla="*/ 1 w 1"/>
                <a:gd name="T49" fmla="*/ 2 h 7"/>
                <a:gd name="T50" fmla="*/ 1 w 1"/>
                <a:gd name="T51" fmla="*/ 2 h 7"/>
                <a:gd name="T52" fmla="*/ 1 w 1"/>
                <a:gd name="T53" fmla="*/ 2 h 7"/>
                <a:gd name="T54" fmla="*/ 1 w 1"/>
                <a:gd name="T55" fmla="*/ 2 h 7"/>
                <a:gd name="T56" fmla="*/ 1 w 1"/>
                <a:gd name="T57" fmla="*/ 2 h 7"/>
                <a:gd name="T58" fmla="*/ 1 w 1"/>
                <a:gd name="T59" fmla="*/ 2 h 7"/>
                <a:gd name="T60" fmla="*/ 1 w 1"/>
                <a:gd name="T61" fmla="*/ 1 h 7"/>
                <a:gd name="T62" fmla="*/ 1 w 1"/>
                <a:gd name="T63" fmla="*/ 1 h 7"/>
                <a:gd name="T64" fmla="*/ 1 w 1"/>
                <a:gd name="T65" fmla="*/ 1 h 7"/>
                <a:gd name="T66" fmla="*/ 0 w 1"/>
                <a:gd name="T67" fmla="*/ 0 h 7"/>
                <a:gd name="T68" fmla="*/ 0 w 1"/>
                <a:gd name="T69" fmla="*/ 0 h 7"/>
                <a:gd name="T70" fmla="*/ 0 w 1"/>
                <a:gd name="T71" fmla="*/ 1 h 7"/>
                <a:gd name="T72" fmla="*/ 0 w 1"/>
                <a:gd name="T73" fmla="*/ 0 h 7"/>
                <a:gd name="T74" fmla="*/ 0 w 1"/>
                <a:gd name="T7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4" name="Freeform 60">
              <a:extLst>
                <a:ext uri="{FF2B5EF4-FFF2-40B4-BE49-F238E27FC236}">
                  <a16:creationId xmlns="" xmlns:a16="http://schemas.microsoft.com/office/drawing/2014/main" id="{3B39906B-FE6A-4B55-8E26-9CAAAFA0DB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5" name="Freeform 61">
              <a:extLst>
                <a:ext uri="{FF2B5EF4-FFF2-40B4-BE49-F238E27FC236}">
                  <a16:creationId xmlns="" xmlns:a16="http://schemas.microsoft.com/office/drawing/2014/main" id="{8D18EA90-F5BC-4028-8A98-3BB3C9D5B3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62">
              <a:extLst>
                <a:ext uri="{FF2B5EF4-FFF2-40B4-BE49-F238E27FC236}">
                  <a16:creationId xmlns="" xmlns:a16="http://schemas.microsoft.com/office/drawing/2014/main" id="{408F1FBD-DAD7-453A-BAE6-78275C4E6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378202"/>
              <a:ext cx="639763" cy="501650"/>
            </a:xfrm>
            <a:custGeom>
              <a:avLst/>
              <a:gdLst>
                <a:gd name="T0" fmla="*/ 367 w 403"/>
                <a:gd name="T1" fmla="*/ 0 h 316"/>
                <a:gd name="T2" fmla="*/ 218 w 403"/>
                <a:gd name="T3" fmla="*/ 25 h 316"/>
                <a:gd name="T4" fmla="*/ 197 w 403"/>
                <a:gd name="T5" fmla="*/ 54 h 316"/>
                <a:gd name="T6" fmla="*/ 197 w 403"/>
                <a:gd name="T7" fmla="*/ 54 h 316"/>
                <a:gd name="T8" fmla="*/ 197 w 403"/>
                <a:gd name="T9" fmla="*/ 54 h 316"/>
                <a:gd name="T10" fmla="*/ 197 w 403"/>
                <a:gd name="T11" fmla="*/ 54 h 316"/>
                <a:gd name="T12" fmla="*/ 197 w 403"/>
                <a:gd name="T13" fmla="*/ 54 h 316"/>
                <a:gd name="T14" fmla="*/ 195 w 403"/>
                <a:gd name="T15" fmla="*/ 54 h 316"/>
                <a:gd name="T16" fmla="*/ 195 w 403"/>
                <a:gd name="T17" fmla="*/ 54 h 316"/>
                <a:gd name="T18" fmla="*/ 0 w 403"/>
                <a:gd name="T19" fmla="*/ 87 h 316"/>
                <a:gd name="T20" fmla="*/ 11 w 403"/>
                <a:gd name="T21" fmla="*/ 147 h 316"/>
                <a:gd name="T22" fmla="*/ 22 w 403"/>
                <a:gd name="T23" fmla="*/ 212 h 316"/>
                <a:gd name="T24" fmla="*/ 216 w 403"/>
                <a:gd name="T25" fmla="*/ 179 h 316"/>
                <a:gd name="T26" fmla="*/ 239 w 403"/>
                <a:gd name="T27" fmla="*/ 157 h 316"/>
                <a:gd name="T28" fmla="*/ 242 w 403"/>
                <a:gd name="T29" fmla="*/ 167 h 316"/>
                <a:gd name="T30" fmla="*/ 243 w 403"/>
                <a:gd name="T31" fmla="*/ 172 h 316"/>
                <a:gd name="T32" fmla="*/ 243 w 403"/>
                <a:gd name="T33" fmla="*/ 172 h 316"/>
                <a:gd name="T34" fmla="*/ 243 w 403"/>
                <a:gd name="T35" fmla="*/ 172 h 316"/>
                <a:gd name="T36" fmla="*/ 220 w 403"/>
                <a:gd name="T37" fmla="*/ 199 h 316"/>
                <a:gd name="T38" fmla="*/ 25 w 403"/>
                <a:gd name="T39" fmla="*/ 232 h 316"/>
                <a:gd name="T40" fmla="*/ 29 w 403"/>
                <a:gd name="T41" fmla="*/ 255 h 316"/>
                <a:gd name="T42" fmla="*/ 30 w 403"/>
                <a:gd name="T43" fmla="*/ 260 h 316"/>
                <a:gd name="T44" fmla="*/ 96 w 403"/>
                <a:gd name="T45" fmla="*/ 316 h 316"/>
                <a:gd name="T46" fmla="*/ 356 w 403"/>
                <a:gd name="T47" fmla="*/ 272 h 316"/>
                <a:gd name="T48" fmla="*/ 400 w 403"/>
                <a:gd name="T49" fmla="*/ 199 h 316"/>
                <a:gd name="T50" fmla="*/ 400 w 403"/>
                <a:gd name="T51" fmla="*/ 199 h 316"/>
                <a:gd name="T52" fmla="*/ 400 w 403"/>
                <a:gd name="T53" fmla="*/ 197 h 316"/>
                <a:gd name="T54" fmla="*/ 400 w 403"/>
                <a:gd name="T55" fmla="*/ 197 h 316"/>
                <a:gd name="T56" fmla="*/ 400 w 403"/>
                <a:gd name="T57" fmla="*/ 197 h 316"/>
                <a:gd name="T58" fmla="*/ 400 w 403"/>
                <a:gd name="T59" fmla="*/ 197 h 316"/>
                <a:gd name="T60" fmla="*/ 400 w 403"/>
                <a:gd name="T61" fmla="*/ 197 h 316"/>
                <a:gd name="T62" fmla="*/ 400 w 403"/>
                <a:gd name="T63" fmla="*/ 196 h 316"/>
                <a:gd name="T64" fmla="*/ 400 w 403"/>
                <a:gd name="T65" fmla="*/ 196 h 316"/>
                <a:gd name="T66" fmla="*/ 400 w 403"/>
                <a:gd name="T67" fmla="*/ 196 h 316"/>
                <a:gd name="T68" fmla="*/ 400 w 403"/>
                <a:gd name="T69" fmla="*/ 196 h 316"/>
                <a:gd name="T70" fmla="*/ 400 w 403"/>
                <a:gd name="T71" fmla="*/ 195 h 316"/>
                <a:gd name="T72" fmla="*/ 400 w 403"/>
                <a:gd name="T73" fmla="*/ 195 h 316"/>
                <a:gd name="T74" fmla="*/ 400 w 403"/>
                <a:gd name="T75" fmla="*/ 195 h 316"/>
                <a:gd name="T76" fmla="*/ 400 w 403"/>
                <a:gd name="T77" fmla="*/ 195 h 316"/>
                <a:gd name="T78" fmla="*/ 400 w 403"/>
                <a:gd name="T79" fmla="*/ 194 h 316"/>
                <a:gd name="T80" fmla="*/ 400 w 403"/>
                <a:gd name="T81" fmla="*/ 194 h 316"/>
                <a:gd name="T82" fmla="*/ 400 w 403"/>
                <a:gd name="T83" fmla="*/ 194 h 316"/>
                <a:gd name="T84" fmla="*/ 400 w 403"/>
                <a:gd name="T85" fmla="*/ 194 h 316"/>
                <a:gd name="T86" fmla="*/ 400 w 403"/>
                <a:gd name="T87" fmla="*/ 194 h 316"/>
                <a:gd name="T88" fmla="*/ 400 w 403"/>
                <a:gd name="T89" fmla="*/ 193 h 316"/>
                <a:gd name="T90" fmla="*/ 400 w 403"/>
                <a:gd name="T91" fmla="*/ 193 h 316"/>
                <a:gd name="T92" fmla="*/ 399 w 403"/>
                <a:gd name="T93" fmla="*/ 193 h 316"/>
                <a:gd name="T94" fmla="*/ 399 w 403"/>
                <a:gd name="T95" fmla="*/ 192 h 316"/>
                <a:gd name="T96" fmla="*/ 399 w 403"/>
                <a:gd name="T97" fmla="*/ 192 h 316"/>
                <a:gd name="T98" fmla="*/ 367 w 403"/>
                <a:gd name="T9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3" h="316">
                  <a:moveTo>
                    <a:pt x="367" y="0"/>
                  </a:moveTo>
                  <a:cubicBezTo>
                    <a:pt x="218" y="25"/>
                    <a:pt x="218" y="25"/>
                    <a:pt x="218" y="25"/>
                  </a:cubicBezTo>
                  <a:cubicBezTo>
                    <a:pt x="219" y="38"/>
                    <a:pt x="210" y="50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6" y="54"/>
                    <a:pt x="196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16" y="179"/>
                    <a:pt x="216" y="179"/>
                    <a:pt x="216" y="179"/>
                  </a:cubicBezTo>
                  <a:cubicBezTo>
                    <a:pt x="228" y="177"/>
                    <a:pt x="236" y="168"/>
                    <a:pt x="239" y="157"/>
                  </a:cubicBezTo>
                  <a:cubicBezTo>
                    <a:pt x="240" y="160"/>
                    <a:pt x="242" y="164"/>
                    <a:pt x="242" y="167"/>
                  </a:cubicBezTo>
                  <a:cubicBezTo>
                    <a:pt x="243" y="169"/>
                    <a:pt x="243" y="170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85"/>
                    <a:pt x="233" y="197"/>
                    <a:pt x="220" y="199"/>
                  </a:cubicBezTo>
                  <a:cubicBezTo>
                    <a:pt x="25" y="232"/>
                    <a:pt x="25" y="232"/>
                    <a:pt x="25" y="232"/>
                  </a:cubicBezTo>
                  <a:cubicBezTo>
                    <a:pt x="29" y="255"/>
                    <a:pt x="29" y="255"/>
                    <a:pt x="29" y="255"/>
                  </a:cubicBezTo>
                  <a:cubicBezTo>
                    <a:pt x="29" y="257"/>
                    <a:pt x="30" y="259"/>
                    <a:pt x="30" y="260"/>
                  </a:cubicBezTo>
                  <a:cubicBezTo>
                    <a:pt x="37" y="292"/>
                    <a:pt x="65" y="314"/>
                    <a:pt x="96" y="316"/>
                  </a:cubicBezTo>
                  <a:cubicBezTo>
                    <a:pt x="356" y="272"/>
                    <a:pt x="356" y="272"/>
                    <a:pt x="356" y="272"/>
                  </a:cubicBezTo>
                  <a:cubicBezTo>
                    <a:pt x="384" y="260"/>
                    <a:pt x="403" y="231"/>
                    <a:pt x="400" y="199"/>
                  </a:cubicBezTo>
                  <a:cubicBezTo>
                    <a:pt x="400" y="199"/>
                    <a:pt x="400" y="199"/>
                    <a:pt x="400" y="199"/>
                  </a:cubicBezTo>
                  <a:cubicBezTo>
                    <a:pt x="400" y="199"/>
                    <a:pt x="400" y="198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399" y="193"/>
                    <a:pt x="399" y="193"/>
                  </a:cubicBezTo>
                  <a:cubicBezTo>
                    <a:pt x="399" y="193"/>
                    <a:pt x="399" y="193"/>
                    <a:pt x="399" y="192"/>
                  </a:cubicBezTo>
                  <a:cubicBezTo>
                    <a:pt x="399" y="192"/>
                    <a:pt x="399" y="192"/>
                    <a:pt x="399" y="192"/>
                  </a:cubicBezTo>
                  <a:cubicBezTo>
                    <a:pt x="367" y="0"/>
                    <a:pt x="367" y="0"/>
                    <a:pt x="36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63">
              <a:extLst>
                <a:ext uri="{FF2B5EF4-FFF2-40B4-BE49-F238E27FC236}">
                  <a16:creationId xmlns="" xmlns:a16="http://schemas.microsoft.com/office/drawing/2014/main" id="{DCC21E0F-8FB1-4753-B276-5870495855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6350" y="3417889"/>
              <a:ext cx="347663" cy="98425"/>
            </a:xfrm>
            <a:custGeom>
              <a:avLst/>
              <a:gdLst>
                <a:gd name="T0" fmla="*/ 195 w 219"/>
                <a:gd name="T1" fmla="*/ 29 h 62"/>
                <a:gd name="T2" fmla="*/ 195 w 219"/>
                <a:gd name="T3" fmla="*/ 29 h 62"/>
                <a:gd name="T4" fmla="*/ 0 w 219"/>
                <a:gd name="T5" fmla="*/ 62 h 62"/>
                <a:gd name="T6" fmla="*/ 0 w 219"/>
                <a:gd name="T7" fmla="*/ 62 h 62"/>
                <a:gd name="T8" fmla="*/ 195 w 219"/>
                <a:gd name="T9" fmla="*/ 29 h 62"/>
                <a:gd name="T10" fmla="*/ 195 w 219"/>
                <a:gd name="T11" fmla="*/ 29 h 62"/>
                <a:gd name="T12" fmla="*/ 197 w 219"/>
                <a:gd name="T13" fmla="*/ 29 h 62"/>
                <a:gd name="T14" fmla="*/ 197 w 219"/>
                <a:gd name="T15" fmla="*/ 29 h 62"/>
                <a:gd name="T16" fmla="*/ 197 w 219"/>
                <a:gd name="T17" fmla="*/ 29 h 62"/>
                <a:gd name="T18" fmla="*/ 197 w 219"/>
                <a:gd name="T19" fmla="*/ 29 h 62"/>
                <a:gd name="T20" fmla="*/ 197 w 219"/>
                <a:gd name="T21" fmla="*/ 29 h 62"/>
                <a:gd name="T22" fmla="*/ 197 w 219"/>
                <a:gd name="T23" fmla="*/ 29 h 62"/>
                <a:gd name="T24" fmla="*/ 218 w 219"/>
                <a:gd name="T25" fmla="*/ 0 h 62"/>
                <a:gd name="T26" fmla="*/ 218 w 219"/>
                <a:gd name="T27" fmla="*/ 0 h 62"/>
                <a:gd name="T28" fmla="*/ 218 w 219"/>
                <a:gd name="T29" fmla="*/ 2 h 62"/>
                <a:gd name="T30" fmla="*/ 218 w 219"/>
                <a:gd name="T31" fmla="*/ 2 h 62"/>
                <a:gd name="T32" fmla="*/ 197 w 219"/>
                <a:gd name="T33" fmla="*/ 29 h 62"/>
                <a:gd name="T34" fmla="*/ 218 w 219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62">
                  <a:moveTo>
                    <a:pt x="195" y="29"/>
                  </a:moveTo>
                  <a:cubicBezTo>
                    <a:pt x="195" y="29"/>
                    <a:pt x="195" y="29"/>
                    <a:pt x="195" y="2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5" y="29"/>
                    <a:pt x="195" y="29"/>
                    <a:pt x="195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218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18" y="1"/>
                    <a:pt x="218" y="1"/>
                    <a:pt x="218" y="2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14"/>
                    <a:pt x="210" y="26"/>
                    <a:pt x="197" y="29"/>
                  </a:cubicBezTo>
                  <a:cubicBezTo>
                    <a:pt x="210" y="25"/>
                    <a:pt x="219" y="13"/>
                    <a:pt x="218" y="0"/>
                  </a:cubicBezTo>
                </a:path>
              </a:pathLst>
            </a:custGeom>
            <a:solidFill>
              <a:srgbClr val="F05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64">
              <a:extLst>
                <a:ext uri="{FF2B5EF4-FFF2-40B4-BE49-F238E27FC236}">
                  <a16:creationId xmlns="" xmlns:a16="http://schemas.microsoft.com/office/drawing/2014/main" id="{FFD5DC95-9F65-4A6C-B82E-B80EDFF5F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0F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65">
              <a:extLst>
                <a:ext uri="{FF2B5EF4-FFF2-40B4-BE49-F238E27FC236}">
                  <a16:creationId xmlns="" xmlns:a16="http://schemas.microsoft.com/office/drawing/2014/main" id="{BE74ADD6-8134-4137-A76C-0F5CA0008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0" name="Freeform 66">
              <a:extLst>
                <a:ext uri="{FF2B5EF4-FFF2-40B4-BE49-F238E27FC236}">
                  <a16:creationId xmlns="" xmlns:a16="http://schemas.microsoft.com/office/drawing/2014/main" id="{910CE0EF-9595-49E4-95AF-C50E78A7B2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21064"/>
              <a:ext cx="331788" cy="63500"/>
            </a:xfrm>
            <a:custGeom>
              <a:avLst/>
              <a:gdLst>
                <a:gd name="T0" fmla="*/ 209 w 209"/>
                <a:gd name="T1" fmla="*/ 0 h 40"/>
                <a:gd name="T2" fmla="*/ 200 w 209"/>
                <a:gd name="T3" fmla="*/ 2 h 40"/>
                <a:gd name="T4" fmla="*/ 0 w 209"/>
                <a:gd name="T5" fmla="*/ 36 h 40"/>
                <a:gd name="T6" fmla="*/ 1 w 209"/>
                <a:gd name="T7" fmla="*/ 40 h 40"/>
                <a:gd name="T8" fmla="*/ 195 w 209"/>
                <a:gd name="T9" fmla="*/ 7 h 40"/>
                <a:gd name="T10" fmla="*/ 209 w 209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40">
                  <a:moveTo>
                    <a:pt x="209" y="0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201" y="6"/>
                    <a:pt x="206" y="3"/>
                    <a:pt x="209" y="0"/>
                  </a:cubicBezTo>
                </a:path>
              </a:pathLst>
            </a:custGeom>
            <a:solidFill>
              <a:srgbClr val="BC1B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1" name="Freeform 67">
              <a:extLst>
                <a:ext uri="{FF2B5EF4-FFF2-40B4-BE49-F238E27FC236}">
                  <a16:creationId xmlns="" xmlns:a16="http://schemas.microsoft.com/office/drawing/2014/main" id="{00824C3E-5D22-436B-93D7-4AB73E717F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2" name="Freeform 68">
              <a:extLst>
                <a:ext uri="{FF2B5EF4-FFF2-40B4-BE49-F238E27FC236}">
                  <a16:creationId xmlns="" xmlns:a16="http://schemas.microsoft.com/office/drawing/2014/main" id="{4E51F273-FD9D-4594-8CA6-70CEA746D4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3" name="Freeform 69">
              <a:extLst>
                <a:ext uri="{FF2B5EF4-FFF2-40B4-BE49-F238E27FC236}">
                  <a16:creationId xmlns="" xmlns:a16="http://schemas.microsoft.com/office/drawing/2014/main" id="{7BF9577F-332B-4AF4-95A3-17076CC133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4" name="Freeform 70">
              <a:extLst>
                <a:ext uri="{FF2B5EF4-FFF2-40B4-BE49-F238E27FC236}">
                  <a16:creationId xmlns="" xmlns:a16="http://schemas.microsoft.com/office/drawing/2014/main" id="{7C20966F-961F-410B-9513-D06D3F2B8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5" name="Freeform 71">
              <a:extLst>
                <a:ext uri="{FF2B5EF4-FFF2-40B4-BE49-F238E27FC236}">
                  <a16:creationId xmlns="" xmlns:a16="http://schemas.microsoft.com/office/drawing/2014/main" id="{D3E6E59F-3583-4AC8-A06B-D31FED5291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165477"/>
              <a:ext cx="1401763" cy="898525"/>
            </a:xfrm>
            <a:custGeom>
              <a:avLst/>
              <a:gdLst>
                <a:gd name="T0" fmla="*/ 787 w 883"/>
                <a:gd name="T1" fmla="*/ 0 h 566"/>
                <a:gd name="T2" fmla="*/ 715 w 883"/>
                <a:gd name="T3" fmla="*/ 12 h 566"/>
                <a:gd name="T4" fmla="*/ 0 w 883"/>
                <a:gd name="T5" fmla="*/ 134 h 566"/>
                <a:gd name="T6" fmla="*/ 32 w 883"/>
                <a:gd name="T7" fmla="*/ 326 h 566"/>
                <a:gd name="T8" fmla="*/ 86 w 883"/>
                <a:gd name="T9" fmla="*/ 325 h 566"/>
                <a:gd name="T10" fmla="*/ 883 w 883"/>
                <a:gd name="T11" fmla="*/ 566 h 566"/>
                <a:gd name="T12" fmla="*/ 883 w 883"/>
                <a:gd name="T13" fmla="*/ 566 h 566"/>
                <a:gd name="T14" fmla="*/ 829 w 883"/>
                <a:gd name="T15" fmla="*/ 246 h 566"/>
                <a:gd name="T16" fmla="*/ 803 w 883"/>
                <a:gd name="T17" fmla="*/ 97 h 566"/>
                <a:gd name="T18" fmla="*/ 787 w 883"/>
                <a:gd name="T1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3" h="566">
                  <a:moveTo>
                    <a:pt x="787" y="0"/>
                  </a:moveTo>
                  <a:cubicBezTo>
                    <a:pt x="715" y="12"/>
                    <a:pt x="715" y="12"/>
                    <a:pt x="715" y="12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2" y="326"/>
                    <a:pt x="52" y="325"/>
                    <a:pt x="86" y="325"/>
                  </a:cubicBezTo>
                  <a:cubicBezTo>
                    <a:pt x="219" y="325"/>
                    <a:pt x="575" y="347"/>
                    <a:pt x="883" y="566"/>
                  </a:cubicBezTo>
                  <a:cubicBezTo>
                    <a:pt x="883" y="566"/>
                    <a:pt x="883" y="566"/>
                    <a:pt x="883" y="566"/>
                  </a:cubicBezTo>
                  <a:cubicBezTo>
                    <a:pt x="829" y="246"/>
                    <a:pt x="829" y="246"/>
                    <a:pt x="829" y="246"/>
                  </a:cubicBezTo>
                  <a:cubicBezTo>
                    <a:pt x="803" y="97"/>
                    <a:pt x="803" y="97"/>
                    <a:pt x="803" y="97"/>
                  </a:cubicBezTo>
                  <a:cubicBezTo>
                    <a:pt x="787" y="0"/>
                    <a:pt x="787" y="0"/>
                    <a:pt x="787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6" name="Freeform 72">
              <a:extLst>
                <a:ext uri="{FF2B5EF4-FFF2-40B4-BE49-F238E27FC236}">
                  <a16:creationId xmlns="" xmlns:a16="http://schemas.microsoft.com/office/drawing/2014/main" id="{5908BCA8-2FCF-4AC5-98AA-1F0DEA1AC9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1275" y="3627439"/>
              <a:ext cx="350838" cy="119063"/>
            </a:xfrm>
            <a:custGeom>
              <a:avLst/>
              <a:gdLst>
                <a:gd name="T0" fmla="*/ 217 w 221"/>
                <a:gd name="T1" fmla="*/ 0 h 75"/>
                <a:gd name="T2" fmla="*/ 194 w 221"/>
                <a:gd name="T3" fmla="*/ 22 h 75"/>
                <a:gd name="T4" fmla="*/ 0 w 221"/>
                <a:gd name="T5" fmla="*/ 55 h 75"/>
                <a:gd name="T6" fmla="*/ 3 w 221"/>
                <a:gd name="T7" fmla="*/ 75 h 75"/>
                <a:gd name="T8" fmla="*/ 198 w 221"/>
                <a:gd name="T9" fmla="*/ 42 h 75"/>
                <a:gd name="T10" fmla="*/ 221 w 221"/>
                <a:gd name="T11" fmla="*/ 15 h 75"/>
                <a:gd name="T12" fmla="*/ 220 w 221"/>
                <a:gd name="T13" fmla="*/ 10 h 75"/>
                <a:gd name="T14" fmla="*/ 217 w 221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75">
                  <a:moveTo>
                    <a:pt x="217" y="0"/>
                  </a:moveTo>
                  <a:cubicBezTo>
                    <a:pt x="214" y="11"/>
                    <a:pt x="206" y="20"/>
                    <a:pt x="194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1" y="40"/>
                    <a:pt x="221" y="28"/>
                    <a:pt x="221" y="15"/>
                  </a:cubicBezTo>
                  <a:cubicBezTo>
                    <a:pt x="221" y="13"/>
                    <a:pt x="221" y="12"/>
                    <a:pt x="220" y="10"/>
                  </a:cubicBezTo>
                  <a:cubicBezTo>
                    <a:pt x="220" y="7"/>
                    <a:pt x="218" y="3"/>
                    <a:pt x="217" y="0"/>
                  </a:cubicBezTo>
                </a:path>
              </a:pathLst>
            </a:custGeom>
            <a:solidFill>
              <a:srgbClr val="8B0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7" name="Freeform 73">
              <a:extLst>
                <a:ext uri="{FF2B5EF4-FFF2-40B4-BE49-F238E27FC236}">
                  <a16:creationId xmlns="" xmlns:a16="http://schemas.microsoft.com/office/drawing/2014/main" id="{1972005F-3A85-44DD-A082-654820512F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1587" y="3421064"/>
              <a:ext cx="330200" cy="63500"/>
            </a:xfrm>
            <a:custGeom>
              <a:avLst/>
              <a:gdLst>
                <a:gd name="T0" fmla="*/ 200 w 208"/>
                <a:gd name="T1" fmla="*/ 27 h 40"/>
                <a:gd name="T2" fmla="*/ 198 w 208"/>
                <a:gd name="T3" fmla="*/ 27 h 40"/>
                <a:gd name="T4" fmla="*/ 200 w 208"/>
                <a:gd name="T5" fmla="*/ 27 h 40"/>
                <a:gd name="T6" fmla="*/ 200 w 208"/>
                <a:gd name="T7" fmla="*/ 27 h 40"/>
                <a:gd name="T8" fmla="*/ 200 w 208"/>
                <a:gd name="T9" fmla="*/ 27 h 40"/>
                <a:gd name="T10" fmla="*/ 200 w 208"/>
                <a:gd name="T11" fmla="*/ 27 h 40"/>
                <a:gd name="T12" fmla="*/ 200 w 208"/>
                <a:gd name="T13" fmla="*/ 27 h 40"/>
                <a:gd name="T14" fmla="*/ 200 w 208"/>
                <a:gd name="T15" fmla="*/ 27 h 40"/>
                <a:gd name="T16" fmla="*/ 200 w 208"/>
                <a:gd name="T17" fmla="*/ 27 h 40"/>
                <a:gd name="T18" fmla="*/ 208 w 208"/>
                <a:gd name="T19" fmla="*/ 0 h 40"/>
                <a:gd name="T20" fmla="*/ 208 w 208"/>
                <a:gd name="T21" fmla="*/ 0 h 40"/>
                <a:gd name="T22" fmla="*/ 194 w 208"/>
                <a:gd name="T23" fmla="*/ 7 h 40"/>
                <a:gd name="T24" fmla="*/ 0 w 208"/>
                <a:gd name="T25" fmla="*/ 40 h 40"/>
                <a:gd name="T26" fmla="*/ 0 w 208"/>
                <a:gd name="T27" fmla="*/ 40 h 40"/>
                <a:gd name="T28" fmla="*/ 194 w 208"/>
                <a:gd name="T29" fmla="*/ 7 h 40"/>
                <a:gd name="T30" fmla="*/ 208 w 208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40">
                  <a:moveTo>
                    <a:pt x="200" y="27"/>
                  </a:moveTo>
                  <a:cubicBezTo>
                    <a:pt x="199" y="27"/>
                    <a:pt x="199" y="27"/>
                    <a:pt x="198" y="27"/>
                  </a:cubicBezTo>
                  <a:cubicBezTo>
                    <a:pt x="199" y="27"/>
                    <a:pt x="199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8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5" y="3"/>
                    <a:pt x="200" y="6"/>
                    <a:pt x="194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200" y="6"/>
                    <a:pt x="205" y="3"/>
                    <a:pt x="208" y="0"/>
                  </a:cubicBezTo>
                </a:path>
              </a:pathLst>
            </a:custGeom>
            <a:solidFill>
              <a:srgbClr val="B1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8" name="Freeform 74">
              <a:extLst>
                <a:ext uri="{FF2B5EF4-FFF2-40B4-BE49-F238E27FC236}">
                  <a16:creationId xmlns="" xmlns:a16="http://schemas.microsoft.com/office/drawing/2014/main" id="{81E1EFAA-AAB5-4EAA-A54B-64CA5AE088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0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9" name="Freeform 75">
              <a:extLst>
                <a:ext uri="{FF2B5EF4-FFF2-40B4-BE49-F238E27FC236}">
                  <a16:creationId xmlns="" xmlns:a16="http://schemas.microsoft.com/office/drawing/2014/main" id="{38FDBCE4-EAF2-4B26-9F66-9B73BFA912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0" name="Freeform 76">
              <a:extLst>
                <a:ext uri="{FF2B5EF4-FFF2-40B4-BE49-F238E27FC236}">
                  <a16:creationId xmlns="" xmlns:a16="http://schemas.microsoft.com/office/drawing/2014/main" id="{B0525829-9142-4FA7-9F6D-3FED202BF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17889"/>
              <a:ext cx="350838" cy="98425"/>
            </a:xfrm>
            <a:custGeom>
              <a:avLst/>
              <a:gdLst>
                <a:gd name="T0" fmla="*/ 221 w 221"/>
                <a:gd name="T1" fmla="*/ 0 h 62"/>
                <a:gd name="T2" fmla="*/ 208 w 221"/>
                <a:gd name="T3" fmla="*/ 2 h 62"/>
                <a:gd name="T4" fmla="*/ 194 w 221"/>
                <a:gd name="T5" fmla="*/ 9 h 62"/>
                <a:gd name="T6" fmla="*/ 0 w 221"/>
                <a:gd name="T7" fmla="*/ 42 h 62"/>
                <a:gd name="T8" fmla="*/ 3 w 221"/>
                <a:gd name="T9" fmla="*/ 62 h 62"/>
                <a:gd name="T10" fmla="*/ 198 w 221"/>
                <a:gd name="T11" fmla="*/ 29 h 62"/>
                <a:gd name="T12" fmla="*/ 198 w 221"/>
                <a:gd name="T13" fmla="*/ 29 h 62"/>
                <a:gd name="T14" fmla="*/ 200 w 221"/>
                <a:gd name="T15" fmla="*/ 29 h 62"/>
                <a:gd name="T16" fmla="*/ 200 w 221"/>
                <a:gd name="T17" fmla="*/ 29 h 62"/>
                <a:gd name="T18" fmla="*/ 200 w 221"/>
                <a:gd name="T19" fmla="*/ 29 h 62"/>
                <a:gd name="T20" fmla="*/ 200 w 221"/>
                <a:gd name="T21" fmla="*/ 29 h 62"/>
                <a:gd name="T22" fmla="*/ 200 w 221"/>
                <a:gd name="T23" fmla="*/ 29 h 62"/>
                <a:gd name="T24" fmla="*/ 221 w 221"/>
                <a:gd name="T25" fmla="*/ 2 h 62"/>
                <a:gd name="T26" fmla="*/ 221 w 221"/>
                <a:gd name="T27" fmla="*/ 0 h 62"/>
                <a:gd name="T28" fmla="*/ 221 w 221"/>
                <a:gd name="T2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" h="62">
                  <a:moveTo>
                    <a:pt x="221" y="0"/>
                  </a:moveTo>
                  <a:cubicBezTo>
                    <a:pt x="208" y="2"/>
                    <a:pt x="208" y="2"/>
                    <a:pt x="208" y="2"/>
                  </a:cubicBezTo>
                  <a:cubicBezTo>
                    <a:pt x="205" y="5"/>
                    <a:pt x="200" y="8"/>
                    <a:pt x="194" y="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9" y="29"/>
                    <a:pt x="199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13" y="26"/>
                    <a:pt x="221" y="14"/>
                    <a:pt x="221" y="2"/>
                  </a:cubicBezTo>
                  <a:cubicBezTo>
                    <a:pt x="221" y="1"/>
                    <a:pt x="221" y="1"/>
                    <a:pt x="221" y="0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solidFill>
              <a:srgbClr val="AE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1" name="Oval 77">
              <a:extLst>
                <a:ext uri="{FF2B5EF4-FFF2-40B4-BE49-F238E27FC236}">
                  <a16:creationId xmlns="" xmlns:a16="http://schemas.microsoft.com/office/drawing/2014/main" id="{917C244F-463D-4241-A925-68C74064B4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76787" y="1949451"/>
              <a:ext cx="222250" cy="222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842" name="Oval 78">
              <a:extLst>
                <a:ext uri="{FF2B5EF4-FFF2-40B4-BE49-F238E27FC236}">
                  <a16:creationId xmlns="" xmlns:a16="http://schemas.microsoft.com/office/drawing/2014/main" id="{F79CAC1B-2E04-4AD1-963F-C143EDA7B79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68888" y="422751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3" name="Oval 79">
              <a:extLst>
                <a:ext uri="{FF2B5EF4-FFF2-40B4-BE49-F238E27FC236}">
                  <a16:creationId xmlns="" xmlns:a16="http://schemas.microsoft.com/office/drawing/2014/main" id="{D346446F-B353-45B9-AABC-974FD291D4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3337" y="4867277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4" name="Oval 80">
              <a:extLst>
                <a:ext uri="{FF2B5EF4-FFF2-40B4-BE49-F238E27FC236}">
                  <a16:creationId xmlns="" xmlns:a16="http://schemas.microsoft.com/office/drawing/2014/main" id="{87310952-9BCB-4EB2-BF61-39CDEEF418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50987" y="3954464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845" name="Oval 81">
              <a:extLst>
                <a:ext uri="{FF2B5EF4-FFF2-40B4-BE49-F238E27FC236}">
                  <a16:creationId xmlns="" xmlns:a16="http://schemas.microsoft.com/office/drawing/2014/main" id="{144288AF-6CB1-4BED-84DA-8B59786699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9787" y="2533651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6" name="Oval 82">
              <a:extLst>
                <a:ext uri="{FF2B5EF4-FFF2-40B4-BE49-F238E27FC236}">
                  <a16:creationId xmlns="" xmlns:a16="http://schemas.microsoft.com/office/drawing/2014/main" id="{ADBDE4A0-8093-4544-82CC-CD2D06C971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70037" y="5534028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47" name="Freeform 83">
            <a:extLst>
              <a:ext uri="{FF2B5EF4-FFF2-40B4-BE49-F238E27FC236}">
                <a16:creationId xmlns="" xmlns:a16="http://schemas.microsoft.com/office/drawing/2014/main" id="{15CC176D-D912-46A0-AC50-E6A49D36468D}"/>
              </a:ext>
            </a:extLst>
          </p:cNvPr>
          <p:cNvSpPr>
            <a:spLocks/>
          </p:cNvSpPr>
          <p:nvPr userDrawn="1"/>
        </p:nvSpPr>
        <p:spPr bwMode="auto">
          <a:xfrm>
            <a:off x="758824" y="6303965"/>
            <a:ext cx="566738" cy="549275"/>
          </a:xfrm>
          <a:custGeom>
            <a:avLst/>
            <a:gdLst>
              <a:gd name="T0" fmla="*/ 0 w 357"/>
              <a:gd name="T1" fmla="*/ 346 h 346"/>
              <a:gd name="T2" fmla="*/ 22 w 357"/>
              <a:gd name="T3" fmla="*/ 346 h 346"/>
              <a:gd name="T4" fmla="*/ 357 w 357"/>
              <a:gd name="T5" fmla="*/ 11 h 346"/>
              <a:gd name="T6" fmla="*/ 346 w 357"/>
              <a:gd name="T7" fmla="*/ 0 h 346"/>
              <a:gd name="T8" fmla="*/ 0 w 357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346">
                <a:moveTo>
                  <a:pt x="0" y="346"/>
                </a:moveTo>
                <a:lnTo>
                  <a:pt x="22" y="346"/>
                </a:lnTo>
                <a:lnTo>
                  <a:pt x="357" y="11"/>
                </a:lnTo>
                <a:lnTo>
                  <a:pt x="346" y="0"/>
                </a:lnTo>
                <a:lnTo>
                  <a:pt x="0" y="3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8" name="Freeform 84">
            <a:extLst>
              <a:ext uri="{FF2B5EF4-FFF2-40B4-BE49-F238E27FC236}">
                <a16:creationId xmlns="" xmlns:a16="http://schemas.microsoft.com/office/drawing/2014/main" id="{94B32AED-79E9-4181-8497-F7DBB55EA3A0}"/>
              </a:ext>
            </a:extLst>
          </p:cNvPr>
          <p:cNvSpPr>
            <a:spLocks/>
          </p:cNvSpPr>
          <p:nvPr userDrawn="1"/>
        </p:nvSpPr>
        <p:spPr bwMode="auto">
          <a:xfrm>
            <a:off x="409574" y="5664203"/>
            <a:ext cx="1208088" cy="1189038"/>
          </a:xfrm>
          <a:custGeom>
            <a:avLst/>
            <a:gdLst>
              <a:gd name="T0" fmla="*/ 0 w 761"/>
              <a:gd name="T1" fmla="*/ 749 h 749"/>
              <a:gd name="T2" fmla="*/ 22 w 761"/>
              <a:gd name="T3" fmla="*/ 749 h 749"/>
              <a:gd name="T4" fmla="*/ 761 w 761"/>
              <a:gd name="T5" fmla="*/ 11 h 749"/>
              <a:gd name="T6" fmla="*/ 750 w 761"/>
              <a:gd name="T7" fmla="*/ 0 h 749"/>
              <a:gd name="T8" fmla="*/ 0 w 761"/>
              <a:gd name="T9" fmla="*/ 749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1" h="749">
                <a:moveTo>
                  <a:pt x="0" y="749"/>
                </a:moveTo>
                <a:lnTo>
                  <a:pt x="22" y="749"/>
                </a:lnTo>
                <a:lnTo>
                  <a:pt x="761" y="11"/>
                </a:lnTo>
                <a:lnTo>
                  <a:pt x="750" y="0"/>
                </a:lnTo>
                <a:lnTo>
                  <a:pt x="0" y="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214783" y="3177584"/>
            <a:ext cx="5305705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214783" y="2121897"/>
            <a:ext cx="5305705" cy="105568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14783" y="4940892"/>
            <a:ext cx="530570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214783" y="5237163"/>
            <a:ext cx="530570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6815" y="177520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7931" y="267055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6DC3B85-AD3B-4769-9BE5-8EDD03BA6EA3}"/>
              </a:ext>
            </a:extLst>
          </p:cNvPr>
          <p:cNvGrpSpPr/>
          <p:nvPr userDrawn="1"/>
        </p:nvGrpSpPr>
        <p:grpSpPr>
          <a:xfrm flipH="1">
            <a:off x="6578599" y="2720973"/>
            <a:ext cx="5613401" cy="4137027"/>
            <a:chOff x="1587" y="1568451"/>
            <a:chExt cx="5613401" cy="4137027"/>
          </a:xfrm>
        </p:grpSpPr>
        <p:sp>
          <p:nvSpPr>
            <p:cNvPr id="5" name="Freeform 9">
              <a:extLst>
                <a:ext uri="{FF2B5EF4-FFF2-40B4-BE49-F238E27FC236}">
                  <a16:creationId xmlns="" xmlns:a16="http://schemas.microsoft.com/office/drawing/2014/main" id="{F37477FF-424A-4CD0-9777-EAA7B67F45B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66899" y="1884364"/>
              <a:ext cx="3432176" cy="3429001"/>
            </a:xfrm>
            <a:custGeom>
              <a:avLst/>
              <a:gdLst>
                <a:gd name="T0" fmla="*/ 1081 w 2162"/>
                <a:gd name="T1" fmla="*/ 2162 h 2162"/>
                <a:gd name="T2" fmla="*/ 316 w 2162"/>
                <a:gd name="T3" fmla="*/ 1846 h 2162"/>
                <a:gd name="T4" fmla="*/ 0 w 2162"/>
                <a:gd name="T5" fmla="*/ 1081 h 2162"/>
                <a:gd name="T6" fmla="*/ 316 w 2162"/>
                <a:gd name="T7" fmla="*/ 316 h 2162"/>
                <a:gd name="T8" fmla="*/ 1081 w 2162"/>
                <a:gd name="T9" fmla="*/ 0 h 2162"/>
                <a:gd name="T10" fmla="*/ 1846 w 2162"/>
                <a:gd name="T11" fmla="*/ 316 h 2162"/>
                <a:gd name="T12" fmla="*/ 2162 w 2162"/>
                <a:gd name="T13" fmla="*/ 1081 h 2162"/>
                <a:gd name="T14" fmla="*/ 1846 w 2162"/>
                <a:gd name="T15" fmla="*/ 1846 h 2162"/>
                <a:gd name="T16" fmla="*/ 1081 w 2162"/>
                <a:gd name="T17" fmla="*/ 2162 h 2162"/>
                <a:gd name="T18" fmla="*/ 1081 w 2162"/>
                <a:gd name="T19" fmla="*/ 17 h 2162"/>
                <a:gd name="T20" fmla="*/ 329 w 2162"/>
                <a:gd name="T21" fmla="*/ 329 h 2162"/>
                <a:gd name="T22" fmla="*/ 17 w 2162"/>
                <a:gd name="T23" fmla="*/ 1081 h 2162"/>
                <a:gd name="T24" fmla="*/ 329 w 2162"/>
                <a:gd name="T25" fmla="*/ 1833 h 2162"/>
                <a:gd name="T26" fmla="*/ 1081 w 2162"/>
                <a:gd name="T27" fmla="*/ 2145 h 2162"/>
                <a:gd name="T28" fmla="*/ 1833 w 2162"/>
                <a:gd name="T29" fmla="*/ 1833 h 2162"/>
                <a:gd name="T30" fmla="*/ 2145 w 2162"/>
                <a:gd name="T31" fmla="*/ 1081 h 2162"/>
                <a:gd name="T32" fmla="*/ 1833 w 2162"/>
                <a:gd name="T33" fmla="*/ 329 h 2162"/>
                <a:gd name="T34" fmla="*/ 1081 w 2162"/>
                <a:gd name="T35" fmla="*/ 17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62" h="2162">
                  <a:moveTo>
                    <a:pt x="1081" y="2162"/>
                  </a:moveTo>
                  <a:cubicBezTo>
                    <a:pt x="792" y="2162"/>
                    <a:pt x="520" y="2050"/>
                    <a:pt x="316" y="1846"/>
                  </a:cubicBezTo>
                  <a:cubicBezTo>
                    <a:pt x="112" y="1641"/>
                    <a:pt x="0" y="1370"/>
                    <a:pt x="0" y="1081"/>
                  </a:cubicBezTo>
                  <a:cubicBezTo>
                    <a:pt x="0" y="792"/>
                    <a:pt x="112" y="521"/>
                    <a:pt x="316" y="316"/>
                  </a:cubicBezTo>
                  <a:cubicBezTo>
                    <a:pt x="520" y="112"/>
                    <a:pt x="792" y="0"/>
                    <a:pt x="1081" y="0"/>
                  </a:cubicBezTo>
                  <a:cubicBezTo>
                    <a:pt x="1370" y="0"/>
                    <a:pt x="1641" y="112"/>
                    <a:pt x="1846" y="316"/>
                  </a:cubicBezTo>
                  <a:cubicBezTo>
                    <a:pt x="2050" y="521"/>
                    <a:pt x="2162" y="792"/>
                    <a:pt x="2162" y="1081"/>
                  </a:cubicBezTo>
                  <a:cubicBezTo>
                    <a:pt x="2162" y="1370"/>
                    <a:pt x="2050" y="1641"/>
                    <a:pt x="1846" y="1846"/>
                  </a:cubicBezTo>
                  <a:cubicBezTo>
                    <a:pt x="1641" y="2050"/>
                    <a:pt x="1370" y="2162"/>
                    <a:pt x="1081" y="2162"/>
                  </a:cubicBezTo>
                  <a:close/>
                  <a:moveTo>
                    <a:pt x="1081" y="17"/>
                  </a:moveTo>
                  <a:cubicBezTo>
                    <a:pt x="797" y="17"/>
                    <a:pt x="529" y="128"/>
                    <a:pt x="329" y="329"/>
                  </a:cubicBezTo>
                  <a:cubicBezTo>
                    <a:pt x="128" y="530"/>
                    <a:pt x="17" y="797"/>
                    <a:pt x="17" y="1081"/>
                  </a:cubicBezTo>
                  <a:cubicBezTo>
                    <a:pt x="17" y="1365"/>
                    <a:pt x="128" y="1632"/>
                    <a:pt x="329" y="1833"/>
                  </a:cubicBezTo>
                  <a:cubicBezTo>
                    <a:pt x="529" y="2034"/>
                    <a:pt x="797" y="2145"/>
                    <a:pt x="1081" y="2145"/>
                  </a:cubicBezTo>
                  <a:cubicBezTo>
                    <a:pt x="1365" y="2145"/>
                    <a:pt x="1632" y="2034"/>
                    <a:pt x="1833" y="1833"/>
                  </a:cubicBezTo>
                  <a:cubicBezTo>
                    <a:pt x="2034" y="1632"/>
                    <a:pt x="2145" y="1365"/>
                    <a:pt x="2145" y="1081"/>
                  </a:cubicBezTo>
                  <a:cubicBezTo>
                    <a:pt x="2145" y="797"/>
                    <a:pt x="2034" y="530"/>
                    <a:pt x="1833" y="329"/>
                  </a:cubicBezTo>
                  <a:cubicBezTo>
                    <a:pt x="1632" y="128"/>
                    <a:pt x="1365" y="17"/>
                    <a:pt x="1081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">
              <a:extLst>
                <a:ext uri="{FF2B5EF4-FFF2-40B4-BE49-F238E27FC236}">
                  <a16:creationId xmlns="" xmlns:a16="http://schemas.microsoft.com/office/drawing/2014/main" id="{AB8AA542-3F44-4266-9558-2BCC72EABAF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50987" y="1568451"/>
              <a:ext cx="4064001" cy="4060826"/>
            </a:xfrm>
            <a:custGeom>
              <a:avLst/>
              <a:gdLst>
                <a:gd name="T0" fmla="*/ 1280 w 2560"/>
                <a:gd name="T1" fmla="*/ 2560 h 2560"/>
                <a:gd name="T2" fmla="*/ 375 w 2560"/>
                <a:gd name="T3" fmla="*/ 2185 h 2560"/>
                <a:gd name="T4" fmla="*/ 0 w 2560"/>
                <a:gd name="T5" fmla="*/ 1280 h 2560"/>
                <a:gd name="T6" fmla="*/ 375 w 2560"/>
                <a:gd name="T7" fmla="*/ 375 h 2560"/>
                <a:gd name="T8" fmla="*/ 1280 w 2560"/>
                <a:gd name="T9" fmla="*/ 0 h 2560"/>
                <a:gd name="T10" fmla="*/ 2185 w 2560"/>
                <a:gd name="T11" fmla="*/ 375 h 2560"/>
                <a:gd name="T12" fmla="*/ 2560 w 2560"/>
                <a:gd name="T13" fmla="*/ 1280 h 2560"/>
                <a:gd name="T14" fmla="*/ 2185 w 2560"/>
                <a:gd name="T15" fmla="*/ 2185 h 2560"/>
                <a:gd name="T16" fmla="*/ 1280 w 2560"/>
                <a:gd name="T17" fmla="*/ 2560 h 2560"/>
                <a:gd name="T18" fmla="*/ 1280 w 2560"/>
                <a:gd name="T19" fmla="*/ 17 h 2560"/>
                <a:gd name="T20" fmla="*/ 387 w 2560"/>
                <a:gd name="T21" fmla="*/ 387 h 2560"/>
                <a:gd name="T22" fmla="*/ 17 w 2560"/>
                <a:gd name="T23" fmla="*/ 1280 h 2560"/>
                <a:gd name="T24" fmla="*/ 387 w 2560"/>
                <a:gd name="T25" fmla="*/ 2173 h 2560"/>
                <a:gd name="T26" fmla="*/ 1280 w 2560"/>
                <a:gd name="T27" fmla="*/ 2543 h 2560"/>
                <a:gd name="T28" fmla="*/ 2173 w 2560"/>
                <a:gd name="T29" fmla="*/ 2173 h 2560"/>
                <a:gd name="T30" fmla="*/ 2543 w 2560"/>
                <a:gd name="T31" fmla="*/ 1280 h 2560"/>
                <a:gd name="T32" fmla="*/ 2173 w 2560"/>
                <a:gd name="T33" fmla="*/ 387 h 2560"/>
                <a:gd name="T34" fmla="*/ 1280 w 2560"/>
                <a:gd name="T35" fmla="*/ 17 h 2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0" h="2560">
                  <a:moveTo>
                    <a:pt x="1280" y="2560"/>
                  </a:moveTo>
                  <a:cubicBezTo>
                    <a:pt x="938" y="2560"/>
                    <a:pt x="617" y="2427"/>
                    <a:pt x="375" y="2185"/>
                  </a:cubicBezTo>
                  <a:cubicBezTo>
                    <a:pt x="133" y="1943"/>
                    <a:pt x="0" y="1622"/>
                    <a:pt x="0" y="1280"/>
                  </a:cubicBezTo>
                  <a:cubicBezTo>
                    <a:pt x="0" y="938"/>
                    <a:pt x="133" y="617"/>
                    <a:pt x="375" y="375"/>
                  </a:cubicBezTo>
                  <a:cubicBezTo>
                    <a:pt x="617" y="133"/>
                    <a:pt x="938" y="0"/>
                    <a:pt x="1280" y="0"/>
                  </a:cubicBezTo>
                  <a:cubicBezTo>
                    <a:pt x="1622" y="0"/>
                    <a:pt x="1943" y="133"/>
                    <a:pt x="2185" y="375"/>
                  </a:cubicBezTo>
                  <a:cubicBezTo>
                    <a:pt x="2427" y="617"/>
                    <a:pt x="2560" y="938"/>
                    <a:pt x="2560" y="1280"/>
                  </a:cubicBezTo>
                  <a:cubicBezTo>
                    <a:pt x="2560" y="1622"/>
                    <a:pt x="2427" y="1943"/>
                    <a:pt x="2185" y="2185"/>
                  </a:cubicBezTo>
                  <a:cubicBezTo>
                    <a:pt x="1943" y="2427"/>
                    <a:pt x="1622" y="2560"/>
                    <a:pt x="1280" y="2560"/>
                  </a:cubicBezTo>
                  <a:close/>
                  <a:moveTo>
                    <a:pt x="1280" y="17"/>
                  </a:moveTo>
                  <a:cubicBezTo>
                    <a:pt x="943" y="17"/>
                    <a:pt x="626" y="149"/>
                    <a:pt x="387" y="387"/>
                  </a:cubicBezTo>
                  <a:cubicBezTo>
                    <a:pt x="149" y="626"/>
                    <a:pt x="17" y="943"/>
                    <a:pt x="17" y="1280"/>
                  </a:cubicBezTo>
                  <a:cubicBezTo>
                    <a:pt x="17" y="1617"/>
                    <a:pt x="149" y="1934"/>
                    <a:pt x="387" y="2173"/>
                  </a:cubicBezTo>
                  <a:cubicBezTo>
                    <a:pt x="626" y="2411"/>
                    <a:pt x="943" y="2543"/>
                    <a:pt x="1280" y="2543"/>
                  </a:cubicBezTo>
                  <a:cubicBezTo>
                    <a:pt x="1617" y="2543"/>
                    <a:pt x="1934" y="2411"/>
                    <a:pt x="2173" y="2173"/>
                  </a:cubicBezTo>
                  <a:cubicBezTo>
                    <a:pt x="2411" y="1934"/>
                    <a:pt x="2543" y="1617"/>
                    <a:pt x="2543" y="1280"/>
                  </a:cubicBezTo>
                  <a:cubicBezTo>
                    <a:pt x="2543" y="943"/>
                    <a:pt x="2411" y="626"/>
                    <a:pt x="2173" y="387"/>
                  </a:cubicBezTo>
                  <a:cubicBezTo>
                    <a:pt x="1934" y="149"/>
                    <a:pt x="1617" y="17"/>
                    <a:pt x="1280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>
              <a:extLst>
                <a:ext uri="{FF2B5EF4-FFF2-40B4-BE49-F238E27FC236}">
                  <a16:creationId xmlns="" xmlns:a16="http://schemas.microsoft.com/office/drawing/2014/main" id="{86C44189-DC0D-4280-BBFC-DD7C80B3E69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87574" y="2205039"/>
              <a:ext cx="2790826" cy="2787651"/>
            </a:xfrm>
            <a:custGeom>
              <a:avLst/>
              <a:gdLst>
                <a:gd name="T0" fmla="*/ 879 w 1758"/>
                <a:gd name="T1" fmla="*/ 1758 h 1758"/>
                <a:gd name="T2" fmla="*/ 0 w 1758"/>
                <a:gd name="T3" fmla="*/ 879 h 1758"/>
                <a:gd name="T4" fmla="*/ 879 w 1758"/>
                <a:gd name="T5" fmla="*/ 0 h 1758"/>
                <a:gd name="T6" fmla="*/ 1758 w 1758"/>
                <a:gd name="T7" fmla="*/ 879 h 1758"/>
                <a:gd name="T8" fmla="*/ 879 w 1758"/>
                <a:gd name="T9" fmla="*/ 1758 h 1758"/>
                <a:gd name="T10" fmla="*/ 879 w 1758"/>
                <a:gd name="T11" fmla="*/ 17 h 1758"/>
                <a:gd name="T12" fmla="*/ 17 w 1758"/>
                <a:gd name="T13" fmla="*/ 879 h 1758"/>
                <a:gd name="T14" fmla="*/ 879 w 1758"/>
                <a:gd name="T15" fmla="*/ 1741 h 1758"/>
                <a:gd name="T16" fmla="*/ 1741 w 1758"/>
                <a:gd name="T17" fmla="*/ 879 h 1758"/>
                <a:gd name="T18" fmla="*/ 879 w 1758"/>
                <a:gd name="T19" fmla="*/ 1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8" h="1758">
                  <a:moveTo>
                    <a:pt x="879" y="1758"/>
                  </a:moveTo>
                  <a:cubicBezTo>
                    <a:pt x="394" y="1758"/>
                    <a:pt x="0" y="1364"/>
                    <a:pt x="0" y="879"/>
                  </a:cubicBezTo>
                  <a:cubicBezTo>
                    <a:pt x="0" y="394"/>
                    <a:pt x="394" y="0"/>
                    <a:pt x="879" y="0"/>
                  </a:cubicBezTo>
                  <a:cubicBezTo>
                    <a:pt x="1364" y="0"/>
                    <a:pt x="1758" y="394"/>
                    <a:pt x="1758" y="879"/>
                  </a:cubicBezTo>
                  <a:cubicBezTo>
                    <a:pt x="1758" y="1364"/>
                    <a:pt x="1364" y="1758"/>
                    <a:pt x="879" y="1758"/>
                  </a:cubicBezTo>
                  <a:moveTo>
                    <a:pt x="879" y="17"/>
                  </a:moveTo>
                  <a:cubicBezTo>
                    <a:pt x="404" y="17"/>
                    <a:pt x="17" y="404"/>
                    <a:pt x="17" y="879"/>
                  </a:cubicBezTo>
                  <a:cubicBezTo>
                    <a:pt x="17" y="1354"/>
                    <a:pt x="404" y="1741"/>
                    <a:pt x="879" y="1741"/>
                  </a:cubicBezTo>
                  <a:cubicBezTo>
                    <a:pt x="1354" y="1741"/>
                    <a:pt x="1741" y="1354"/>
                    <a:pt x="1741" y="879"/>
                  </a:cubicBezTo>
                  <a:cubicBezTo>
                    <a:pt x="1741" y="404"/>
                    <a:pt x="1354" y="17"/>
                    <a:pt x="879" y="17"/>
                  </a:cubicBezTo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8">
              <a:extLst>
                <a:ext uri="{FF2B5EF4-FFF2-40B4-BE49-F238E27FC236}">
                  <a16:creationId xmlns="" xmlns:a16="http://schemas.microsoft.com/office/drawing/2014/main" id="{F69A7D5B-78ED-4BA2-B60B-E73DD00888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5049" y="3963989"/>
              <a:ext cx="679450" cy="1020763"/>
            </a:xfrm>
            <a:custGeom>
              <a:avLst/>
              <a:gdLst>
                <a:gd name="T0" fmla="*/ 0 w 428"/>
                <a:gd name="T1" fmla="*/ 228 h 644"/>
                <a:gd name="T2" fmla="*/ 92 w 428"/>
                <a:gd name="T3" fmla="*/ 162 h 644"/>
                <a:gd name="T4" fmla="*/ 322 w 428"/>
                <a:gd name="T5" fmla="*/ 0 h 644"/>
                <a:gd name="T6" fmla="*/ 428 w 428"/>
                <a:gd name="T7" fmla="*/ 622 h 644"/>
                <a:gd name="T8" fmla="*/ 84 w 428"/>
                <a:gd name="T9" fmla="*/ 568 h 644"/>
                <a:gd name="T10" fmla="*/ 59 w 428"/>
                <a:gd name="T11" fmla="*/ 572 h 644"/>
                <a:gd name="T12" fmla="*/ 0 w 428"/>
                <a:gd name="T13" fmla="*/ 22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644">
                  <a:moveTo>
                    <a:pt x="0" y="228"/>
                  </a:moveTo>
                  <a:cubicBezTo>
                    <a:pt x="0" y="228"/>
                    <a:pt x="56" y="222"/>
                    <a:pt x="92" y="162"/>
                  </a:cubicBezTo>
                  <a:cubicBezTo>
                    <a:pt x="129" y="101"/>
                    <a:pt x="236" y="4"/>
                    <a:pt x="322" y="0"/>
                  </a:cubicBezTo>
                  <a:cubicBezTo>
                    <a:pt x="428" y="622"/>
                    <a:pt x="428" y="622"/>
                    <a:pt x="428" y="622"/>
                  </a:cubicBezTo>
                  <a:cubicBezTo>
                    <a:pt x="428" y="622"/>
                    <a:pt x="225" y="644"/>
                    <a:pt x="84" y="568"/>
                  </a:cubicBezTo>
                  <a:cubicBezTo>
                    <a:pt x="59" y="572"/>
                    <a:pt x="59" y="572"/>
                    <a:pt x="59" y="572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9">
              <a:extLst>
                <a:ext uri="{FF2B5EF4-FFF2-40B4-BE49-F238E27FC236}">
                  <a16:creationId xmlns="" xmlns:a16="http://schemas.microsoft.com/office/drawing/2014/main" id="{29131CE2-04DF-43A6-8634-C060C98C8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8212" y="4256090"/>
              <a:ext cx="201613" cy="701675"/>
            </a:xfrm>
            <a:custGeom>
              <a:avLst/>
              <a:gdLst>
                <a:gd name="T0" fmla="*/ 74 w 127"/>
                <a:gd name="T1" fmla="*/ 442 h 442"/>
                <a:gd name="T2" fmla="*/ 127 w 127"/>
                <a:gd name="T3" fmla="*/ 433 h 442"/>
                <a:gd name="T4" fmla="*/ 54 w 127"/>
                <a:gd name="T5" fmla="*/ 0 h 442"/>
                <a:gd name="T6" fmla="*/ 0 w 127"/>
                <a:gd name="T7" fmla="*/ 9 h 442"/>
                <a:gd name="T8" fmla="*/ 74 w 127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42">
                  <a:moveTo>
                    <a:pt x="74" y="442"/>
                  </a:moveTo>
                  <a:lnTo>
                    <a:pt x="127" y="433"/>
                  </a:lnTo>
                  <a:lnTo>
                    <a:pt x="54" y="0"/>
                  </a:lnTo>
                  <a:lnTo>
                    <a:pt x="0" y="9"/>
                  </a:lnTo>
                  <a:lnTo>
                    <a:pt x="74" y="442"/>
                  </a:lnTo>
                  <a:close/>
                </a:path>
              </a:pathLst>
            </a:custGeom>
            <a:solidFill>
              <a:srgbClr val="FBD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">
              <a:extLst>
                <a:ext uri="{FF2B5EF4-FFF2-40B4-BE49-F238E27FC236}">
                  <a16:creationId xmlns="" xmlns:a16="http://schemas.microsoft.com/office/drawing/2014/main" id="{25A5BA85-1F8D-499E-B2FF-B349610C51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44712" y="4873627"/>
              <a:ext cx="112713" cy="114300"/>
            </a:xfrm>
            <a:custGeom>
              <a:avLst/>
              <a:gdLst>
                <a:gd name="T0" fmla="*/ 68 w 71"/>
                <a:gd name="T1" fmla="*/ 31 h 72"/>
                <a:gd name="T2" fmla="*/ 41 w 71"/>
                <a:gd name="T3" fmla="*/ 69 h 72"/>
                <a:gd name="T4" fmla="*/ 3 w 71"/>
                <a:gd name="T5" fmla="*/ 42 h 72"/>
                <a:gd name="T6" fmla="*/ 30 w 71"/>
                <a:gd name="T7" fmla="*/ 4 h 72"/>
                <a:gd name="T8" fmla="*/ 68 w 71"/>
                <a:gd name="T9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8" y="31"/>
                  </a:moveTo>
                  <a:cubicBezTo>
                    <a:pt x="71" y="48"/>
                    <a:pt x="59" y="65"/>
                    <a:pt x="41" y="69"/>
                  </a:cubicBezTo>
                  <a:cubicBezTo>
                    <a:pt x="23" y="72"/>
                    <a:pt x="6" y="60"/>
                    <a:pt x="3" y="42"/>
                  </a:cubicBezTo>
                  <a:cubicBezTo>
                    <a:pt x="0" y="24"/>
                    <a:pt x="12" y="7"/>
                    <a:pt x="30" y="4"/>
                  </a:cubicBezTo>
                  <a:cubicBezTo>
                    <a:pt x="48" y="0"/>
                    <a:pt x="65" y="13"/>
                    <a:pt x="68" y="3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>
              <a:extLst>
                <a:ext uri="{FF2B5EF4-FFF2-40B4-BE49-F238E27FC236}">
                  <a16:creationId xmlns="" xmlns:a16="http://schemas.microsoft.com/office/drawing/2014/main" id="{0AAA4564-BBE8-4E4C-B2AA-8484A64C8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2" y="3841752"/>
              <a:ext cx="573088" cy="1220788"/>
            </a:xfrm>
            <a:custGeom>
              <a:avLst/>
              <a:gdLst>
                <a:gd name="T0" fmla="*/ 354 w 361"/>
                <a:gd name="T1" fmla="*/ 661 h 770"/>
                <a:gd name="T2" fmla="*/ 294 w 361"/>
                <a:gd name="T3" fmla="*/ 745 h 770"/>
                <a:gd name="T4" fmla="*/ 192 w 361"/>
                <a:gd name="T5" fmla="*/ 763 h 770"/>
                <a:gd name="T6" fmla="*/ 107 w 361"/>
                <a:gd name="T7" fmla="*/ 703 h 770"/>
                <a:gd name="T8" fmla="*/ 6 w 361"/>
                <a:gd name="T9" fmla="*/ 109 h 770"/>
                <a:gd name="T10" fmla="*/ 66 w 361"/>
                <a:gd name="T11" fmla="*/ 24 h 770"/>
                <a:gd name="T12" fmla="*/ 169 w 361"/>
                <a:gd name="T13" fmla="*/ 7 h 770"/>
                <a:gd name="T14" fmla="*/ 253 w 361"/>
                <a:gd name="T15" fmla="*/ 67 h 770"/>
                <a:gd name="T16" fmla="*/ 354 w 361"/>
                <a:gd name="T17" fmla="*/ 66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770">
                  <a:moveTo>
                    <a:pt x="354" y="661"/>
                  </a:moveTo>
                  <a:cubicBezTo>
                    <a:pt x="361" y="701"/>
                    <a:pt x="334" y="739"/>
                    <a:pt x="294" y="745"/>
                  </a:cubicBezTo>
                  <a:cubicBezTo>
                    <a:pt x="192" y="763"/>
                    <a:pt x="192" y="763"/>
                    <a:pt x="192" y="763"/>
                  </a:cubicBezTo>
                  <a:cubicBezTo>
                    <a:pt x="152" y="770"/>
                    <a:pt x="114" y="743"/>
                    <a:pt x="107" y="70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0" y="69"/>
                    <a:pt x="26" y="31"/>
                    <a:pt x="66" y="24"/>
                  </a:cubicBezTo>
                  <a:cubicBezTo>
                    <a:pt x="169" y="7"/>
                    <a:pt x="169" y="7"/>
                    <a:pt x="169" y="7"/>
                  </a:cubicBezTo>
                  <a:cubicBezTo>
                    <a:pt x="209" y="0"/>
                    <a:pt x="246" y="27"/>
                    <a:pt x="253" y="67"/>
                  </a:cubicBezTo>
                  <a:lnTo>
                    <a:pt x="354" y="6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">
              <a:extLst>
                <a:ext uri="{FF2B5EF4-FFF2-40B4-BE49-F238E27FC236}">
                  <a16:creationId xmlns="" xmlns:a16="http://schemas.microsoft.com/office/drawing/2014/main" id="{B40D8392-037C-4EEF-85AD-F8C5FEA90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33862" y="2778127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6"/>
                    <a:pt x="363" y="400"/>
                    <a:pt x="253" y="419"/>
                  </a:cubicBezTo>
                  <a:cubicBezTo>
                    <a:pt x="142" y="438"/>
                    <a:pt x="38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5"/>
                    <a:pt x="419" y="185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">
              <a:extLst>
                <a:ext uri="{FF2B5EF4-FFF2-40B4-BE49-F238E27FC236}">
                  <a16:creationId xmlns="" xmlns:a16="http://schemas.microsoft.com/office/drawing/2014/main" id="{958991DB-6B28-434A-84FA-607C238806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4">
              <a:extLst>
                <a:ext uri="{FF2B5EF4-FFF2-40B4-BE49-F238E27FC236}">
                  <a16:creationId xmlns="" xmlns:a16="http://schemas.microsoft.com/office/drawing/2014/main" id="{99B402EB-2A03-4F9F-BD12-A2B06266DC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">
              <a:extLst>
                <a:ext uri="{FF2B5EF4-FFF2-40B4-BE49-F238E27FC236}">
                  <a16:creationId xmlns="" xmlns:a16="http://schemas.microsoft.com/office/drawing/2014/main" id="{0E5B4349-6057-4FA0-AB75-AAA8551EB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92337" y="3125789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5"/>
                    <a:pt x="363" y="400"/>
                    <a:pt x="253" y="419"/>
                  </a:cubicBezTo>
                  <a:cubicBezTo>
                    <a:pt x="142" y="438"/>
                    <a:pt x="37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4"/>
                    <a:pt x="419" y="185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6">
              <a:extLst>
                <a:ext uri="{FF2B5EF4-FFF2-40B4-BE49-F238E27FC236}">
                  <a16:creationId xmlns="" xmlns:a16="http://schemas.microsoft.com/office/drawing/2014/main" id="{A0E85C38-FAD2-4ABF-8008-05B294E0F4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4812" y="2130426"/>
              <a:ext cx="530225" cy="2027238"/>
            </a:xfrm>
            <a:custGeom>
              <a:avLst/>
              <a:gdLst>
                <a:gd name="T0" fmla="*/ 328 w 334"/>
                <a:gd name="T1" fmla="*/ 1197 h 1278"/>
                <a:gd name="T2" fmla="*/ 274 w 334"/>
                <a:gd name="T3" fmla="*/ 1272 h 1278"/>
                <a:gd name="T4" fmla="*/ 199 w 334"/>
                <a:gd name="T5" fmla="*/ 1219 h 1278"/>
                <a:gd name="T6" fmla="*/ 6 w 334"/>
                <a:gd name="T7" fmla="*/ 82 h 1278"/>
                <a:gd name="T8" fmla="*/ 59 w 334"/>
                <a:gd name="T9" fmla="*/ 6 h 1278"/>
                <a:gd name="T10" fmla="*/ 134 w 334"/>
                <a:gd name="T11" fmla="*/ 60 h 1278"/>
                <a:gd name="T12" fmla="*/ 328 w 334"/>
                <a:gd name="T13" fmla="*/ 1197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278">
                  <a:moveTo>
                    <a:pt x="328" y="1197"/>
                  </a:moveTo>
                  <a:cubicBezTo>
                    <a:pt x="334" y="1232"/>
                    <a:pt x="310" y="1266"/>
                    <a:pt x="274" y="1272"/>
                  </a:cubicBezTo>
                  <a:cubicBezTo>
                    <a:pt x="239" y="1278"/>
                    <a:pt x="205" y="1254"/>
                    <a:pt x="199" y="1219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0" y="46"/>
                    <a:pt x="23" y="12"/>
                    <a:pt x="59" y="6"/>
                  </a:cubicBezTo>
                  <a:cubicBezTo>
                    <a:pt x="94" y="0"/>
                    <a:pt x="128" y="24"/>
                    <a:pt x="134" y="60"/>
                  </a:cubicBezTo>
                  <a:cubicBezTo>
                    <a:pt x="328" y="1197"/>
                    <a:pt x="328" y="1197"/>
                    <a:pt x="328" y="119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">
              <a:extLst>
                <a:ext uri="{FF2B5EF4-FFF2-40B4-BE49-F238E27FC236}">
                  <a16:creationId xmlns="" xmlns:a16="http://schemas.microsoft.com/office/drawing/2014/main" id="{F2015916-9C7E-45A3-AD84-95E25030D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6500" y="2957514"/>
              <a:ext cx="714375" cy="931863"/>
            </a:xfrm>
            <a:custGeom>
              <a:avLst/>
              <a:gdLst>
                <a:gd name="T0" fmla="*/ 443 w 450"/>
                <a:gd name="T1" fmla="*/ 457 h 587"/>
                <a:gd name="T2" fmla="*/ 384 w 450"/>
                <a:gd name="T3" fmla="*/ 542 h 587"/>
                <a:gd name="T4" fmla="*/ 157 w 450"/>
                <a:gd name="T5" fmla="*/ 580 h 587"/>
                <a:gd name="T6" fmla="*/ 73 w 450"/>
                <a:gd name="T7" fmla="*/ 520 h 587"/>
                <a:gd name="T8" fmla="*/ 6 w 450"/>
                <a:gd name="T9" fmla="*/ 129 h 587"/>
                <a:gd name="T10" fmla="*/ 66 w 450"/>
                <a:gd name="T11" fmla="*/ 45 h 587"/>
                <a:gd name="T12" fmla="*/ 293 w 450"/>
                <a:gd name="T13" fmla="*/ 7 h 587"/>
                <a:gd name="T14" fmla="*/ 377 w 450"/>
                <a:gd name="T15" fmla="*/ 66 h 587"/>
                <a:gd name="T16" fmla="*/ 443 w 450"/>
                <a:gd name="T17" fmla="*/ 45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587">
                  <a:moveTo>
                    <a:pt x="443" y="457"/>
                  </a:moveTo>
                  <a:cubicBezTo>
                    <a:pt x="450" y="497"/>
                    <a:pt x="423" y="535"/>
                    <a:pt x="384" y="542"/>
                  </a:cubicBezTo>
                  <a:cubicBezTo>
                    <a:pt x="157" y="580"/>
                    <a:pt x="157" y="580"/>
                    <a:pt x="157" y="580"/>
                  </a:cubicBezTo>
                  <a:cubicBezTo>
                    <a:pt x="118" y="587"/>
                    <a:pt x="80" y="560"/>
                    <a:pt x="73" y="520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0" y="90"/>
                    <a:pt x="26" y="52"/>
                    <a:pt x="66" y="45"/>
                  </a:cubicBezTo>
                  <a:cubicBezTo>
                    <a:pt x="293" y="7"/>
                    <a:pt x="293" y="7"/>
                    <a:pt x="293" y="7"/>
                  </a:cubicBezTo>
                  <a:cubicBezTo>
                    <a:pt x="332" y="0"/>
                    <a:pt x="370" y="27"/>
                    <a:pt x="377" y="66"/>
                  </a:cubicBezTo>
                  <a:cubicBezTo>
                    <a:pt x="443" y="457"/>
                    <a:pt x="443" y="457"/>
                    <a:pt x="443" y="45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8">
              <a:extLst>
                <a:ext uri="{FF2B5EF4-FFF2-40B4-BE49-F238E27FC236}">
                  <a16:creationId xmlns="" xmlns:a16="http://schemas.microsoft.com/office/drawing/2014/main" id="{3FB3E206-10D5-4AF2-98DF-9F51538427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4987" y="2260601"/>
              <a:ext cx="1455738" cy="1803401"/>
            </a:xfrm>
            <a:custGeom>
              <a:avLst/>
              <a:gdLst>
                <a:gd name="T0" fmla="*/ 0 w 917"/>
                <a:gd name="T1" fmla="*/ 506 h 1137"/>
                <a:gd name="T2" fmla="*/ 33 w 917"/>
                <a:gd name="T3" fmla="*/ 702 h 1137"/>
                <a:gd name="T4" fmla="*/ 66 w 917"/>
                <a:gd name="T5" fmla="*/ 897 h 1137"/>
                <a:gd name="T6" fmla="*/ 917 w 917"/>
                <a:gd name="T7" fmla="*/ 1137 h 1137"/>
                <a:gd name="T8" fmla="*/ 820 w 917"/>
                <a:gd name="T9" fmla="*/ 568 h 1137"/>
                <a:gd name="T10" fmla="*/ 724 w 917"/>
                <a:gd name="T11" fmla="*/ 0 h 1137"/>
                <a:gd name="T12" fmla="*/ 0 w 917"/>
                <a:gd name="T13" fmla="*/ 506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7" h="1137">
                  <a:moveTo>
                    <a:pt x="0" y="506"/>
                  </a:moveTo>
                  <a:cubicBezTo>
                    <a:pt x="33" y="702"/>
                    <a:pt x="33" y="702"/>
                    <a:pt x="33" y="702"/>
                  </a:cubicBezTo>
                  <a:cubicBezTo>
                    <a:pt x="66" y="897"/>
                    <a:pt x="66" y="897"/>
                    <a:pt x="66" y="897"/>
                  </a:cubicBezTo>
                  <a:cubicBezTo>
                    <a:pt x="66" y="897"/>
                    <a:pt x="530" y="862"/>
                    <a:pt x="917" y="1137"/>
                  </a:cubicBezTo>
                  <a:cubicBezTo>
                    <a:pt x="820" y="568"/>
                    <a:pt x="820" y="568"/>
                    <a:pt x="820" y="568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449" y="386"/>
                    <a:pt x="0" y="506"/>
                    <a:pt x="0" y="506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">
              <a:extLst>
                <a:ext uri="{FF2B5EF4-FFF2-40B4-BE49-F238E27FC236}">
                  <a16:creationId xmlns="" xmlns:a16="http://schemas.microsoft.com/office/drawing/2014/main" id="{82CB697E-C96B-4EE1-A3FA-0367D27E52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1787" y="3397252"/>
              <a:ext cx="20638" cy="23813"/>
            </a:xfrm>
            <a:custGeom>
              <a:avLst/>
              <a:gdLst>
                <a:gd name="T0" fmla="*/ 9 w 13"/>
                <a:gd name="T1" fmla="*/ 0 h 15"/>
                <a:gd name="T2" fmla="*/ 0 w 13"/>
                <a:gd name="T3" fmla="*/ 15 h 15"/>
                <a:gd name="T4" fmla="*/ 13 w 13"/>
                <a:gd name="T5" fmla="*/ 13 h 15"/>
                <a:gd name="T6" fmla="*/ 13 w 13"/>
                <a:gd name="T7" fmla="*/ 13 h 15"/>
                <a:gd name="T8" fmla="*/ 13 w 13"/>
                <a:gd name="T9" fmla="*/ 13 h 15"/>
                <a:gd name="T10" fmla="*/ 13 w 13"/>
                <a:gd name="T11" fmla="*/ 10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8" y="6"/>
                    <a:pt x="5" y="11"/>
                    <a:pt x="0" y="15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2" y="7"/>
                    <a:pt x="11" y="3"/>
                    <a:pt x="9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>
              <a:extLst>
                <a:ext uri="{FF2B5EF4-FFF2-40B4-BE49-F238E27FC236}">
                  <a16:creationId xmlns="" xmlns:a16="http://schemas.microsoft.com/office/drawing/2014/main" id="{94075AF4-8840-4167-8C67-CA7615EF0D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>
              <a:extLst>
                <a:ext uri="{FF2B5EF4-FFF2-40B4-BE49-F238E27FC236}">
                  <a16:creationId xmlns="" xmlns:a16="http://schemas.microsoft.com/office/drawing/2014/main" id="{BF974B3F-B994-460E-8309-4879CC33CE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>
              <a:extLst>
                <a:ext uri="{FF2B5EF4-FFF2-40B4-BE49-F238E27FC236}">
                  <a16:creationId xmlns="" xmlns:a16="http://schemas.microsoft.com/office/drawing/2014/main" id="{666716AD-B028-4F72-A48E-7DA9883680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167064"/>
              <a:ext cx="355600" cy="119063"/>
            </a:xfrm>
            <a:custGeom>
              <a:avLst/>
              <a:gdLst>
                <a:gd name="T0" fmla="*/ 217 w 224"/>
                <a:gd name="T1" fmla="*/ 0 h 75"/>
                <a:gd name="T2" fmla="*/ 195 w 224"/>
                <a:gd name="T3" fmla="*/ 22 h 75"/>
                <a:gd name="T4" fmla="*/ 0 w 224"/>
                <a:gd name="T5" fmla="*/ 55 h 75"/>
                <a:gd name="T6" fmla="*/ 4 w 224"/>
                <a:gd name="T7" fmla="*/ 75 h 75"/>
                <a:gd name="T8" fmla="*/ 198 w 224"/>
                <a:gd name="T9" fmla="*/ 42 h 75"/>
                <a:gd name="T10" fmla="*/ 221 w 224"/>
                <a:gd name="T11" fmla="*/ 10 h 75"/>
                <a:gd name="T12" fmla="*/ 217 w 22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5">
                  <a:moveTo>
                    <a:pt x="217" y="0"/>
                  </a:moveTo>
                  <a:cubicBezTo>
                    <a:pt x="215" y="11"/>
                    <a:pt x="206" y="20"/>
                    <a:pt x="195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3" y="40"/>
                    <a:pt x="224" y="25"/>
                    <a:pt x="221" y="10"/>
                  </a:cubicBezTo>
                  <a:cubicBezTo>
                    <a:pt x="220" y="7"/>
                    <a:pt x="219" y="3"/>
                    <a:pt x="21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>
              <a:extLst>
                <a:ext uri="{FF2B5EF4-FFF2-40B4-BE49-F238E27FC236}">
                  <a16:creationId xmlns="" xmlns:a16="http://schemas.microsoft.com/office/drawing/2014/main" id="{FCE2244A-239C-4D3D-85DB-A59678EE59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">
              <a:extLst>
                <a:ext uri="{FF2B5EF4-FFF2-40B4-BE49-F238E27FC236}">
                  <a16:creationId xmlns="" xmlns:a16="http://schemas.microsoft.com/office/drawing/2014/main" id="{F3E8C502-516C-480C-9B4C-0932D6302D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">
              <a:extLst>
                <a:ext uri="{FF2B5EF4-FFF2-40B4-BE49-F238E27FC236}">
                  <a16:creationId xmlns="" xmlns:a16="http://schemas.microsoft.com/office/drawing/2014/main" id="{BC87129D-7097-4113-B61C-0694CECCF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57512" y="4081464"/>
              <a:ext cx="215900" cy="180975"/>
            </a:xfrm>
            <a:custGeom>
              <a:avLst/>
              <a:gdLst>
                <a:gd name="T0" fmla="*/ 119 w 136"/>
                <a:gd name="T1" fmla="*/ 0 h 114"/>
                <a:gd name="T2" fmla="*/ 45 w 136"/>
                <a:gd name="T3" fmla="*/ 12 h 114"/>
                <a:gd name="T4" fmla="*/ 5 w 136"/>
                <a:gd name="T5" fmla="*/ 69 h 114"/>
                <a:gd name="T6" fmla="*/ 61 w 136"/>
                <a:gd name="T7" fmla="*/ 109 h 114"/>
                <a:gd name="T8" fmla="*/ 136 w 136"/>
                <a:gd name="T9" fmla="*/ 96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">
              <a:extLst>
                <a:ext uri="{FF2B5EF4-FFF2-40B4-BE49-F238E27FC236}">
                  <a16:creationId xmlns="" xmlns:a16="http://schemas.microsoft.com/office/drawing/2014/main" id="{CE5A0F16-C12B-452D-9A71-51F04D58F2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4292602"/>
              <a:ext cx="215900" cy="179388"/>
            </a:xfrm>
            <a:custGeom>
              <a:avLst/>
              <a:gdLst>
                <a:gd name="T0" fmla="*/ 119 w 136"/>
                <a:gd name="T1" fmla="*/ 0 h 114"/>
                <a:gd name="T2" fmla="*/ 44 w 136"/>
                <a:gd name="T3" fmla="*/ 13 h 114"/>
                <a:gd name="T4" fmla="*/ 4 w 136"/>
                <a:gd name="T5" fmla="*/ 69 h 114"/>
                <a:gd name="T6" fmla="*/ 61 w 136"/>
                <a:gd name="T7" fmla="*/ 109 h 114"/>
                <a:gd name="T8" fmla="*/ 136 w 136"/>
                <a:gd name="T9" fmla="*/ 97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18" y="17"/>
                    <a:pt x="0" y="43"/>
                    <a:pt x="4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">
              <a:extLst>
                <a:ext uri="{FF2B5EF4-FFF2-40B4-BE49-F238E27FC236}">
                  <a16:creationId xmlns="" xmlns:a16="http://schemas.microsoft.com/office/drawing/2014/main" id="{8B24036D-E161-4961-BE3C-DF07F0EF77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28950" y="4502152"/>
              <a:ext cx="215900" cy="180975"/>
            </a:xfrm>
            <a:custGeom>
              <a:avLst/>
              <a:gdLst>
                <a:gd name="T0" fmla="*/ 120 w 136"/>
                <a:gd name="T1" fmla="*/ 0 h 114"/>
                <a:gd name="T2" fmla="*/ 45 w 136"/>
                <a:gd name="T3" fmla="*/ 13 h 114"/>
                <a:gd name="T4" fmla="*/ 5 w 136"/>
                <a:gd name="T5" fmla="*/ 70 h 114"/>
                <a:gd name="T6" fmla="*/ 61 w 136"/>
                <a:gd name="T7" fmla="*/ 110 h 114"/>
                <a:gd name="T8" fmla="*/ 136 w 136"/>
                <a:gd name="T9" fmla="*/ 97 h 114"/>
                <a:gd name="T10" fmla="*/ 120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20" y="0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18" y="18"/>
                    <a:pt x="0" y="43"/>
                    <a:pt x="5" y="70"/>
                  </a:cubicBezTo>
                  <a:cubicBezTo>
                    <a:pt x="9" y="96"/>
                    <a:pt x="35" y="114"/>
                    <a:pt x="61" y="110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8">
              <a:extLst>
                <a:ext uri="{FF2B5EF4-FFF2-40B4-BE49-F238E27FC236}">
                  <a16:creationId xmlns="" xmlns:a16="http://schemas.microsoft.com/office/drawing/2014/main" id="{797D1203-816B-4D44-84A0-F6181AECFD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5462" y="4714877"/>
              <a:ext cx="215900" cy="179388"/>
            </a:xfrm>
            <a:custGeom>
              <a:avLst/>
              <a:gdLst>
                <a:gd name="T0" fmla="*/ 119 w 136"/>
                <a:gd name="T1" fmla="*/ 0 h 113"/>
                <a:gd name="T2" fmla="*/ 45 w 136"/>
                <a:gd name="T3" fmla="*/ 12 h 113"/>
                <a:gd name="T4" fmla="*/ 5 w 136"/>
                <a:gd name="T5" fmla="*/ 69 h 113"/>
                <a:gd name="T6" fmla="*/ 61 w 136"/>
                <a:gd name="T7" fmla="*/ 109 h 113"/>
                <a:gd name="T8" fmla="*/ 136 w 136"/>
                <a:gd name="T9" fmla="*/ 96 h 113"/>
                <a:gd name="T10" fmla="*/ 119 w 136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3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3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">
              <a:extLst>
                <a:ext uri="{FF2B5EF4-FFF2-40B4-BE49-F238E27FC236}">
                  <a16:creationId xmlns="" xmlns:a16="http://schemas.microsoft.com/office/drawing/2014/main" id="{3A999EDC-BF00-4678-BB0A-1F7E3E987E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5412" y="3921127"/>
              <a:ext cx="436563" cy="269875"/>
            </a:xfrm>
            <a:custGeom>
              <a:avLst/>
              <a:gdLst>
                <a:gd name="T0" fmla="*/ 270 w 275"/>
                <a:gd name="T1" fmla="*/ 54 h 170"/>
                <a:gd name="T2" fmla="*/ 221 w 275"/>
                <a:gd name="T3" fmla="*/ 119 h 170"/>
                <a:gd name="T4" fmla="*/ 36 w 275"/>
                <a:gd name="T5" fmla="*/ 165 h 170"/>
                <a:gd name="T6" fmla="*/ 7 w 275"/>
                <a:gd name="T7" fmla="*/ 112 h 170"/>
                <a:gd name="T8" fmla="*/ 5 w 275"/>
                <a:gd name="T9" fmla="*/ 99 h 170"/>
                <a:gd name="T10" fmla="*/ 39 w 275"/>
                <a:gd name="T11" fmla="*/ 41 h 170"/>
                <a:gd name="T12" fmla="*/ 205 w 275"/>
                <a:gd name="T13" fmla="*/ 5 h 170"/>
                <a:gd name="T14" fmla="*/ 270 w 275"/>
                <a:gd name="T15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70">
                  <a:moveTo>
                    <a:pt x="270" y="54"/>
                  </a:moveTo>
                  <a:cubicBezTo>
                    <a:pt x="275" y="85"/>
                    <a:pt x="253" y="115"/>
                    <a:pt x="221" y="119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" y="170"/>
                    <a:pt x="12" y="143"/>
                    <a:pt x="7" y="112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0" y="68"/>
                    <a:pt x="16" y="50"/>
                    <a:pt x="39" y="41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36" y="0"/>
                    <a:pt x="266" y="22"/>
                    <a:pt x="270" y="54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0">
              <a:extLst>
                <a:ext uri="{FF2B5EF4-FFF2-40B4-BE49-F238E27FC236}">
                  <a16:creationId xmlns="" xmlns:a16="http://schemas.microsoft.com/office/drawing/2014/main" id="{3591EC61-71B3-4FC7-9465-AC165D44D1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8625" y="4305302"/>
              <a:ext cx="446088" cy="241300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3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39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3"/>
                    <a:pt x="3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1">
              <a:extLst>
                <a:ext uri="{FF2B5EF4-FFF2-40B4-BE49-F238E27FC236}">
                  <a16:creationId xmlns="" xmlns:a16="http://schemas.microsoft.com/office/drawing/2014/main" id="{9D61AD20-0ECF-4DEB-963B-3E5284D9EF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6712" y="4086227"/>
              <a:ext cx="446088" cy="242888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2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40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4"/>
                    <a:pt x="2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">
              <a:extLst>
                <a:ext uri="{FF2B5EF4-FFF2-40B4-BE49-F238E27FC236}">
                  <a16:creationId xmlns="" xmlns:a16="http://schemas.microsoft.com/office/drawing/2014/main" id="{D1639E19-2E1C-4965-A493-72DCE222D4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5137" y="4530727"/>
              <a:ext cx="395288" cy="214313"/>
            </a:xfrm>
            <a:custGeom>
              <a:avLst/>
              <a:gdLst>
                <a:gd name="T0" fmla="*/ 247 w 249"/>
                <a:gd name="T1" fmla="*/ 60 h 135"/>
                <a:gd name="T2" fmla="*/ 189 w 249"/>
                <a:gd name="T3" fmla="*/ 126 h 135"/>
                <a:gd name="T4" fmla="*/ 68 w 249"/>
                <a:gd name="T5" fmla="*/ 133 h 135"/>
                <a:gd name="T6" fmla="*/ 2 w 249"/>
                <a:gd name="T7" fmla="*/ 75 h 135"/>
                <a:gd name="T8" fmla="*/ 60 w 249"/>
                <a:gd name="T9" fmla="*/ 10 h 135"/>
                <a:gd name="T10" fmla="*/ 182 w 249"/>
                <a:gd name="T11" fmla="*/ 2 h 135"/>
                <a:gd name="T12" fmla="*/ 247 w 249"/>
                <a:gd name="T13" fmla="*/ 6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35">
                  <a:moveTo>
                    <a:pt x="247" y="60"/>
                  </a:moveTo>
                  <a:cubicBezTo>
                    <a:pt x="249" y="94"/>
                    <a:pt x="223" y="124"/>
                    <a:pt x="189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34" y="135"/>
                    <a:pt x="5" y="109"/>
                    <a:pt x="2" y="75"/>
                  </a:cubicBezTo>
                  <a:cubicBezTo>
                    <a:pt x="0" y="41"/>
                    <a:pt x="26" y="12"/>
                    <a:pt x="60" y="10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216" y="0"/>
                    <a:pt x="245" y="26"/>
                    <a:pt x="247" y="60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">
              <a:extLst>
                <a:ext uri="{FF2B5EF4-FFF2-40B4-BE49-F238E27FC236}">
                  <a16:creationId xmlns="" xmlns:a16="http://schemas.microsoft.com/office/drawing/2014/main" id="{6BF8EE3E-A3F8-42FA-AB54-6D02799512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725" y="4740277"/>
              <a:ext cx="347663" cy="188913"/>
            </a:xfrm>
            <a:custGeom>
              <a:avLst/>
              <a:gdLst>
                <a:gd name="T0" fmla="*/ 217 w 219"/>
                <a:gd name="T1" fmla="*/ 53 h 119"/>
                <a:gd name="T2" fmla="*/ 166 w 219"/>
                <a:gd name="T3" fmla="*/ 111 h 119"/>
                <a:gd name="T4" fmla="*/ 60 w 219"/>
                <a:gd name="T5" fmla="*/ 117 h 119"/>
                <a:gd name="T6" fmla="*/ 2 w 219"/>
                <a:gd name="T7" fmla="*/ 66 h 119"/>
                <a:gd name="T8" fmla="*/ 53 w 219"/>
                <a:gd name="T9" fmla="*/ 8 h 119"/>
                <a:gd name="T10" fmla="*/ 160 w 219"/>
                <a:gd name="T11" fmla="*/ 2 h 119"/>
                <a:gd name="T12" fmla="*/ 217 w 219"/>
                <a:gd name="T13" fmla="*/ 5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19">
                  <a:moveTo>
                    <a:pt x="217" y="53"/>
                  </a:moveTo>
                  <a:cubicBezTo>
                    <a:pt x="219" y="83"/>
                    <a:pt x="196" y="109"/>
                    <a:pt x="166" y="111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30" y="119"/>
                    <a:pt x="4" y="96"/>
                    <a:pt x="2" y="66"/>
                  </a:cubicBezTo>
                  <a:cubicBezTo>
                    <a:pt x="0" y="36"/>
                    <a:pt x="23" y="10"/>
                    <a:pt x="53" y="8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90" y="0"/>
                    <a:pt x="216" y="23"/>
                    <a:pt x="217" y="53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4">
              <a:extLst>
                <a:ext uri="{FF2B5EF4-FFF2-40B4-BE49-F238E27FC236}">
                  <a16:creationId xmlns="" xmlns:a16="http://schemas.microsoft.com/office/drawing/2014/main" id="{D7EDCE16-30B8-430D-B740-BBCC0619D1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7" y="4203702"/>
              <a:ext cx="2335213" cy="1293813"/>
            </a:xfrm>
            <a:custGeom>
              <a:avLst/>
              <a:gdLst>
                <a:gd name="T0" fmla="*/ 0 w 1471"/>
                <a:gd name="T1" fmla="*/ 815 h 815"/>
                <a:gd name="T2" fmla="*/ 1471 w 1471"/>
                <a:gd name="T3" fmla="*/ 518 h 815"/>
                <a:gd name="T4" fmla="*/ 1383 w 1471"/>
                <a:gd name="T5" fmla="*/ 0 h 815"/>
                <a:gd name="T6" fmla="*/ 0 w 1471"/>
                <a:gd name="T7" fmla="*/ 278 h 815"/>
                <a:gd name="T8" fmla="*/ 0 w 1471"/>
                <a:gd name="T9" fmla="*/ 815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815">
                  <a:moveTo>
                    <a:pt x="0" y="815"/>
                  </a:moveTo>
                  <a:lnTo>
                    <a:pt x="1471" y="518"/>
                  </a:lnTo>
                  <a:lnTo>
                    <a:pt x="1383" y="0"/>
                  </a:lnTo>
                  <a:lnTo>
                    <a:pt x="0" y="278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5">
              <a:extLst>
                <a:ext uri="{FF2B5EF4-FFF2-40B4-BE49-F238E27FC236}">
                  <a16:creationId xmlns="" xmlns:a16="http://schemas.microsoft.com/office/drawing/2014/main" id="{51EA7D22-0BE1-4F34-A326-0CA29806C9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076577"/>
              <a:ext cx="269875" cy="347663"/>
            </a:xfrm>
            <a:custGeom>
              <a:avLst/>
              <a:gdLst>
                <a:gd name="T0" fmla="*/ 155 w 170"/>
                <a:gd name="T1" fmla="*/ 0 h 219"/>
                <a:gd name="T2" fmla="*/ 0 w 170"/>
                <a:gd name="T3" fmla="*/ 26 h 219"/>
                <a:gd name="T4" fmla="*/ 32 w 170"/>
                <a:gd name="T5" fmla="*/ 219 h 219"/>
                <a:gd name="T6" fmla="*/ 155 w 170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9">
                  <a:moveTo>
                    <a:pt x="15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117" y="184"/>
                    <a:pt x="170" y="94"/>
                    <a:pt x="155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6">
              <a:extLst>
                <a:ext uri="{FF2B5EF4-FFF2-40B4-BE49-F238E27FC236}">
                  <a16:creationId xmlns="" xmlns:a16="http://schemas.microsoft.com/office/drawing/2014/main" id="{22CBC397-9764-441E-B1B0-38670B57E2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38675" y="3424239"/>
              <a:ext cx="66675" cy="36513"/>
            </a:xfrm>
            <a:custGeom>
              <a:avLst/>
              <a:gdLst>
                <a:gd name="T0" fmla="*/ 42 w 42"/>
                <a:gd name="T1" fmla="*/ 2 h 23"/>
                <a:gd name="T2" fmla="*/ 0 w 42"/>
                <a:gd name="T3" fmla="*/ 23 h 23"/>
                <a:gd name="T4" fmla="*/ 42 w 42"/>
                <a:gd name="T5" fmla="*/ 2 h 23"/>
                <a:gd name="T6" fmla="*/ 41 w 42"/>
                <a:gd name="T7" fmla="*/ 0 h 23"/>
                <a:gd name="T8" fmla="*/ 41 w 42"/>
                <a:gd name="T9" fmla="*/ 0 h 23"/>
                <a:gd name="T10" fmla="*/ 42 w 42"/>
                <a:gd name="T11" fmla="*/ 2 h 23"/>
                <a:gd name="T12" fmla="*/ 41 w 4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7">
              <a:extLst>
                <a:ext uri="{FF2B5EF4-FFF2-40B4-BE49-F238E27FC236}">
                  <a16:creationId xmlns="" xmlns:a16="http://schemas.microsoft.com/office/drawing/2014/main" id="{EAF5D049-0CFF-478C-8570-0176E4F15D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117852"/>
              <a:ext cx="50800" cy="306388"/>
            </a:xfrm>
            <a:custGeom>
              <a:avLst/>
              <a:gdLst>
                <a:gd name="T0" fmla="*/ 0 w 32"/>
                <a:gd name="T1" fmla="*/ 0 h 193"/>
                <a:gd name="T2" fmla="*/ 0 w 32"/>
                <a:gd name="T3" fmla="*/ 0 h 193"/>
                <a:gd name="T4" fmla="*/ 32 w 32"/>
                <a:gd name="T5" fmla="*/ 193 h 193"/>
                <a:gd name="T6" fmla="*/ 32 w 32"/>
                <a:gd name="T7" fmla="*/ 193 h 193"/>
                <a:gd name="T8" fmla="*/ 32 w 32"/>
                <a:gd name="T9" fmla="*/ 193 h 193"/>
                <a:gd name="T10" fmla="*/ 0 w 32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8">
              <a:extLst>
                <a:ext uri="{FF2B5EF4-FFF2-40B4-BE49-F238E27FC236}">
                  <a16:creationId xmlns="" xmlns:a16="http://schemas.microsoft.com/office/drawing/2014/main" id="{9DEE0DF3-BFD5-4D6E-AF5C-E5F2708ACA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9">
              <a:extLst>
                <a:ext uri="{FF2B5EF4-FFF2-40B4-BE49-F238E27FC236}">
                  <a16:creationId xmlns="" xmlns:a16="http://schemas.microsoft.com/office/drawing/2014/main" id="{EDA2BB07-AC52-460F-941D-172547574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">
              <a:extLst>
                <a:ext uri="{FF2B5EF4-FFF2-40B4-BE49-F238E27FC236}">
                  <a16:creationId xmlns="" xmlns:a16="http://schemas.microsoft.com/office/drawing/2014/main" id="{F410536B-67DA-4575-8B7A-581E25656A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1">
              <a:extLst>
                <a:ext uri="{FF2B5EF4-FFF2-40B4-BE49-F238E27FC236}">
                  <a16:creationId xmlns="" xmlns:a16="http://schemas.microsoft.com/office/drawing/2014/main" id="{5B740644-DF92-4687-9888-A067F7B28D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2">
              <a:extLst>
                <a:ext uri="{FF2B5EF4-FFF2-40B4-BE49-F238E27FC236}">
                  <a16:creationId xmlns="" xmlns:a16="http://schemas.microsoft.com/office/drawing/2014/main" id="{AA1852BF-5CFA-42C4-B18A-686D6AEBB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2700" y="3790952"/>
              <a:ext cx="41275" cy="4763"/>
            </a:xfrm>
            <a:custGeom>
              <a:avLst/>
              <a:gdLst>
                <a:gd name="T0" fmla="*/ 26 w 26"/>
                <a:gd name="T1" fmla="*/ 0 h 3"/>
                <a:gd name="T2" fmla="*/ 0 w 26"/>
                <a:gd name="T3" fmla="*/ 3 h 3"/>
                <a:gd name="T4" fmla="*/ 26 w 2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">
                  <a:moveTo>
                    <a:pt x="26" y="0"/>
                  </a:moveTo>
                  <a:cubicBezTo>
                    <a:pt x="17" y="2"/>
                    <a:pt x="9" y="2"/>
                    <a:pt x="0" y="3"/>
                  </a:cubicBezTo>
                  <a:cubicBezTo>
                    <a:pt x="9" y="2"/>
                    <a:pt x="17" y="2"/>
                    <a:pt x="2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3">
              <a:extLst>
                <a:ext uri="{FF2B5EF4-FFF2-40B4-BE49-F238E27FC236}">
                  <a16:creationId xmlns="" xmlns:a16="http://schemas.microsoft.com/office/drawing/2014/main" id="{C2007299-3207-4B5E-A869-3645AE763C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2499" y="3478214"/>
              <a:ext cx="371475" cy="317500"/>
            </a:xfrm>
            <a:custGeom>
              <a:avLst/>
              <a:gdLst>
                <a:gd name="T0" fmla="*/ 200 w 234"/>
                <a:gd name="T1" fmla="*/ 0 h 200"/>
                <a:gd name="T2" fmla="*/ 0 w 234"/>
                <a:gd name="T3" fmla="*/ 34 h 200"/>
                <a:gd name="T4" fmla="*/ 200 w 234"/>
                <a:gd name="T5" fmla="*/ 200 h 200"/>
                <a:gd name="T6" fmla="*/ 208 w 234"/>
                <a:gd name="T7" fmla="*/ 200 h 200"/>
                <a:gd name="T8" fmla="*/ 234 w 234"/>
                <a:gd name="T9" fmla="*/ 197 h 200"/>
                <a:gd name="T10" fmla="*/ 234 w 234"/>
                <a:gd name="T11" fmla="*/ 197 h 200"/>
                <a:gd name="T12" fmla="*/ 234 w 234"/>
                <a:gd name="T13" fmla="*/ 197 h 200"/>
                <a:gd name="T14" fmla="*/ 233 w 234"/>
                <a:gd name="T15" fmla="*/ 192 h 200"/>
                <a:gd name="T16" fmla="*/ 215 w 234"/>
                <a:gd name="T17" fmla="*/ 84 h 200"/>
                <a:gd name="T18" fmla="*/ 204 w 234"/>
                <a:gd name="T19" fmla="*/ 24 h 200"/>
                <a:gd name="T20" fmla="*/ 201 w 234"/>
                <a:gd name="T21" fmla="*/ 4 h 200"/>
                <a:gd name="T22" fmla="*/ 200 w 234"/>
                <a:gd name="T2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0">
                  <a:moveTo>
                    <a:pt x="20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8" y="131"/>
                    <a:pt x="103" y="200"/>
                    <a:pt x="200" y="200"/>
                  </a:cubicBezTo>
                  <a:cubicBezTo>
                    <a:pt x="202" y="200"/>
                    <a:pt x="205" y="200"/>
                    <a:pt x="208" y="200"/>
                  </a:cubicBezTo>
                  <a:cubicBezTo>
                    <a:pt x="217" y="199"/>
                    <a:pt x="225" y="199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6"/>
                    <a:pt x="233" y="194"/>
                    <a:pt x="233" y="192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4">
              <a:extLst>
                <a:ext uri="{FF2B5EF4-FFF2-40B4-BE49-F238E27FC236}">
                  <a16:creationId xmlns="" xmlns:a16="http://schemas.microsoft.com/office/drawing/2014/main" id="{8C437166-6366-46A5-A8AD-9BAE447E05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63812" y="3611564"/>
              <a:ext cx="30163" cy="179388"/>
            </a:xfrm>
            <a:custGeom>
              <a:avLst/>
              <a:gdLst>
                <a:gd name="T0" fmla="*/ 0 w 19"/>
                <a:gd name="T1" fmla="*/ 0 h 113"/>
                <a:gd name="T2" fmla="*/ 18 w 19"/>
                <a:gd name="T3" fmla="*/ 108 h 113"/>
                <a:gd name="T4" fmla="*/ 19 w 19"/>
                <a:gd name="T5" fmla="*/ 113 h 113"/>
                <a:gd name="T6" fmla="*/ 19 w 19"/>
                <a:gd name="T7" fmla="*/ 113 h 113"/>
                <a:gd name="T8" fmla="*/ 18 w 19"/>
                <a:gd name="T9" fmla="*/ 108 h 113"/>
                <a:gd name="T10" fmla="*/ 14 w 19"/>
                <a:gd name="T11" fmla="*/ 85 h 113"/>
                <a:gd name="T12" fmla="*/ 11 w 19"/>
                <a:gd name="T13" fmla="*/ 65 h 113"/>
                <a:gd name="T14" fmla="*/ 0 w 19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13">
                  <a:moveTo>
                    <a:pt x="0" y="0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10"/>
                    <a:pt x="19" y="112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2"/>
                    <a:pt x="18" y="110"/>
                    <a:pt x="18" y="108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5">
              <a:extLst>
                <a:ext uri="{FF2B5EF4-FFF2-40B4-BE49-F238E27FC236}">
                  <a16:creationId xmlns="" xmlns:a16="http://schemas.microsoft.com/office/drawing/2014/main" id="{FD44B41D-06CE-4779-B92B-84986959C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30725" y="4064002"/>
              <a:ext cx="119063" cy="85725"/>
            </a:xfrm>
            <a:custGeom>
              <a:avLst/>
              <a:gdLst>
                <a:gd name="T0" fmla="*/ 64 w 75"/>
                <a:gd name="T1" fmla="*/ 54 h 54"/>
                <a:gd name="T2" fmla="*/ 64 w 75"/>
                <a:gd name="T3" fmla="*/ 54 h 54"/>
                <a:gd name="T4" fmla="*/ 64 w 75"/>
                <a:gd name="T5" fmla="*/ 54 h 54"/>
                <a:gd name="T6" fmla="*/ 64 w 75"/>
                <a:gd name="T7" fmla="*/ 54 h 54"/>
                <a:gd name="T8" fmla="*/ 75 w 75"/>
                <a:gd name="T9" fmla="*/ 53 h 54"/>
                <a:gd name="T10" fmla="*/ 64 w 75"/>
                <a:gd name="T11" fmla="*/ 54 h 54"/>
                <a:gd name="T12" fmla="*/ 75 w 75"/>
                <a:gd name="T13" fmla="*/ 53 h 54"/>
                <a:gd name="T14" fmla="*/ 0 w 75"/>
                <a:gd name="T15" fmla="*/ 0 h 54"/>
                <a:gd name="T16" fmla="*/ 0 w 75"/>
                <a:gd name="T17" fmla="*/ 1 h 54"/>
                <a:gd name="T18" fmla="*/ 0 w 75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54">
                  <a:moveTo>
                    <a:pt x="64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moveTo>
                    <a:pt x="75" y="53"/>
                  </a:moveTo>
                  <a:cubicBezTo>
                    <a:pt x="72" y="54"/>
                    <a:pt x="68" y="54"/>
                    <a:pt x="64" y="54"/>
                  </a:cubicBezTo>
                  <a:cubicBezTo>
                    <a:pt x="68" y="54"/>
                    <a:pt x="72" y="54"/>
                    <a:pt x="75" y="5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6">
              <a:extLst>
                <a:ext uri="{FF2B5EF4-FFF2-40B4-BE49-F238E27FC236}">
                  <a16:creationId xmlns="" xmlns:a16="http://schemas.microsoft.com/office/drawing/2014/main" id="{223ECA52-BE34-43C4-83D0-263505F719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8325" y="3130552"/>
              <a:ext cx="358775" cy="1019175"/>
            </a:xfrm>
            <a:custGeom>
              <a:avLst/>
              <a:gdLst>
                <a:gd name="T0" fmla="*/ 128 w 226"/>
                <a:gd name="T1" fmla="*/ 0 h 642"/>
                <a:gd name="T2" fmla="*/ 0 w 226"/>
                <a:gd name="T3" fmla="*/ 22 h 642"/>
                <a:gd name="T4" fmla="*/ 16 w 226"/>
                <a:gd name="T5" fmla="*/ 119 h 642"/>
                <a:gd name="T6" fmla="*/ 96 w 226"/>
                <a:gd name="T7" fmla="*/ 588 h 642"/>
                <a:gd name="T8" fmla="*/ 96 w 226"/>
                <a:gd name="T9" fmla="*/ 588 h 642"/>
                <a:gd name="T10" fmla="*/ 96 w 226"/>
                <a:gd name="T11" fmla="*/ 588 h 642"/>
                <a:gd name="T12" fmla="*/ 96 w 226"/>
                <a:gd name="T13" fmla="*/ 589 h 642"/>
                <a:gd name="T14" fmla="*/ 160 w 226"/>
                <a:gd name="T15" fmla="*/ 642 h 642"/>
                <a:gd name="T16" fmla="*/ 160 w 226"/>
                <a:gd name="T17" fmla="*/ 642 h 642"/>
                <a:gd name="T18" fmla="*/ 160 w 226"/>
                <a:gd name="T19" fmla="*/ 642 h 642"/>
                <a:gd name="T20" fmla="*/ 171 w 226"/>
                <a:gd name="T21" fmla="*/ 641 h 642"/>
                <a:gd name="T22" fmla="*/ 171 w 226"/>
                <a:gd name="T23" fmla="*/ 641 h 642"/>
                <a:gd name="T24" fmla="*/ 226 w 226"/>
                <a:gd name="T25" fmla="*/ 577 h 642"/>
                <a:gd name="T26" fmla="*/ 225 w 226"/>
                <a:gd name="T27" fmla="*/ 566 h 642"/>
                <a:gd name="T28" fmla="*/ 225 w 226"/>
                <a:gd name="T29" fmla="*/ 566 h 642"/>
                <a:gd name="T30" fmla="*/ 164 w 226"/>
                <a:gd name="T31" fmla="*/ 208 h 642"/>
                <a:gd name="T32" fmla="*/ 128 w 226"/>
                <a:gd name="T3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642">
                  <a:moveTo>
                    <a:pt x="12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9"/>
                  </a:cubicBezTo>
                  <a:cubicBezTo>
                    <a:pt x="102" y="620"/>
                    <a:pt x="129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4" y="642"/>
                    <a:pt x="168" y="642"/>
                    <a:pt x="171" y="641"/>
                  </a:cubicBezTo>
                  <a:cubicBezTo>
                    <a:pt x="171" y="641"/>
                    <a:pt x="171" y="641"/>
                    <a:pt x="171" y="641"/>
                  </a:cubicBezTo>
                  <a:cubicBezTo>
                    <a:pt x="203" y="635"/>
                    <a:pt x="225" y="608"/>
                    <a:pt x="226" y="577"/>
                  </a:cubicBezTo>
                  <a:cubicBezTo>
                    <a:pt x="226" y="573"/>
                    <a:pt x="225" y="569"/>
                    <a:pt x="225" y="566"/>
                  </a:cubicBezTo>
                  <a:cubicBezTo>
                    <a:pt x="225" y="566"/>
                    <a:pt x="225" y="566"/>
                    <a:pt x="225" y="566"/>
                  </a:cubicBezTo>
                  <a:cubicBezTo>
                    <a:pt x="164" y="208"/>
                    <a:pt x="164" y="208"/>
                    <a:pt x="164" y="208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7">
              <a:extLst>
                <a:ext uri="{FF2B5EF4-FFF2-40B4-BE49-F238E27FC236}">
                  <a16:creationId xmlns="" xmlns:a16="http://schemas.microsoft.com/office/drawing/2014/main" id="{059819A8-F67C-41E4-A4CF-BAA0B2D7D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8">
              <a:extLst>
                <a:ext uri="{FF2B5EF4-FFF2-40B4-BE49-F238E27FC236}">
                  <a16:creationId xmlns="" xmlns:a16="http://schemas.microsoft.com/office/drawing/2014/main" id="{EDB137FC-D4C3-4926-BF12-A150CBA5B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9">
              <a:extLst>
                <a:ext uri="{FF2B5EF4-FFF2-40B4-BE49-F238E27FC236}">
                  <a16:creationId xmlns="" xmlns:a16="http://schemas.microsoft.com/office/drawing/2014/main" id="{C6723D6F-E2E1-4661-8772-80638CA6BF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79762" y="3683002"/>
              <a:ext cx="1588" cy="11113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1 w 1"/>
                <a:gd name="T5" fmla="*/ 7 h 7"/>
                <a:gd name="T6" fmla="*/ 1 w 1"/>
                <a:gd name="T7" fmla="*/ 5 h 7"/>
                <a:gd name="T8" fmla="*/ 1 w 1"/>
                <a:gd name="T9" fmla="*/ 5 h 7"/>
                <a:gd name="T10" fmla="*/ 1 w 1"/>
                <a:gd name="T11" fmla="*/ 5 h 7"/>
                <a:gd name="T12" fmla="*/ 1 w 1"/>
                <a:gd name="T13" fmla="*/ 5 h 7"/>
                <a:gd name="T14" fmla="*/ 1 w 1"/>
                <a:gd name="T15" fmla="*/ 5 h 7"/>
                <a:gd name="T16" fmla="*/ 1 w 1"/>
                <a:gd name="T17" fmla="*/ 5 h 7"/>
                <a:gd name="T18" fmla="*/ 1 w 1"/>
                <a:gd name="T19" fmla="*/ 4 h 7"/>
                <a:gd name="T20" fmla="*/ 1 w 1"/>
                <a:gd name="T21" fmla="*/ 5 h 7"/>
                <a:gd name="T22" fmla="*/ 1 w 1"/>
                <a:gd name="T23" fmla="*/ 4 h 7"/>
                <a:gd name="T24" fmla="*/ 1 w 1"/>
                <a:gd name="T25" fmla="*/ 4 h 7"/>
                <a:gd name="T26" fmla="*/ 1 w 1"/>
                <a:gd name="T27" fmla="*/ 4 h 7"/>
                <a:gd name="T28" fmla="*/ 1 w 1"/>
                <a:gd name="T29" fmla="*/ 4 h 7"/>
                <a:gd name="T30" fmla="*/ 1 w 1"/>
                <a:gd name="T31" fmla="*/ 3 h 7"/>
                <a:gd name="T32" fmla="*/ 1 w 1"/>
                <a:gd name="T33" fmla="*/ 4 h 7"/>
                <a:gd name="T34" fmla="*/ 1 w 1"/>
                <a:gd name="T35" fmla="*/ 3 h 7"/>
                <a:gd name="T36" fmla="*/ 1 w 1"/>
                <a:gd name="T37" fmla="*/ 3 h 7"/>
                <a:gd name="T38" fmla="*/ 1 w 1"/>
                <a:gd name="T39" fmla="*/ 3 h 7"/>
                <a:gd name="T40" fmla="*/ 1 w 1"/>
                <a:gd name="T41" fmla="*/ 3 h 7"/>
                <a:gd name="T42" fmla="*/ 1 w 1"/>
                <a:gd name="T43" fmla="*/ 2 h 7"/>
                <a:gd name="T44" fmla="*/ 1 w 1"/>
                <a:gd name="T45" fmla="*/ 3 h 7"/>
                <a:gd name="T46" fmla="*/ 1 w 1"/>
                <a:gd name="T47" fmla="*/ 2 h 7"/>
                <a:gd name="T48" fmla="*/ 1 w 1"/>
                <a:gd name="T49" fmla="*/ 2 h 7"/>
                <a:gd name="T50" fmla="*/ 1 w 1"/>
                <a:gd name="T51" fmla="*/ 2 h 7"/>
                <a:gd name="T52" fmla="*/ 1 w 1"/>
                <a:gd name="T53" fmla="*/ 2 h 7"/>
                <a:gd name="T54" fmla="*/ 1 w 1"/>
                <a:gd name="T55" fmla="*/ 2 h 7"/>
                <a:gd name="T56" fmla="*/ 1 w 1"/>
                <a:gd name="T57" fmla="*/ 2 h 7"/>
                <a:gd name="T58" fmla="*/ 1 w 1"/>
                <a:gd name="T59" fmla="*/ 2 h 7"/>
                <a:gd name="T60" fmla="*/ 1 w 1"/>
                <a:gd name="T61" fmla="*/ 1 h 7"/>
                <a:gd name="T62" fmla="*/ 1 w 1"/>
                <a:gd name="T63" fmla="*/ 1 h 7"/>
                <a:gd name="T64" fmla="*/ 1 w 1"/>
                <a:gd name="T65" fmla="*/ 1 h 7"/>
                <a:gd name="T66" fmla="*/ 0 w 1"/>
                <a:gd name="T67" fmla="*/ 0 h 7"/>
                <a:gd name="T68" fmla="*/ 0 w 1"/>
                <a:gd name="T69" fmla="*/ 0 h 7"/>
                <a:gd name="T70" fmla="*/ 0 w 1"/>
                <a:gd name="T71" fmla="*/ 1 h 7"/>
                <a:gd name="T72" fmla="*/ 0 w 1"/>
                <a:gd name="T73" fmla="*/ 0 h 7"/>
                <a:gd name="T74" fmla="*/ 0 w 1"/>
                <a:gd name="T7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0">
              <a:extLst>
                <a:ext uri="{FF2B5EF4-FFF2-40B4-BE49-F238E27FC236}">
                  <a16:creationId xmlns="" xmlns:a16="http://schemas.microsoft.com/office/drawing/2014/main" id="{4FFCA96F-3923-4A5E-B644-576C80684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1">
              <a:extLst>
                <a:ext uri="{FF2B5EF4-FFF2-40B4-BE49-F238E27FC236}">
                  <a16:creationId xmlns="" xmlns:a16="http://schemas.microsoft.com/office/drawing/2014/main" id="{E9939B3D-FDD5-4229-B8B3-EC2B57DD61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2">
              <a:extLst>
                <a:ext uri="{FF2B5EF4-FFF2-40B4-BE49-F238E27FC236}">
                  <a16:creationId xmlns="" xmlns:a16="http://schemas.microsoft.com/office/drawing/2014/main" id="{4560668E-4854-4FB5-B0C5-E98CC3B4F0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378202"/>
              <a:ext cx="639763" cy="501650"/>
            </a:xfrm>
            <a:custGeom>
              <a:avLst/>
              <a:gdLst>
                <a:gd name="T0" fmla="*/ 367 w 403"/>
                <a:gd name="T1" fmla="*/ 0 h 316"/>
                <a:gd name="T2" fmla="*/ 218 w 403"/>
                <a:gd name="T3" fmla="*/ 25 h 316"/>
                <a:gd name="T4" fmla="*/ 197 w 403"/>
                <a:gd name="T5" fmla="*/ 54 h 316"/>
                <a:gd name="T6" fmla="*/ 197 w 403"/>
                <a:gd name="T7" fmla="*/ 54 h 316"/>
                <a:gd name="T8" fmla="*/ 197 w 403"/>
                <a:gd name="T9" fmla="*/ 54 h 316"/>
                <a:gd name="T10" fmla="*/ 197 w 403"/>
                <a:gd name="T11" fmla="*/ 54 h 316"/>
                <a:gd name="T12" fmla="*/ 197 w 403"/>
                <a:gd name="T13" fmla="*/ 54 h 316"/>
                <a:gd name="T14" fmla="*/ 195 w 403"/>
                <a:gd name="T15" fmla="*/ 54 h 316"/>
                <a:gd name="T16" fmla="*/ 195 w 403"/>
                <a:gd name="T17" fmla="*/ 54 h 316"/>
                <a:gd name="T18" fmla="*/ 0 w 403"/>
                <a:gd name="T19" fmla="*/ 87 h 316"/>
                <a:gd name="T20" fmla="*/ 11 w 403"/>
                <a:gd name="T21" fmla="*/ 147 h 316"/>
                <a:gd name="T22" fmla="*/ 22 w 403"/>
                <a:gd name="T23" fmla="*/ 212 h 316"/>
                <a:gd name="T24" fmla="*/ 216 w 403"/>
                <a:gd name="T25" fmla="*/ 179 h 316"/>
                <a:gd name="T26" fmla="*/ 239 w 403"/>
                <a:gd name="T27" fmla="*/ 157 h 316"/>
                <a:gd name="T28" fmla="*/ 242 w 403"/>
                <a:gd name="T29" fmla="*/ 167 h 316"/>
                <a:gd name="T30" fmla="*/ 243 w 403"/>
                <a:gd name="T31" fmla="*/ 172 h 316"/>
                <a:gd name="T32" fmla="*/ 243 w 403"/>
                <a:gd name="T33" fmla="*/ 172 h 316"/>
                <a:gd name="T34" fmla="*/ 243 w 403"/>
                <a:gd name="T35" fmla="*/ 172 h 316"/>
                <a:gd name="T36" fmla="*/ 220 w 403"/>
                <a:gd name="T37" fmla="*/ 199 h 316"/>
                <a:gd name="T38" fmla="*/ 25 w 403"/>
                <a:gd name="T39" fmla="*/ 232 h 316"/>
                <a:gd name="T40" fmla="*/ 29 w 403"/>
                <a:gd name="T41" fmla="*/ 255 h 316"/>
                <a:gd name="T42" fmla="*/ 30 w 403"/>
                <a:gd name="T43" fmla="*/ 260 h 316"/>
                <a:gd name="T44" fmla="*/ 96 w 403"/>
                <a:gd name="T45" fmla="*/ 316 h 316"/>
                <a:gd name="T46" fmla="*/ 356 w 403"/>
                <a:gd name="T47" fmla="*/ 272 h 316"/>
                <a:gd name="T48" fmla="*/ 400 w 403"/>
                <a:gd name="T49" fmla="*/ 199 h 316"/>
                <a:gd name="T50" fmla="*/ 400 w 403"/>
                <a:gd name="T51" fmla="*/ 199 h 316"/>
                <a:gd name="T52" fmla="*/ 400 w 403"/>
                <a:gd name="T53" fmla="*/ 197 h 316"/>
                <a:gd name="T54" fmla="*/ 400 w 403"/>
                <a:gd name="T55" fmla="*/ 197 h 316"/>
                <a:gd name="T56" fmla="*/ 400 w 403"/>
                <a:gd name="T57" fmla="*/ 197 h 316"/>
                <a:gd name="T58" fmla="*/ 400 w 403"/>
                <a:gd name="T59" fmla="*/ 197 h 316"/>
                <a:gd name="T60" fmla="*/ 400 w 403"/>
                <a:gd name="T61" fmla="*/ 197 h 316"/>
                <a:gd name="T62" fmla="*/ 400 w 403"/>
                <a:gd name="T63" fmla="*/ 196 h 316"/>
                <a:gd name="T64" fmla="*/ 400 w 403"/>
                <a:gd name="T65" fmla="*/ 196 h 316"/>
                <a:gd name="T66" fmla="*/ 400 w 403"/>
                <a:gd name="T67" fmla="*/ 196 h 316"/>
                <a:gd name="T68" fmla="*/ 400 w 403"/>
                <a:gd name="T69" fmla="*/ 196 h 316"/>
                <a:gd name="T70" fmla="*/ 400 w 403"/>
                <a:gd name="T71" fmla="*/ 195 h 316"/>
                <a:gd name="T72" fmla="*/ 400 w 403"/>
                <a:gd name="T73" fmla="*/ 195 h 316"/>
                <a:gd name="T74" fmla="*/ 400 w 403"/>
                <a:gd name="T75" fmla="*/ 195 h 316"/>
                <a:gd name="T76" fmla="*/ 400 w 403"/>
                <a:gd name="T77" fmla="*/ 195 h 316"/>
                <a:gd name="T78" fmla="*/ 400 w 403"/>
                <a:gd name="T79" fmla="*/ 194 h 316"/>
                <a:gd name="T80" fmla="*/ 400 w 403"/>
                <a:gd name="T81" fmla="*/ 194 h 316"/>
                <a:gd name="T82" fmla="*/ 400 w 403"/>
                <a:gd name="T83" fmla="*/ 194 h 316"/>
                <a:gd name="T84" fmla="*/ 400 w 403"/>
                <a:gd name="T85" fmla="*/ 194 h 316"/>
                <a:gd name="T86" fmla="*/ 400 w 403"/>
                <a:gd name="T87" fmla="*/ 194 h 316"/>
                <a:gd name="T88" fmla="*/ 400 w 403"/>
                <a:gd name="T89" fmla="*/ 193 h 316"/>
                <a:gd name="T90" fmla="*/ 400 w 403"/>
                <a:gd name="T91" fmla="*/ 193 h 316"/>
                <a:gd name="T92" fmla="*/ 399 w 403"/>
                <a:gd name="T93" fmla="*/ 193 h 316"/>
                <a:gd name="T94" fmla="*/ 399 w 403"/>
                <a:gd name="T95" fmla="*/ 192 h 316"/>
                <a:gd name="T96" fmla="*/ 399 w 403"/>
                <a:gd name="T97" fmla="*/ 192 h 316"/>
                <a:gd name="T98" fmla="*/ 367 w 403"/>
                <a:gd name="T9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3" h="316">
                  <a:moveTo>
                    <a:pt x="367" y="0"/>
                  </a:moveTo>
                  <a:cubicBezTo>
                    <a:pt x="218" y="25"/>
                    <a:pt x="218" y="25"/>
                    <a:pt x="218" y="25"/>
                  </a:cubicBezTo>
                  <a:cubicBezTo>
                    <a:pt x="219" y="38"/>
                    <a:pt x="210" y="50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6" y="54"/>
                    <a:pt x="196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16" y="179"/>
                    <a:pt x="216" y="179"/>
                    <a:pt x="216" y="179"/>
                  </a:cubicBezTo>
                  <a:cubicBezTo>
                    <a:pt x="228" y="177"/>
                    <a:pt x="236" y="168"/>
                    <a:pt x="239" y="157"/>
                  </a:cubicBezTo>
                  <a:cubicBezTo>
                    <a:pt x="240" y="160"/>
                    <a:pt x="242" y="164"/>
                    <a:pt x="242" y="167"/>
                  </a:cubicBezTo>
                  <a:cubicBezTo>
                    <a:pt x="243" y="169"/>
                    <a:pt x="243" y="170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85"/>
                    <a:pt x="233" y="197"/>
                    <a:pt x="220" y="199"/>
                  </a:cubicBezTo>
                  <a:cubicBezTo>
                    <a:pt x="25" y="232"/>
                    <a:pt x="25" y="232"/>
                    <a:pt x="25" y="232"/>
                  </a:cubicBezTo>
                  <a:cubicBezTo>
                    <a:pt x="29" y="255"/>
                    <a:pt x="29" y="255"/>
                    <a:pt x="29" y="255"/>
                  </a:cubicBezTo>
                  <a:cubicBezTo>
                    <a:pt x="29" y="257"/>
                    <a:pt x="30" y="259"/>
                    <a:pt x="30" y="260"/>
                  </a:cubicBezTo>
                  <a:cubicBezTo>
                    <a:pt x="37" y="292"/>
                    <a:pt x="65" y="314"/>
                    <a:pt x="96" y="316"/>
                  </a:cubicBezTo>
                  <a:cubicBezTo>
                    <a:pt x="356" y="272"/>
                    <a:pt x="356" y="272"/>
                    <a:pt x="356" y="272"/>
                  </a:cubicBezTo>
                  <a:cubicBezTo>
                    <a:pt x="384" y="260"/>
                    <a:pt x="403" y="231"/>
                    <a:pt x="400" y="199"/>
                  </a:cubicBezTo>
                  <a:cubicBezTo>
                    <a:pt x="400" y="199"/>
                    <a:pt x="400" y="199"/>
                    <a:pt x="400" y="199"/>
                  </a:cubicBezTo>
                  <a:cubicBezTo>
                    <a:pt x="400" y="199"/>
                    <a:pt x="400" y="198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399" y="193"/>
                    <a:pt x="399" y="193"/>
                  </a:cubicBezTo>
                  <a:cubicBezTo>
                    <a:pt x="399" y="193"/>
                    <a:pt x="399" y="193"/>
                    <a:pt x="399" y="192"/>
                  </a:cubicBezTo>
                  <a:cubicBezTo>
                    <a:pt x="399" y="192"/>
                    <a:pt x="399" y="192"/>
                    <a:pt x="399" y="192"/>
                  </a:cubicBezTo>
                  <a:cubicBezTo>
                    <a:pt x="367" y="0"/>
                    <a:pt x="367" y="0"/>
                    <a:pt x="36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3">
              <a:extLst>
                <a:ext uri="{FF2B5EF4-FFF2-40B4-BE49-F238E27FC236}">
                  <a16:creationId xmlns="" xmlns:a16="http://schemas.microsoft.com/office/drawing/2014/main" id="{5FA01722-F408-47E6-A805-499F38CE0CA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6350" y="3417889"/>
              <a:ext cx="347663" cy="98425"/>
            </a:xfrm>
            <a:custGeom>
              <a:avLst/>
              <a:gdLst>
                <a:gd name="T0" fmla="*/ 195 w 219"/>
                <a:gd name="T1" fmla="*/ 29 h 62"/>
                <a:gd name="T2" fmla="*/ 195 w 219"/>
                <a:gd name="T3" fmla="*/ 29 h 62"/>
                <a:gd name="T4" fmla="*/ 0 w 219"/>
                <a:gd name="T5" fmla="*/ 62 h 62"/>
                <a:gd name="T6" fmla="*/ 0 w 219"/>
                <a:gd name="T7" fmla="*/ 62 h 62"/>
                <a:gd name="T8" fmla="*/ 195 w 219"/>
                <a:gd name="T9" fmla="*/ 29 h 62"/>
                <a:gd name="T10" fmla="*/ 195 w 219"/>
                <a:gd name="T11" fmla="*/ 29 h 62"/>
                <a:gd name="T12" fmla="*/ 197 w 219"/>
                <a:gd name="T13" fmla="*/ 29 h 62"/>
                <a:gd name="T14" fmla="*/ 197 w 219"/>
                <a:gd name="T15" fmla="*/ 29 h 62"/>
                <a:gd name="T16" fmla="*/ 197 w 219"/>
                <a:gd name="T17" fmla="*/ 29 h 62"/>
                <a:gd name="T18" fmla="*/ 197 w 219"/>
                <a:gd name="T19" fmla="*/ 29 h 62"/>
                <a:gd name="T20" fmla="*/ 197 w 219"/>
                <a:gd name="T21" fmla="*/ 29 h 62"/>
                <a:gd name="T22" fmla="*/ 197 w 219"/>
                <a:gd name="T23" fmla="*/ 29 h 62"/>
                <a:gd name="T24" fmla="*/ 218 w 219"/>
                <a:gd name="T25" fmla="*/ 0 h 62"/>
                <a:gd name="T26" fmla="*/ 218 w 219"/>
                <a:gd name="T27" fmla="*/ 0 h 62"/>
                <a:gd name="T28" fmla="*/ 218 w 219"/>
                <a:gd name="T29" fmla="*/ 2 h 62"/>
                <a:gd name="T30" fmla="*/ 218 w 219"/>
                <a:gd name="T31" fmla="*/ 2 h 62"/>
                <a:gd name="T32" fmla="*/ 197 w 219"/>
                <a:gd name="T33" fmla="*/ 29 h 62"/>
                <a:gd name="T34" fmla="*/ 218 w 219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62">
                  <a:moveTo>
                    <a:pt x="195" y="29"/>
                  </a:moveTo>
                  <a:cubicBezTo>
                    <a:pt x="195" y="29"/>
                    <a:pt x="195" y="29"/>
                    <a:pt x="195" y="2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5" y="29"/>
                    <a:pt x="195" y="29"/>
                    <a:pt x="195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218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18" y="1"/>
                    <a:pt x="218" y="1"/>
                    <a:pt x="218" y="2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14"/>
                    <a:pt x="210" y="26"/>
                    <a:pt x="197" y="29"/>
                  </a:cubicBezTo>
                  <a:cubicBezTo>
                    <a:pt x="210" y="25"/>
                    <a:pt x="219" y="13"/>
                    <a:pt x="218" y="0"/>
                  </a:cubicBezTo>
                </a:path>
              </a:pathLst>
            </a:custGeom>
            <a:solidFill>
              <a:srgbClr val="F05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4">
              <a:extLst>
                <a:ext uri="{FF2B5EF4-FFF2-40B4-BE49-F238E27FC236}">
                  <a16:creationId xmlns="" xmlns:a16="http://schemas.microsoft.com/office/drawing/2014/main" id="{3C645DFF-2C79-4257-9DE1-D4E609B3B0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0F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">
              <a:extLst>
                <a:ext uri="{FF2B5EF4-FFF2-40B4-BE49-F238E27FC236}">
                  <a16:creationId xmlns="" xmlns:a16="http://schemas.microsoft.com/office/drawing/2014/main" id="{71A08E4B-418F-410D-B0B0-B369CAF192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6">
              <a:extLst>
                <a:ext uri="{FF2B5EF4-FFF2-40B4-BE49-F238E27FC236}">
                  <a16:creationId xmlns="" xmlns:a16="http://schemas.microsoft.com/office/drawing/2014/main" id="{22639F9D-220F-4E80-AC98-A989EC5567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21064"/>
              <a:ext cx="331788" cy="63500"/>
            </a:xfrm>
            <a:custGeom>
              <a:avLst/>
              <a:gdLst>
                <a:gd name="T0" fmla="*/ 209 w 209"/>
                <a:gd name="T1" fmla="*/ 0 h 40"/>
                <a:gd name="T2" fmla="*/ 200 w 209"/>
                <a:gd name="T3" fmla="*/ 2 h 40"/>
                <a:gd name="T4" fmla="*/ 0 w 209"/>
                <a:gd name="T5" fmla="*/ 36 h 40"/>
                <a:gd name="T6" fmla="*/ 1 w 209"/>
                <a:gd name="T7" fmla="*/ 40 h 40"/>
                <a:gd name="T8" fmla="*/ 195 w 209"/>
                <a:gd name="T9" fmla="*/ 7 h 40"/>
                <a:gd name="T10" fmla="*/ 209 w 209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40">
                  <a:moveTo>
                    <a:pt x="209" y="0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201" y="6"/>
                    <a:pt x="206" y="3"/>
                    <a:pt x="209" y="0"/>
                  </a:cubicBezTo>
                </a:path>
              </a:pathLst>
            </a:custGeom>
            <a:solidFill>
              <a:srgbClr val="BC1B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7">
              <a:extLst>
                <a:ext uri="{FF2B5EF4-FFF2-40B4-BE49-F238E27FC236}">
                  <a16:creationId xmlns="" xmlns:a16="http://schemas.microsoft.com/office/drawing/2014/main" id="{7FB36D07-EB96-4EFC-9B67-95A0D41F5D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8">
              <a:extLst>
                <a:ext uri="{FF2B5EF4-FFF2-40B4-BE49-F238E27FC236}">
                  <a16:creationId xmlns="" xmlns:a16="http://schemas.microsoft.com/office/drawing/2014/main" id="{C70E806B-4431-47FB-8075-2AFD6AEC26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9">
              <a:extLst>
                <a:ext uri="{FF2B5EF4-FFF2-40B4-BE49-F238E27FC236}">
                  <a16:creationId xmlns="" xmlns:a16="http://schemas.microsoft.com/office/drawing/2014/main" id="{2D9F0E98-AD4A-4EE4-AD39-7B92CA920C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0">
              <a:extLst>
                <a:ext uri="{FF2B5EF4-FFF2-40B4-BE49-F238E27FC236}">
                  <a16:creationId xmlns="" xmlns:a16="http://schemas.microsoft.com/office/drawing/2014/main" id="{BDD14CC6-3A55-42A3-BFF4-21B3A7010B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1">
              <a:extLst>
                <a:ext uri="{FF2B5EF4-FFF2-40B4-BE49-F238E27FC236}">
                  <a16:creationId xmlns="" xmlns:a16="http://schemas.microsoft.com/office/drawing/2014/main" id="{B5A7321E-13F8-4A8F-B311-984753CE7B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165477"/>
              <a:ext cx="1401763" cy="898525"/>
            </a:xfrm>
            <a:custGeom>
              <a:avLst/>
              <a:gdLst>
                <a:gd name="T0" fmla="*/ 787 w 883"/>
                <a:gd name="T1" fmla="*/ 0 h 566"/>
                <a:gd name="T2" fmla="*/ 715 w 883"/>
                <a:gd name="T3" fmla="*/ 12 h 566"/>
                <a:gd name="T4" fmla="*/ 0 w 883"/>
                <a:gd name="T5" fmla="*/ 134 h 566"/>
                <a:gd name="T6" fmla="*/ 32 w 883"/>
                <a:gd name="T7" fmla="*/ 326 h 566"/>
                <a:gd name="T8" fmla="*/ 86 w 883"/>
                <a:gd name="T9" fmla="*/ 325 h 566"/>
                <a:gd name="T10" fmla="*/ 883 w 883"/>
                <a:gd name="T11" fmla="*/ 566 h 566"/>
                <a:gd name="T12" fmla="*/ 883 w 883"/>
                <a:gd name="T13" fmla="*/ 566 h 566"/>
                <a:gd name="T14" fmla="*/ 829 w 883"/>
                <a:gd name="T15" fmla="*/ 246 h 566"/>
                <a:gd name="T16" fmla="*/ 803 w 883"/>
                <a:gd name="T17" fmla="*/ 97 h 566"/>
                <a:gd name="T18" fmla="*/ 787 w 883"/>
                <a:gd name="T1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3" h="566">
                  <a:moveTo>
                    <a:pt x="787" y="0"/>
                  </a:moveTo>
                  <a:cubicBezTo>
                    <a:pt x="715" y="12"/>
                    <a:pt x="715" y="12"/>
                    <a:pt x="715" y="12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2" y="326"/>
                    <a:pt x="52" y="325"/>
                    <a:pt x="86" y="325"/>
                  </a:cubicBezTo>
                  <a:cubicBezTo>
                    <a:pt x="219" y="325"/>
                    <a:pt x="575" y="347"/>
                    <a:pt x="883" y="566"/>
                  </a:cubicBezTo>
                  <a:cubicBezTo>
                    <a:pt x="883" y="566"/>
                    <a:pt x="883" y="566"/>
                    <a:pt x="883" y="566"/>
                  </a:cubicBezTo>
                  <a:cubicBezTo>
                    <a:pt x="829" y="246"/>
                    <a:pt x="829" y="246"/>
                    <a:pt x="829" y="246"/>
                  </a:cubicBezTo>
                  <a:cubicBezTo>
                    <a:pt x="803" y="97"/>
                    <a:pt x="803" y="97"/>
                    <a:pt x="803" y="97"/>
                  </a:cubicBezTo>
                  <a:cubicBezTo>
                    <a:pt x="787" y="0"/>
                    <a:pt x="787" y="0"/>
                    <a:pt x="787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2">
              <a:extLst>
                <a:ext uri="{FF2B5EF4-FFF2-40B4-BE49-F238E27FC236}">
                  <a16:creationId xmlns="" xmlns:a16="http://schemas.microsoft.com/office/drawing/2014/main" id="{0CEA6BF0-7919-4C5E-B055-0FB71EF433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1275" y="3627439"/>
              <a:ext cx="350838" cy="119063"/>
            </a:xfrm>
            <a:custGeom>
              <a:avLst/>
              <a:gdLst>
                <a:gd name="T0" fmla="*/ 217 w 221"/>
                <a:gd name="T1" fmla="*/ 0 h 75"/>
                <a:gd name="T2" fmla="*/ 194 w 221"/>
                <a:gd name="T3" fmla="*/ 22 h 75"/>
                <a:gd name="T4" fmla="*/ 0 w 221"/>
                <a:gd name="T5" fmla="*/ 55 h 75"/>
                <a:gd name="T6" fmla="*/ 3 w 221"/>
                <a:gd name="T7" fmla="*/ 75 h 75"/>
                <a:gd name="T8" fmla="*/ 198 w 221"/>
                <a:gd name="T9" fmla="*/ 42 h 75"/>
                <a:gd name="T10" fmla="*/ 221 w 221"/>
                <a:gd name="T11" fmla="*/ 15 h 75"/>
                <a:gd name="T12" fmla="*/ 220 w 221"/>
                <a:gd name="T13" fmla="*/ 10 h 75"/>
                <a:gd name="T14" fmla="*/ 217 w 221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75">
                  <a:moveTo>
                    <a:pt x="217" y="0"/>
                  </a:moveTo>
                  <a:cubicBezTo>
                    <a:pt x="214" y="11"/>
                    <a:pt x="206" y="20"/>
                    <a:pt x="194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1" y="40"/>
                    <a:pt x="221" y="28"/>
                    <a:pt x="221" y="15"/>
                  </a:cubicBezTo>
                  <a:cubicBezTo>
                    <a:pt x="221" y="13"/>
                    <a:pt x="221" y="12"/>
                    <a:pt x="220" y="10"/>
                  </a:cubicBezTo>
                  <a:cubicBezTo>
                    <a:pt x="220" y="7"/>
                    <a:pt x="218" y="3"/>
                    <a:pt x="217" y="0"/>
                  </a:cubicBezTo>
                </a:path>
              </a:pathLst>
            </a:custGeom>
            <a:solidFill>
              <a:srgbClr val="8B0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3">
              <a:extLst>
                <a:ext uri="{FF2B5EF4-FFF2-40B4-BE49-F238E27FC236}">
                  <a16:creationId xmlns="" xmlns:a16="http://schemas.microsoft.com/office/drawing/2014/main" id="{89FA5259-549C-4C8A-ABD9-ACFAEE05D1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1587" y="3421064"/>
              <a:ext cx="330200" cy="63500"/>
            </a:xfrm>
            <a:custGeom>
              <a:avLst/>
              <a:gdLst>
                <a:gd name="T0" fmla="*/ 200 w 208"/>
                <a:gd name="T1" fmla="*/ 27 h 40"/>
                <a:gd name="T2" fmla="*/ 198 w 208"/>
                <a:gd name="T3" fmla="*/ 27 h 40"/>
                <a:gd name="T4" fmla="*/ 200 w 208"/>
                <a:gd name="T5" fmla="*/ 27 h 40"/>
                <a:gd name="T6" fmla="*/ 200 w 208"/>
                <a:gd name="T7" fmla="*/ 27 h 40"/>
                <a:gd name="T8" fmla="*/ 200 w 208"/>
                <a:gd name="T9" fmla="*/ 27 h 40"/>
                <a:gd name="T10" fmla="*/ 200 w 208"/>
                <a:gd name="T11" fmla="*/ 27 h 40"/>
                <a:gd name="T12" fmla="*/ 200 w 208"/>
                <a:gd name="T13" fmla="*/ 27 h 40"/>
                <a:gd name="T14" fmla="*/ 200 w 208"/>
                <a:gd name="T15" fmla="*/ 27 h 40"/>
                <a:gd name="T16" fmla="*/ 200 w 208"/>
                <a:gd name="T17" fmla="*/ 27 h 40"/>
                <a:gd name="T18" fmla="*/ 208 w 208"/>
                <a:gd name="T19" fmla="*/ 0 h 40"/>
                <a:gd name="T20" fmla="*/ 208 w 208"/>
                <a:gd name="T21" fmla="*/ 0 h 40"/>
                <a:gd name="T22" fmla="*/ 194 w 208"/>
                <a:gd name="T23" fmla="*/ 7 h 40"/>
                <a:gd name="T24" fmla="*/ 0 w 208"/>
                <a:gd name="T25" fmla="*/ 40 h 40"/>
                <a:gd name="T26" fmla="*/ 0 w 208"/>
                <a:gd name="T27" fmla="*/ 40 h 40"/>
                <a:gd name="T28" fmla="*/ 194 w 208"/>
                <a:gd name="T29" fmla="*/ 7 h 40"/>
                <a:gd name="T30" fmla="*/ 208 w 208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40">
                  <a:moveTo>
                    <a:pt x="200" y="27"/>
                  </a:moveTo>
                  <a:cubicBezTo>
                    <a:pt x="199" y="27"/>
                    <a:pt x="199" y="27"/>
                    <a:pt x="198" y="27"/>
                  </a:cubicBezTo>
                  <a:cubicBezTo>
                    <a:pt x="199" y="27"/>
                    <a:pt x="199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8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5" y="3"/>
                    <a:pt x="200" y="6"/>
                    <a:pt x="194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200" y="6"/>
                    <a:pt x="205" y="3"/>
                    <a:pt x="208" y="0"/>
                  </a:cubicBezTo>
                </a:path>
              </a:pathLst>
            </a:custGeom>
            <a:solidFill>
              <a:srgbClr val="B1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4">
              <a:extLst>
                <a:ext uri="{FF2B5EF4-FFF2-40B4-BE49-F238E27FC236}">
                  <a16:creationId xmlns="" xmlns:a16="http://schemas.microsoft.com/office/drawing/2014/main" id="{351365B5-698C-466B-80B2-93CBB5FFE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0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5">
              <a:extLst>
                <a:ext uri="{FF2B5EF4-FFF2-40B4-BE49-F238E27FC236}">
                  <a16:creationId xmlns="" xmlns:a16="http://schemas.microsoft.com/office/drawing/2014/main" id="{50D1F460-9253-4657-B001-BBE09DA3E2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6">
              <a:extLst>
                <a:ext uri="{FF2B5EF4-FFF2-40B4-BE49-F238E27FC236}">
                  <a16:creationId xmlns="" xmlns:a16="http://schemas.microsoft.com/office/drawing/2014/main" id="{9DC7F6AD-3FD8-4E9F-AAB5-0AC1981C73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17889"/>
              <a:ext cx="350838" cy="98425"/>
            </a:xfrm>
            <a:custGeom>
              <a:avLst/>
              <a:gdLst>
                <a:gd name="T0" fmla="*/ 221 w 221"/>
                <a:gd name="T1" fmla="*/ 0 h 62"/>
                <a:gd name="T2" fmla="*/ 208 w 221"/>
                <a:gd name="T3" fmla="*/ 2 h 62"/>
                <a:gd name="T4" fmla="*/ 194 w 221"/>
                <a:gd name="T5" fmla="*/ 9 h 62"/>
                <a:gd name="T6" fmla="*/ 0 w 221"/>
                <a:gd name="T7" fmla="*/ 42 h 62"/>
                <a:gd name="T8" fmla="*/ 3 w 221"/>
                <a:gd name="T9" fmla="*/ 62 h 62"/>
                <a:gd name="T10" fmla="*/ 198 w 221"/>
                <a:gd name="T11" fmla="*/ 29 h 62"/>
                <a:gd name="T12" fmla="*/ 198 w 221"/>
                <a:gd name="T13" fmla="*/ 29 h 62"/>
                <a:gd name="T14" fmla="*/ 200 w 221"/>
                <a:gd name="T15" fmla="*/ 29 h 62"/>
                <a:gd name="T16" fmla="*/ 200 w 221"/>
                <a:gd name="T17" fmla="*/ 29 h 62"/>
                <a:gd name="T18" fmla="*/ 200 w 221"/>
                <a:gd name="T19" fmla="*/ 29 h 62"/>
                <a:gd name="T20" fmla="*/ 200 w 221"/>
                <a:gd name="T21" fmla="*/ 29 h 62"/>
                <a:gd name="T22" fmla="*/ 200 w 221"/>
                <a:gd name="T23" fmla="*/ 29 h 62"/>
                <a:gd name="T24" fmla="*/ 221 w 221"/>
                <a:gd name="T25" fmla="*/ 2 h 62"/>
                <a:gd name="T26" fmla="*/ 221 w 221"/>
                <a:gd name="T27" fmla="*/ 0 h 62"/>
                <a:gd name="T28" fmla="*/ 221 w 221"/>
                <a:gd name="T2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" h="62">
                  <a:moveTo>
                    <a:pt x="221" y="0"/>
                  </a:moveTo>
                  <a:cubicBezTo>
                    <a:pt x="208" y="2"/>
                    <a:pt x="208" y="2"/>
                    <a:pt x="208" y="2"/>
                  </a:cubicBezTo>
                  <a:cubicBezTo>
                    <a:pt x="205" y="5"/>
                    <a:pt x="200" y="8"/>
                    <a:pt x="194" y="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9" y="29"/>
                    <a:pt x="199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13" y="26"/>
                    <a:pt x="221" y="14"/>
                    <a:pt x="221" y="2"/>
                  </a:cubicBezTo>
                  <a:cubicBezTo>
                    <a:pt x="221" y="1"/>
                    <a:pt x="221" y="1"/>
                    <a:pt x="221" y="0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solidFill>
              <a:srgbClr val="AE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77">
              <a:extLst>
                <a:ext uri="{FF2B5EF4-FFF2-40B4-BE49-F238E27FC236}">
                  <a16:creationId xmlns="" xmlns:a16="http://schemas.microsoft.com/office/drawing/2014/main" id="{ADF066D3-7AAF-44D8-9201-D7833031A1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76787" y="1949451"/>
              <a:ext cx="222250" cy="222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0" name="Oval 78">
              <a:extLst>
                <a:ext uri="{FF2B5EF4-FFF2-40B4-BE49-F238E27FC236}">
                  <a16:creationId xmlns="" xmlns:a16="http://schemas.microsoft.com/office/drawing/2014/main" id="{92774C23-EFB4-4D3F-8953-5CE64C7D38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68888" y="422751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79">
              <a:extLst>
                <a:ext uri="{FF2B5EF4-FFF2-40B4-BE49-F238E27FC236}">
                  <a16:creationId xmlns="" xmlns:a16="http://schemas.microsoft.com/office/drawing/2014/main" id="{E149111F-C657-449E-9C78-90016511D0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3337" y="4867277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80">
              <a:extLst>
                <a:ext uri="{FF2B5EF4-FFF2-40B4-BE49-F238E27FC236}">
                  <a16:creationId xmlns="" xmlns:a16="http://schemas.microsoft.com/office/drawing/2014/main" id="{AE433C1F-7335-49E3-AB8C-F7C3AF9F54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50987" y="3954464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3" name="Oval 81">
              <a:extLst>
                <a:ext uri="{FF2B5EF4-FFF2-40B4-BE49-F238E27FC236}">
                  <a16:creationId xmlns="" xmlns:a16="http://schemas.microsoft.com/office/drawing/2014/main" id="{061FB918-2E22-4F5B-88A5-1919958044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9787" y="2533651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82">
              <a:extLst>
                <a:ext uri="{FF2B5EF4-FFF2-40B4-BE49-F238E27FC236}">
                  <a16:creationId xmlns="" xmlns:a16="http://schemas.microsoft.com/office/drawing/2014/main" id="{F61DA89E-6CD4-485E-9D46-50DDB316C4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70037" y="5534028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FB1685C8-973B-4151-9EFE-2902A439D48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317625" y="1588"/>
            <a:ext cx="1252538" cy="1233488"/>
          </a:xfrm>
          <a:custGeom>
            <a:avLst/>
            <a:gdLst>
              <a:gd name="T0" fmla="*/ 767 w 789"/>
              <a:gd name="T1" fmla="*/ 0 h 777"/>
              <a:gd name="T2" fmla="*/ 0 w 789"/>
              <a:gd name="T3" fmla="*/ 766 h 777"/>
              <a:gd name="T4" fmla="*/ 11 w 789"/>
              <a:gd name="T5" fmla="*/ 777 h 777"/>
              <a:gd name="T6" fmla="*/ 789 w 789"/>
              <a:gd name="T7" fmla="*/ 0 h 777"/>
              <a:gd name="T8" fmla="*/ 767 w 789"/>
              <a:gd name="T9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9" h="777">
                <a:moveTo>
                  <a:pt x="767" y="0"/>
                </a:moveTo>
                <a:lnTo>
                  <a:pt x="0" y="766"/>
                </a:lnTo>
                <a:lnTo>
                  <a:pt x="11" y="777"/>
                </a:lnTo>
                <a:lnTo>
                  <a:pt x="789" y="0"/>
                </a:lnTo>
                <a:lnTo>
                  <a:pt x="76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>
            <a:extLst>
              <a:ext uri="{FF2B5EF4-FFF2-40B4-BE49-F238E27FC236}">
                <a16:creationId xmlns="" xmlns:a16="http://schemas.microsoft.com/office/drawing/2014/main" id="{86D220E2-905D-40E8-9B81-BD4439989F1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609725" y="1588"/>
            <a:ext cx="1690688" cy="1671638"/>
          </a:xfrm>
          <a:custGeom>
            <a:avLst/>
            <a:gdLst>
              <a:gd name="T0" fmla="*/ 1043 w 1065"/>
              <a:gd name="T1" fmla="*/ 0 h 1053"/>
              <a:gd name="T2" fmla="*/ 0 w 1065"/>
              <a:gd name="T3" fmla="*/ 1042 h 1053"/>
              <a:gd name="T4" fmla="*/ 11 w 1065"/>
              <a:gd name="T5" fmla="*/ 1053 h 1053"/>
              <a:gd name="T6" fmla="*/ 1065 w 1065"/>
              <a:gd name="T7" fmla="*/ 0 h 1053"/>
              <a:gd name="T8" fmla="*/ 1043 w 1065"/>
              <a:gd name="T9" fmla="*/ 0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53">
                <a:moveTo>
                  <a:pt x="1043" y="0"/>
                </a:moveTo>
                <a:lnTo>
                  <a:pt x="0" y="1042"/>
                </a:lnTo>
                <a:lnTo>
                  <a:pt x="11" y="1053"/>
                </a:lnTo>
                <a:lnTo>
                  <a:pt x="1065" y="0"/>
                </a:lnTo>
                <a:lnTo>
                  <a:pt x="104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>
            <a:extLst>
              <a:ext uri="{FF2B5EF4-FFF2-40B4-BE49-F238E27FC236}">
                <a16:creationId xmlns="" xmlns:a16="http://schemas.microsoft.com/office/drawing/2014/main" id="{92DB4F27-6582-44CF-89E3-168358EF9111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832726" y="1588"/>
            <a:ext cx="611188" cy="593725"/>
          </a:xfrm>
          <a:custGeom>
            <a:avLst/>
            <a:gdLst>
              <a:gd name="T0" fmla="*/ 363 w 385"/>
              <a:gd name="T1" fmla="*/ 0 h 374"/>
              <a:gd name="T2" fmla="*/ 0 w 385"/>
              <a:gd name="T3" fmla="*/ 363 h 374"/>
              <a:gd name="T4" fmla="*/ 11 w 385"/>
              <a:gd name="T5" fmla="*/ 374 h 374"/>
              <a:gd name="T6" fmla="*/ 385 w 385"/>
              <a:gd name="T7" fmla="*/ 0 h 374"/>
              <a:gd name="T8" fmla="*/ 363 w 385"/>
              <a:gd name="T9" fmla="*/ 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374">
                <a:moveTo>
                  <a:pt x="363" y="0"/>
                </a:moveTo>
                <a:lnTo>
                  <a:pt x="0" y="363"/>
                </a:lnTo>
                <a:lnTo>
                  <a:pt x="11" y="374"/>
                </a:lnTo>
                <a:lnTo>
                  <a:pt x="385" y="0"/>
                </a:lnTo>
                <a:lnTo>
                  <a:pt x="36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>
            <a:extLst>
              <a:ext uri="{FF2B5EF4-FFF2-40B4-BE49-F238E27FC236}">
                <a16:creationId xmlns="" xmlns:a16="http://schemas.microsoft.com/office/drawing/2014/main" id="{9F33877A-8AC6-493A-8F09-C1D80ABFEF8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616826" y="1588"/>
            <a:ext cx="1150938" cy="1131888"/>
          </a:xfrm>
          <a:custGeom>
            <a:avLst/>
            <a:gdLst>
              <a:gd name="T0" fmla="*/ 703 w 725"/>
              <a:gd name="T1" fmla="*/ 0 h 713"/>
              <a:gd name="T2" fmla="*/ 0 w 725"/>
              <a:gd name="T3" fmla="*/ 702 h 713"/>
              <a:gd name="T4" fmla="*/ 11 w 725"/>
              <a:gd name="T5" fmla="*/ 713 h 713"/>
              <a:gd name="T6" fmla="*/ 725 w 725"/>
              <a:gd name="T7" fmla="*/ 0 h 713"/>
              <a:gd name="T8" fmla="*/ 703 w 725"/>
              <a:gd name="T9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13">
                <a:moveTo>
                  <a:pt x="703" y="0"/>
                </a:moveTo>
                <a:lnTo>
                  <a:pt x="0" y="702"/>
                </a:lnTo>
                <a:lnTo>
                  <a:pt x="11" y="713"/>
                </a:lnTo>
                <a:lnTo>
                  <a:pt x="725" y="0"/>
                </a:lnTo>
                <a:lnTo>
                  <a:pt x="70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>
            <a:extLst>
              <a:ext uri="{FF2B5EF4-FFF2-40B4-BE49-F238E27FC236}">
                <a16:creationId xmlns="" xmlns:a16="http://schemas.microsoft.com/office/drawing/2014/main" id="{CD44290E-65BD-4621-8143-786A96E4241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996489" y="1588"/>
            <a:ext cx="2197100" cy="2271713"/>
          </a:xfrm>
          <a:custGeom>
            <a:avLst/>
            <a:gdLst>
              <a:gd name="T0" fmla="*/ 0 w 1384"/>
              <a:gd name="T1" fmla="*/ 1374 h 1432"/>
              <a:gd name="T2" fmla="*/ 344 w 1384"/>
              <a:gd name="T3" fmla="*/ 1432 h 1432"/>
              <a:gd name="T4" fmla="*/ 1384 w 1384"/>
              <a:gd name="T5" fmla="*/ 392 h 1432"/>
              <a:gd name="T6" fmla="*/ 1307 w 1384"/>
              <a:gd name="T7" fmla="*/ 0 h 1432"/>
              <a:gd name="T8" fmla="*/ 0 w 1384"/>
              <a:gd name="T9" fmla="*/ 0 h 1432"/>
              <a:gd name="T10" fmla="*/ 0 w 1384"/>
              <a:gd name="T11" fmla="*/ 1374 h 1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4" h="1432">
                <a:moveTo>
                  <a:pt x="0" y="1374"/>
                </a:moveTo>
                <a:cubicBezTo>
                  <a:pt x="108" y="1411"/>
                  <a:pt x="223" y="1432"/>
                  <a:pt x="344" y="1432"/>
                </a:cubicBezTo>
                <a:cubicBezTo>
                  <a:pt x="918" y="1432"/>
                  <a:pt x="1384" y="966"/>
                  <a:pt x="1384" y="392"/>
                </a:cubicBezTo>
                <a:cubicBezTo>
                  <a:pt x="1384" y="253"/>
                  <a:pt x="1357" y="121"/>
                  <a:pt x="1307" y="0"/>
                </a:cubicBezTo>
                <a:cubicBezTo>
                  <a:pt x="0" y="0"/>
                  <a:pt x="0" y="0"/>
                  <a:pt x="0" y="0"/>
                </a:cubicBezTo>
                <a:lnTo>
                  <a:pt x="0" y="137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>
            <a:extLst>
              <a:ext uri="{FF2B5EF4-FFF2-40B4-BE49-F238E27FC236}">
                <a16:creationId xmlns="" xmlns:a16="http://schemas.microsoft.com/office/drawing/2014/main" id="{69E44DB6-BEA0-484B-AD8A-23C18DF9FF0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587" y="1588"/>
            <a:ext cx="2051050" cy="1617663"/>
          </a:xfrm>
          <a:custGeom>
            <a:avLst/>
            <a:gdLst>
              <a:gd name="T0" fmla="*/ 1040 w 1292"/>
              <a:gd name="T1" fmla="*/ 1020 h 1020"/>
              <a:gd name="T2" fmla="*/ 1292 w 1292"/>
              <a:gd name="T3" fmla="*/ 989 h 1020"/>
              <a:gd name="T4" fmla="*/ 1292 w 1292"/>
              <a:gd name="T5" fmla="*/ 0 h 1020"/>
              <a:gd name="T6" fmla="*/ 0 w 1292"/>
              <a:gd name="T7" fmla="*/ 0 h 1020"/>
              <a:gd name="T8" fmla="*/ 1040 w 1292"/>
              <a:gd name="T9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2" h="1020">
                <a:moveTo>
                  <a:pt x="1040" y="1020"/>
                </a:moveTo>
                <a:cubicBezTo>
                  <a:pt x="1127" y="1020"/>
                  <a:pt x="1211" y="1009"/>
                  <a:pt x="1292" y="989"/>
                </a:cubicBezTo>
                <a:cubicBezTo>
                  <a:pt x="1292" y="0"/>
                  <a:pt x="1292" y="0"/>
                  <a:pt x="1292" y="0"/>
                </a:cubicBezTo>
                <a:cubicBezTo>
                  <a:pt x="0" y="0"/>
                  <a:pt x="0" y="0"/>
                  <a:pt x="0" y="0"/>
                </a:cubicBezTo>
                <a:cubicBezTo>
                  <a:pt x="11" y="565"/>
                  <a:pt x="472" y="1020"/>
                  <a:pt x="1040" y="10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>
            <a:extLst>
              <a:ext uri="{FF2B5EF4-FFF2-40B4-BE49-F238E27FC236}">
                <a16:creationId xmlns="" xmlns:a16="http://schemas.microsoft.com/office/drawing/2014/main" id="{9BB4C754-9675-42E6-A410-921F7CC6785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587" y="5337177"/>
            <a:ext cx="2576513" cy="1516063"/>
          </a:xfrm>
          <a:custGeom>
            <a:avLst/>
            <a:gdLst>
              <a:gd name="T0" fmla="*/ 1623 w 1623"/>
              <a:gd name="T1" fmla="*/ 956 h 956"/>
              <a:gd name="T2" fmla="*/ 1623 w 1623"/>
              <a:gd name="T3" fmla="*/ 214 h 956"/>
              <a:gd name="T4" fmla="*/ 1003 w 1623"/>
              <a:gd name="T5" fmla="*/ 0 h 956"/>
              <a:gd name="T6" fmla="*/ 0 w 1623"/>
              <a:gd name="T7" fmla="*/ 956 h 956"/>
              <a:gd name="T8" fmla="*/ 1623 w 1623"/>
              <a:gd name="T9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3" h="956">
                <a:moveTo>
                  <a:pt x="1623" y="956"/>
                </a:moveTo>
                <a:cubicBezTo>
                  <a:pt x="1623" y="214"/>
                  <a:pt x="1623" y="214"/>
                  <a:pt x="1623" y="214"/>
                </a:cubicBezTo>
                <a:cubicBezTo>
                  <a:pt x="1452" y="80"/>
                  <a:pt x="1237" y="0"/>
                  <a:pt x="1003" y="0"/>
                </a:cubicBezTo>
                <a:cubicBezTo>
                  <a:pt x="464" y="0"/>
                  <a:pt x="25" y="424"/>
                  <a:pt x="0" y="956"/>
                </a:cubicBezTo>
                <a:lnTo>
                  <a:pt x="1623" y="9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>
            <a:extLst>
              <a:ext uri="{FF2B5EF4-FFF2-40B4-BE49-F238E27FC236}">
                <a16:creationId xmlns="" xmlns:a16="http://schemas.microsoft.com/office/drawing/2014/main" id="{B7527CAA-CA05-49CC-B57D-2AEA16391B1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418639" y="6313490"/>
            <a:ext cx="1508125" cy="539750"/>
          </a:xfrm>
          <a:custGeom>
            <a:avLst/>
            <a:gdLst>
              <a:gd name="T0" fmla="*/ 0 w 950"/>
              <a:gd name="T1" fmla="*/ 340 h 340"/>
              <a:gd name="T2" fmla="*/ 950 w 950"/>
              <a:gd name="T3" fmla="*/ 340 h 340"/>
              <a:gd name="T4" fmla="*/ 475 w 950"/>
              <a:gd name="T5" fmla="*/ 0 h 340"/>
              <a:gd name="T6" fmla="*/ 0 w 950"/>
              <a:gd name="T7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0" h="340">
                <a:moveTo>
                  <a:pt x="0" y="340"/>
                </a:moveTo>
                <a:cubicBezTo>
                  <a:pt x="950" y="340"/>
                  <a:pt x="950" y="340"/>
                  <a:pt x="950" y="340"/>
                </a:cubicBezTo>
                <a:cubicBezTo>
                  <a:pt x="883" y="142"/>
                  <a:pt x="696" y="0"/>
                  <a:pt x="475" y="0"/>
                </a:cubicBezTo>
                <a:cubicBezTo>
                  <a:pt x="255" y="0"/>
                  <a:pt x="67" y="142"/>
                  <a:pt x="0" y="3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>
            <a:extLst>
              <a:ext uri="{FF2B5EF4-FFF2-40B4-BE49-F238E27FC236}">
                <a16:creationId xmlns="" xmlns:a16="http://schemas.microsoft.com/office/drawing/2014/main" id="{152188CC-57DD-411C-A103-FAE013EF8AD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306513" y="1588"/>
            <a:ext cx="2222500" cy="615950"/>
          </a:xfrm>
          <a:custGeom>
            <a:avLst/>
            <a:gdLst>
              <a:gd name="T0" fmla="*/ 0 w 1400"/>
              <a:gd name="T1" fmla="*/ 0 h 388"/>
              <a:gd name="T2" fmla="*/ 700 w 1400"/>
              <a:gd name="T3" fmla="*/ 388 h 388"/>
              <a:gd name="T4" fmla="*/ 1400 w 1400"/>
              <a:gd name="T5" fmla="*/ 0 h 388"/>
              <a:gd name="T6" fmla="*/ 0 w 1400"/>
              <a:gd name="T7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0" h="388">
                <a:moveTo>
                  <a:pt x="0" y="0"/>
                </a:moveTo>
                <a:cubicBezTo>
                  <a:pt x="146" y="233"/>
                  <a:pt x="405" y="388"/>
                  <a:pt x="700" y="388"/>
                </a:cubicBezTo>
                <a:cubicBezTo>
                  <a:pt x="995" y="388"/>
                  <a:pt x="1254" y="233"/>
                  <a:pt x="14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>
            <a:extLst>
              <a:ext uri="{FF2B5EF4-FFF2-40B4-BE49-F238E27FC236}">
                <a16:creationId xmlns="" xmlns:a16="http://schemas.microsoft.com/office/drawing/2014/main" id="{A54361DF-8524-4E11-AA56-993082067361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91551" y="1588"/>
            <a:ext cx="2543176" cy="1020763"/>
          </a:xfrm>
          <a:custGeom>
            <a:avLst/>
            <a:gdLst>
              <a:gd name="T0" fmla="*/ 0 w 1602"/>
              <a:gd name="T1" fmla="*/ 0 h 644"/>
              <a:gd name="T2" fmla="*/ 801 w 1602"/>
              <a:gd name="T3" fmla="*/ 644 h 644"/>
              <a:gd name="T4" fmla="*/ 1602 w 1602"/>
              <a:gd name="T5" fmla="*/ 0 h 644"/>
              <a:gd name="T6" fmla="*/ 0 w 1602"/>
              <a:gd name="T7" fmla="*/ 0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2" h="644">
                <a:moveTo>
                  <a:pt x="0" y="0"/>
                </a:moveTo>
                <a:cubicBezTo>
                  <a:pt x="80" y="368"/>
                  <a:pt x="408" y="644"/>
                  <a:pt x="801" y="644"/>
                </a:cubicBezTo>
                <a:cubicBezTo>
                  <a:pt x="1193" y="644"/>
                  <a:pt x="1521" y="368"/>
                  <a:pt x="16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80DACF4-B3C1-4695-A88B-955B855F9294}"/>
              </a:ext>
            </a:extLst>
          </p:cNvPr>
          <p:cNvGrpSpPr/>
          <p:nvPr userDrawn="1"/>
        </p:nvGrpSpPr>
        <p:grpSpPr>
          <a:xfrm flipH="1">
            <a:off x="6580188" y="1568451"/>
            <a:ext cx="5613401" cy="4137027"/>
            <a:chOff x="1587" y="1568451"/>
            <a:chExt cx="5613401" cy="4137027"/>
          </a:xfrm>
        </p:grpSpPr>
        <p:sp>
          <p:nvSpPr>
            <p:cNvPr id="19" name="Freeform 9">
              <a:extLst>
                <a:ext uri="{FF2B5EF4-FFF2-40B4-BE49-F238E27FC236}">
                  <a16:creationId xmlns="" xmlns:a16="http://schemas.microsoft.com/office/drawing/2014/main" id="{FCD4A541-46AA-4983-933C-D2D2B583A8D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66899" y="1884364"/>
              <a:ext cx="3432176" cy="3429001"/>
            </a:xfrm>
            <a:custGeom>
              <a:avLst/>
              <a:gdLst>
                <a:gd name="T0" fmla="*/ 1081 w 2162"/>
                <a:gd name="T1" fmla="*/ 2162 h 2162"/>
                <a:gd name="T2" fmla="*/ 316 w 2162"/>
                <a:gd name="T3" fmla="*/ 1846 h 2162"/>
                <a:gd name="T4" fmla="*/ 0 w 2162"/>
                <a:gd name="T5" fmla="*/ 1081 h 2162"/>
                <a:gd name="T6" fmla="*/ 316 w 2162"/>
                <a:gd name="T7" fmla="*/ 316 h 2162"/>
                <a:gd name="T8" fmla="*/ 1081 w 2162"/>
                <a:gd name="T9" fmla="*/ 0 h 2162"/>
                <a:gd name="T10" fmla="*/ 1846 w 2162"/>
                <a:gd name="T11" fmla="*/ 316 h 2162"/>
                <a:gd name="T12" fmla="*/ 2162 w 2162"/>
                <a:gd name="T13" fmla="*/ 1081 h 2162"/>
                <a:gd name="T14" fmla="*/ 1846 w 2162"/>
                <a:gd name="T15" fmla="*/ 1846 h 2162"/>
                <a:gd name="T16" fmla="*/ 1081 w 2162"/>
                <a:gd name="T17" fmla="*/ 2162 h 2162"/>
                <a:gd name="T18" fmla="*/ 1081 w 2162"/>
                <a:gd name="T19" fmla="*/ 17 h 2162"/>
                <a:gd name="T20" fmla="*/ 329 w 2162"/>
                <a:gd name="T21" fmla="*/ 329 h 2162"/>
                <a:gd name="T22" fmla="*/ 17 w 2162"/>
                <a:gd name="T23" fmla="*/ 1081 h 2162"/>
                <a:gd name="T24" fmla="*/ 329 w 2162"/>
                <a:gd name="T25" fmla="*/ 1833 h 2162"/>
                <a:gd name="T26" fmla="*/ 1081 w 2162"/>
                <a:gd name="T27" fmla="*/ 2145 h 2162"/>
                <a:gd name="T28" fmla="*/ 1833 w 2162"/>
                <a:gd name="T29" fmla="*/ 1833 h 2162"/>
                <a:gd name="T30" fmla="*/ 2145 w 2162"/>
                <a:gd name="T31" fmla="*/ 1081 h 2162"/>
                <a:gd name="T32" fmla="*/ 1833 w 2162"/>
                <a:gd name="T33" fmla="*/ 329 h 2162"/>
                <a:gd name="T34" fmla="*/ 1081 w 2162"/>
                <a:gd name="T35" fmla="*/ 17 h 2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62" h="2162">
                  <a:moveTo>
                    <a:pt x="1081" y="2162"/>
                  </a:moveTo>
                  <a:cubicBezTo>
                    <a:pt x="792" y="2162"/>
                    <a:pt x="520" y="2050"/>
                    <a:pt x="316" y="1846"/>
                  </a:cubicBezTo>
                  <a:cubicBezTo>
                    <a:pt x="112" y="1641"/>
                    <a:pt x="0" y="1370"/>
                    <a:pt x="0" y="1081"/>
                  </a:cubicBezTo>
                  <a:cubicBezTo>
                    <a:pt x="0" y="792"/>
                    <a:pt x="112" y="521"/>
                    <a:pt x="316" y="316"/>
                  </a:cubicBezTo>
                  <a:cubicBezTo>
                    <a:pt x="520" y="112"/>
                    <a:pt x="792" y="0"/>
                    <a:pt x="1081" y="0"/>
                  </a:cubicBezTo>
                  <a:cubicBezTo>
                    <a:pt x="1370" y="0"/>
                    <a:pt x="1641" y="112"/>
                    <a:pt x="1846" y="316"/>
                  </a:cubicBezTo>
                  <a:cubicBezTo>
                    <a:pt x="2050" y="521"/>
                    <a:pt x="2162" y="792"/>
                    <a:pt x="2162" y="1081"/>
                  </a:cubicBezTo>
                  <a:cubicBezTo>
                    <a:pt x="2162" y="1370"/>
                    <a:pt x="2050" y="1641"/>
                    <a:pt x="1846" y="1846"/>
                  </a:cubicBezTo>
                  <a:cubicBezTo>
                    <a:pt x="1641" y="2050"/>
                    <a:pt x="1370" y="2162"/>
                    <a:pt x="1081" y="2162"/>
                  </a:cubicBezTo>
                  <a:close/>
                  <a:moveTo>
                    <a:pt x="1081" y="17"/>
                  </a:moveTo>
                  <a:cubicBezTo>
                    <a:pt x="797" y="17"/>
                    <a:pt x="529" y="128"/>
                    <a:pt x="329" y="329"/>
                  </a:cubicBezTo>
                  <a:cubicBezTo>
                    <a:pt x="128" y="530"/>
                    <a:pt x="17" y="797"/>
                    <a:pt x="17" y="1081"/>
                  </a:cubicBezTo>
                  <a:cubicBezTo>
                    <a:pt x="17" y="1365"/>
                    <a:pt x="128" y="1632"/>
                    <a:pt x="329" y="1833"/>
                  </a:cubicBezTo>
                  <a:cubicBezTo>
                    <a:pt x="529" y="2034"/>
                    <a:pt x="797" y="2145"/>
                    <a:pt x="1081" y="2145"/>
                  </a:cubicBezTo>
                  <a:cubicBezTo>
                    <a:pt x="1365" y="2145"/>
                    <a:pt x="1632" y="2034"/>
                    <a:pt x="1833" y="1833"/>
                  </a:cubicBezTo>
                  <a:cubicBezTo>
                    <a:pt x="2034" y="1632"/>
                    <a:pt x="2145" y="1365"/>
                    <a:pt x="2145" y="1081"/>
                  </a:cubicBezTo>
                  <a:cubicBezTo>
                    <a:pt x="2145" y="797"/>
                    <a:pt x="2034" y="530"/>
                    <a:pt x="1833" y="329"/>
                  </a:cubicBezTo>
                  <a:cubicBezTo>
                    <a:pt x="1632" y="128"/>
                    <a:pt x="1365" y="17"/>
                    <a:pt x="1081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="" xmlns:a16="http://schemas.microsoft.com/office/drawing/2014/main" id="{ED5F8B1E-C58D-4E74-8D26-FD52A068FC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50987" y="1568451"/>
              <a:ext cx="4064001" cy="4060826"/>
            </a:xfrm>
            <a:custGeom>
              <a:avLst/>
              <a:gdLst>
                <a:gd name="T0" fmla="*/ 1280 w 2560"/>
                <a:gd name="T1" fmla="*/ 2560 h 2560"/>
                <a:gd name="T2" fmla="*/ 375 w 2560"/>
                <a:gd name="T3" fmla="*/ 2185 h 2560"/>
                <a:gd name="T4" fmla="*/ 0 w 2560"/>
                <a:gd name="T5" fmla="*/ 1280 h 2560"/>
                <a:gd name="T6" fmla="*/ 375 w 2560"/>
                <a:gd name="T7" fmla="*/ 375 h 2560"/>
                <a:gd name="T8" fmla="*/ 1280 w 2560"/>
                <a:gd name="T9" fmla="*/ 0 h 2560"/>
                <a:gd name="T10" fmla="*/ 2185 w 2560"/>
                <a:gd name="T11" fmla="*/ 375 h 2560"/>
                <a:gd name="T12" fmla="*/ 2560 w 2560"/>
                <a:gd name="T13" fmla="*/ 1280 h 2560"/>
                <a:gd name="T14" fmla="*/ 2185 w 2560"/>
                <a:gd name="T15" fmla="*/ 2185 h 2560"/>
                <a:gd name="T16" fmla="*/ 1280 w 2560"/>
                <a:gd name="T17" fmla="*/ 2560 h 2560"/>
                <a:gd name="T18" fmla="*/ 1280 w 2560"/>
                <a:gd name="T19" fmla="*/ 17 h 2560"/>
                <a:gd name="T20" fmla="*/ 387 w 2560"/>
                <a:gd name="T21" fmla="*/ 387 h 2560"/>
                <a:gd name="T22" fmla="*/ 17 w 2560"/>
                <a:gd name="T23" fmla="*/ 1280 h 2560"/>
                <a:gd name="T24" fmla="*/ 387 w 2560"/>
                <a:gd name="T25" fmla="*/ 2173 h 2560"/>
                <a:gd name="T26" fmla="*/ 1280 w 2560"/>
                <a:gd name="T27" fmla="*/ 2543 h 2560"/>
                <a:gd name="T28" fmla="*/ 2173 w 2560"/>
                <a:gd name="T29" fmla="*/ 2173 h 2560"/>
                <a:gd name="T30" fmla="*/ 2543 w 2560"/>
                <a:gd name="T31" fmla="*/ 1280 h 2560"/>
                <a:gd name="T32" fmla="*/ 2173 w 2560"/>
                <a:gd name="T33" fmla="*/ 387 h 2560"/>
                <a:gd name="T34" fmla="*/ 1280 w 2560"/>
                <a:gd name="T35" fmla="*/ 17 h 2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0" h="2560">
                  <a:moveTo>
                    <a:pt x="1280" y="2560"/>
                  </a:moveTo>
                  <a:cubicBezTo>
                    <a:pt x="938" y="2560"/>
                    <a:pt x="617" y="2427"/>
                    <a:pt x="375" y="2185"/>
                  </a:cubicBezTo>
                  <a:cubicBezTo>
                    <a:pt x="133" y="1943"/>
                    <a:pt x="0" y="1622"/>
                    <a:pt x="0" y="1280"/>
                  </a:cubicBezTo>
                  <a:cubicBezTo>
                    <a:pt x="0" y="938"/>
                    <a:pt x="133" y="617"/>
                    <a:pt x="375" y="375"/>
                  </a:cubicBezTo>
                  <a:cubicBezTo>
                    <a:pt x="617" y="133"/>
                    <a:pt x="938" y="0"/>
                    <a:pt x="1280" y="0"/>
                  </a:cubicBezTo>
                  <a:cubicBezTo>
                    <a:pt x="1622" y="0"/>
                    <a:pt x="1943" y="133"/>
                    <a:pt x="2185" y="375"/>
                  </a:cubicBezTo>
                  <a:cubicBezTo>
                    <a:pt x="2427" y="617"/>
                    <a:pt x="2560" y="938"/>
                    <a:pt x="2560" y="1280"/>
                  </a:cubicBezTo>
                  <a:cubicBezTo>
                    <a:pt x="2560" y="1622"/>
                    <a:pt x="2427" y="1943"/>
                    <a:pt x="2185" y="2185"/>
                  </a:cubicBezTo>
                  <a:cubicBezTo>
                    <a:pt x="1943" y="2427"/>
                    <a:pt x="1622" y="2560"/>
                    <a:pt x="1280" y="2560"/>
                  </a:cubicBezTo>
                  <a:close/>
                  <a:moveTo>
                    <a:pt x="1280" y="17"/>
                  </a:moveTo>
                  <a:cubicBezTo>
                    <a:pt x="943" y="17"/>
                    <a:pt x="626" y="149"/>
                    <a:pt x="387" y="387"/>
                  </a:cubicBezTo>
                  <a:cubicBezTo>
                    <a:pt x="149" y="626"/>
                    <a:pt x="17" y="943"/>
                    <a:pt x="17" y="1280"/>
                  </a:cubicBezTo>
                  <a:cubicBezTo>
                    <a:pt x="17" y="1617"/>
                    <a:pt x="149" y="1934"/>
                    <a:pt x="387" y="2173"/>
                  </a:cubicBezTo>
                  <a:cubicBezTo>
                    <a:pt x="626" y="2411"/>
                    <a:pt x="943" y="2543"/>
                    <a:pt x="1280" y="2543"/>
                  </a:cubicBezTo>
                  <a:cubicBezTo>
                    <a:pt x="1617" y="2543"/>
                    <a:pt x="1934" y="2411"/>
                    <a:pt x="2173" y="2173"/>
                  </a:cubicBezTo>
                  <a:cubicBezTo>
                    <a:pt x="2411" y="1934"/>
                    <a:pt x="2543" y="1617"/>
                    <a:pt x="2543" y="1280"/>
                  </a:cubicBezTo>
                  <a:cubicBezTo>
                    <a:pt x="2543" y="943"/>
                    <a:pt x="2411" y="626"/>
                    <a:pt x="2173" y="387"/>
                  </a:cubicBezTo>
                  <a:cubicBezTo>
                    <a:pt x="1934" y="149"/>
                    <a:pt x="1617" y="17"/>
                    <a:pt x="1280" y="17"/>
                  </a:cubicBezTo>
                  <a:close/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="" xmlns:a16="http://schemas.microsoft.com/office/drawing/2014/main" id="{2C45A12A-AFCB-4E03-8CDF-022F91CE88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87574" y="2205039"/>
              <a:ext cx="2790826" cy="2787651"/>
            </a:xfrm>
            <a:custGeom>
              <a:avLst/>
              <a:gdLst>
                <a:gd name="T0" fmla="*/ 879 w 1758"/>
                <a:gd name="T1" fmla="*/ 1758 h 1758"/>
                <a:gd name="T2" fmla="*/ 0 w 1758"/>
                <a:gd name="T3" fmla="*/ 879 h 1758"/>
                <a:gd name="T4" fmla="*/ 879 w 1758"/>
                <a:gd name="T5" fmla="*/ 0 h 1758"/>
                <a:gd name="T6" fmla="*/ 1758 w 1758"/>
                <a:gd name="T7" fmla="*/ 879 h 1758"/>
                <a:gd name="T8" fmla="*/ 879 w 1758"/>
                <a:gd name="T9" fmla="*/ 1758 h 1758"/>
                <a:gd name="T10" fmla="*/ 879 w 1758"/>
                <a:gd name="T11" fmla="*/ 17 h 1758"/>
                <a:gd name="T12" fmla="*/ 17 w 1758"/>
                <a:gd name="T13" fmla="*/ 879 h 1758"/>
                <a:gd name="T14" fmla="*/ 879 w 1758"/>
                <a:gd name="T15" fmla="*/ 1741 h 1758"/>
                <a:gd name="T16" fmla="*/ 1741 w 1758"/>
                <a:gd name="T17" fmla="*/ 879 h 1758"/>
                <a:gd name="T18" fmla="*/ 879 w 1758"/>
                <a:gd name="T19" fmla="*/ 1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8" h="1758">
                  <a:moveTo>
                    <a:pt x="879" y="1758"/>
                  </a:moveTo>
                  <a:cubicBezTo>
                    <a:pt x="394" y="1758"/>
                    <a:pt x="0" y="1364"/>
                    <a:pt x="0" y="879"/>
                  </a:cubicBezTo>
                  <a:cubicBezTo>
                    <a:pt x="0" y="394"/>
                    <a:pt x="394" y="0"/>
                    <a:pt x="879" y="0"/>
                  </a:cubicBezTo>
                  <a:cubicBezTo>
                    <a:pt x="1364" y="0"/>
                    <a:pt x="1758" y="394"/>
                    <a:pt x="1758" y="879"/>
                  </a:cubicBezTo>
                  <a:cubicBezTo>
                    <a:pt x="1758" y="1364"/>
                    <a:pt x="1364" y="1758"/>
                    <a:pt x="879" y="1758"/>
                  </a:cubicBezTo>
                  <a:moveTo>
                    <a:pt x="879" y="17"/>
                  </a:moveTo>
                  <a:cubicBezTo>
                    <a:pt x="404" y="17"/>
                    <a:pt x="17" y="404"/>
                    <a:pt x="17" y="879"/>
                  </a:cubicBezTo>
                  <a:cubicBezTo>
                    <a:pt x="17" y="1354"/>
                    <a:pt x="404" y="1741"/>
                    <a:pt x="879" y="1741"/>
                  </a:cubicBezTo>
                  <a:cubicBezTo>
                    <a:pt x="1354" y="1741"/>
                    <a:pt x="1741" y="1354"/>
                    <a:pt x="1741" y="879"/>
                  </a:cubicBezTo>
                  <a:cubicBezTo>
                    <a:pt x="1741" y="404"/>
                    <a:pt x="1354" y="17"/>
                    <a:pt x="879" y="17"/>
                  </a:cubicBezTo>
                </a:path>
              </a:pathLst>
            </a:custGeom>
            <a:solidFill>
              <a:srgbClr val="F6F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="" xmlns:a16="http://schemas.microsoft.com/office/drawing/2014/main" id="{0C2C60D9-5792-426D-95C1-CD800A08A9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5049" y="3963989"/>
              <a:ext cx="679450" cy="1020763"/>
            </a:xfrm>
            <a:custGeom>
              <a:avLst/>
              <a:gdLst>
                <a:gd name="T0" fmla="*/ 0 w 428"/>
                <a:gd name="T1" fmla="*/ 228 h 644"/>
                <a:gd name="T2" fmla="*/ 92 w 428"/>
                <a:gd name="T3" fmla="*/ 162 h 644"/>
                <a:gd name="T4" fmla="*/ 322 w 428"/>
                <a:gd name="T5" fmla="*/ 0 h 644"/>
                <a:gd name="T6" fmla="*/ 428 w 428"/>
                <a:gd name="T7" fmla="*/ 622 h 644"/>
                <a:gd name="T8" fmla="*/ 84 w 428"/>
                <a:gd name="T9" fmla="*/ 568 h 644"/>
                <a:gd name="T10" fmla="*/ 59 w 428"/>
                <a:gd name="T11" fmla="*/ 572 h 644"/>
                <a:gd name="T12" fmla="*/ 0 w 428"/>
                <a:gd name="T13" fmla="*/ 22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8" h="644">
                  <a:moveTo>
                    <a:pt x="0" y="228"/>
                  </a:moveTo>
                  <a:cubicBezTo>
                    <a:pt x="0" y="228"/>
                    <a:pt x="56" y="222"/>
                    <a:pt x="92" y="162"/>
                  </a:cubicBezTo>
                  <a:cubicBezTo>
                    <a:pt x="129" y="101"/>
                    <a:pt x="236" y="4"/>
                    <a:pt x="322" y="0"/>
                  </a:cubicBezTo>
                  <a:cubicBezTo>
                    <a:pt x="428" y="622"/>
                    <a:pt x="428" y="622"/>
                    <a:pt x="428" y="622"/>
                  </a:cubicBezTo>
                  <a:cubicBezTo>
                    <a:pt x="428" y="622"/>
                    <a:pt x="225" y="644"/>
                    <a:pt x="84" y="568"/>
                  </a:cubicBezTo>
                  <a:cubicBezTo>
                    <a:pt x="59" y="572"/>
                    <a:pt x="59" y="572"/>
                    <a:pt x="59" y="572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="" xmlns:a16="http://schemas.microsoft.com/office/drawing/2014/main" id="{4F4EF517-04CF-4605-9F42-641AA6A5A2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8212" y="4256090"/>
              <a:ext cx="201613" cy="701675"/>
            </a:xfrm>
            <a:custGeom>
              <a:avLst/>
              <a:gdLst>
                <a:gd name="T0" fmla="*/ 74 w 127"/>
                <a:gd name="T1" fmla="*/ 442 h 442"/>
                <a:gd name="T2" fmla="*/ 127 w 127"/>
                <a:gd name="T3" fmla="*/ 433 h 442"/>
                <a:gd name="T4" fmla="*/ 54 w 127"/>
                <a:gd name="T5" fmla="*/ 0 h 442"/>
                <a:gd name="T6" fmla="*/ 0 w 127"/>
                <a:gd name="T7" fmla="*/ 9 h 442"/>
                <a:gd name="T8" fmla="*/ 74 w 127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42">
                  <a:moveTo>
                    <a:pt x="74" y="442"/>
                  </a:moveTo>
                  <a:lnTo>
                    <a:pt x="127" y="433"/>
                  </a:lnTo>
                  <a:lnTo>
                    <a:pt x="54" y="0"/>
                  </a:lnTo>
                  <a:lnTo>
                    <a:pt x="0" y="9"/>
                  </a:lnTo>
                  <a:lnTo>
                    <a:pt x="74" y="442"/>
                  </a:lnTo>
                  <a:close/>
                </a:path>
              </a:pathLst>
            </a:custGeom>
            <a:solidFill>
              <a:srgbClr val="FBD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="" xmlns:a16="http://schemas.microsoft.com/office/drawing/2014/main" id="{55EF0763-DDDA-4B83-8BF0-7CDBC48D9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44712" y="4873627"/>
              <a:ext cx="112713" cy="114300"/>
            </a:xfrm>
            <a:custGeom>
              <a:avLst/>
              <a:gdLst>
                <a:gd name="T0" fmla="*/ 68 w 71"/>
                <a:gd name="T1" fmla="*/ 31 h 72"/>
                <a:gd name="T2" fmla="*/ 41 w 71"/>
                <a:gd name="T3" fmla="*/ 69 h 72"/>
                <a:gd name="T4" fmla="*/ 3 w 71"/>
                <a:gd name="T5" fmla="*/ 42 h 72"/>
                <a:gd name="T6" fmla="*/ 30 w 71"/>
                <a:gd name="T7" fmla="*/ 4 h 72"/>
                <a:gd name="T8" fmla="*/ 68 w 71"/>
                <a:gd name="T9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68" y="31"/>
                  </a:moveTo>
                  <a:cubicBezTo>
                    <a:pt x="71" y="48"/>
                    <a:pt x="59" y="65"/>
                    <a:pt x="41" y="69"/>
                  </a:cubicBezTo>
                  <a:cubicBezTo>
                    <a:pt x="23" y="72"/>
                    <a:pt x="6" y="60"/>
                    <a:pt x="3" y="42"/>
                  </a:cubicBezTo>
                  <a:cubicBezTo>
                    <a:pt x="0" y="24"/>
                    <a:pt x="12" y="7"/>
                    <a:pt x="30" y="4"/>
                  </a:cubicBezTo>
                  <a:cubicBezTo>
                    <a:pt x="48" y="0"/>
                    <a:pt x="65" y="13"/>
                    <a:pt x="68" y="3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="" xmlns:a16="http://schemas.microsoft.com/office/drawing/2014/main" id="{917A02AE-BD3E-4DAF-8DE1-0AE74B7D2E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2562" y="3841752"/>
              <a:ext cx="573088" cy="1220788"/>
            </a:xfrm>
            <a:custGeom>
              <a:avLst/>
              <a:gdLst>
                <a:gd name="T0" fmla="*/ 354 w 361"/>
                <a:gd name="T1" fmla="*/ 661 h 770"/>
                <a:gd name="T2" fmla="*/ 294 w 361"/>
                <a:gd name="T3" fmla="*/ 745 h 770"/>
                <a:gd name="T4" fmla="*/ 192 w 361"/>
                <a:gd name="T5" fmla="*/ 763 h 770"/>
                <a:gd name="T6" fmla="*/ 107 w 361"/>
                <a:gd name="T7" fmla="*/ 703 h 770"/>
                <a:gd name="T8" fmla="*/ 6 w 361"/>
                <a:gd name="T9" fmla="*/ 109 h 770"/>
                <a:gd name="T10" fmla="*/ 66 w 361"/>
                <a:gd name="T11" fmla="*/ 24 h 770"/>
                <a:gd name="T12" fmla="*/ 169 w 361"/>
                <a:gd name="T13" fmla="*/ 7 h 770"/>
                <a:gd name="T14" fmla="*/ 253 w 361"/>
                <a:gd name="T15" fmla="*/ 67 h 770"/>
                <a:gd name="T16" fmla="*/ 354 w 361"/>
                <a:gd name="T17" fmla="*/ 66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770">
                  <a:moveTo>
                    <a:pt x="354" y="661"/>
                  </a:moveTo>
                  <a:cubicBezTo>
                    <a:pt x="361" y="701"/>
                    <a:pt x="334" y="739"/>
                    <a:pt x="294" y="745"/>
                  </a:cubicBezTo>
                  <a:cubicBezTo>
                    <a:pt x="192" y="763"/>
                    <a:pt x="192" y="763"/>
                    <a:pt x="192" y="763"/>
                  </a:cubicBezTo>
                  <a:cubicBezTo>
                    <a:pt x="152" y="770"/>
                    <a:pt x="114" y="743"/>
                    <a:pt x="107" y="703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0" y="69"/>
                    <a:pt x="26" y="31"/>
                    <a:pt x="66" y="24"/>
                  </a:cubicBezTo>
                  <a:cubicBezTo>
                    <a:pt x="169" y="7"/>
                    <a:pt x="169" y="7"/>
                    <a:pt x="169" y="7"/>
                  </a:cubicBezTo>
                  <a:cubicBezTo>
                    <a:pt x="209" y="0"/>
                    <a:pt x="246" y="27"/>
                    <a:pt x="253" y="67"/>
                  </a:cubicBezTo>
                  <a:lnTo>
                    <a:pt x="354" y="6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>
              <a:extLst>
                <a:ext uri="{FF2B5EF4-FFF2-40B4-BE49-F238E27FC236}">
                  <a16:creationId xmlns="" xmlns:a16="http://schemas.microsoft.com/office/drawing/2014/main" id="{1B6D8EB2-939A-4C1C-886E-4EC1B9643F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33862" y="2778127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6"/>
                    <a:pt x="363" y="400"/>
                    <a:pt x="253" y="419"/>
                  </a:cubicBezTo>
                  <a:cubicBezTo>
                    <a:pt x="142" y="438"/>
                    <a:pt x="38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5"/>
                    <a:pt x="419" y="185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="" xmlns:a16="http://schemas.microsoft.com/office/drawing/2014/main" id="{3390575B-A995-46D2-A8FE-33B0BAFFE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="" xmlns:a16="http://schemas.microsoft.com/office/drawing/2014/main" id="{71762A83-97FF-45FF-8C67-2F9BC57C2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10062" y="2765427"/>
              <a:ext cx="395288" cy="790575"/>
            </a:xfrm>
            <a:custGeom>
              <a:avLst/>
              <a:gdLst>
                <a:gd name="T0" fmla="*/ 85 w 249"/>
                <a:gd name="T1" fmla="*/ 498 h 498"/>
                <a:gd name="T2" fmla="*/ 249 w 249"/>
                <a:gd name="T3" fmla="*/ 417 h 498"/>
                <a:gd name="T4" fmla="*/ 182 w 249"/>
                <a:gd name="T5" fmla="*/ 22 h 498"/>
                <a:gd name="T6" fmla="*/ 0 w 249"/>
                <a:gd name="T7" fmla="*/ 0 h 498"/>
                <a:gd name="T8" fmla="*/ 85 w 249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498">
                  <a:moveTo>
                    <a:pt x="85" y="498"/>
                  </a:moveTo>
                  <a:lnTo>
                    <a:pt x="249" y="417"/>
                  </a:lnTo>
                  <a:lnTo>
                    <a:pt x="182" y="22"/>
                  </a:lnTo>
                  <a:lnTo>
                    <a:pt x="0" y="0"/>
                  </a:lnTo>
                  <a:lnTo>
                    <a:pt x="85" y="4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="" xmlns:a16="http://schemas.microsoft.com/office/drawing/2014/main" id="{AD498C35-C7E0-4CFE-BA3F-E55603E2C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92337" y="3125789"/>
              <a:ext cx="695325" cy="695325"/>
            </a:xfrm>
            <a:custGeom>
              <a:avLst/>
              <a:gdLst>
                <a:gd name="T0" fmla="*/ 419 w 438"/>
                <a:gd name="T1" fmla="*/ 185 h 438"/>
                <a:gd name="T2" fmla="*/ 253 w 438"/>
                <a:gd name="T3" fmla="*/ 419 h 438"/>
                <a:gd name="T4" fmla="*/ 19 w 438"/>
                <a:gd name="T5" fmla="*/ 253 h 438"/>
                <a:gd name="T6" fmla="*/ 185 w 438"/>
                <a:gd name="T7" fmla="*/ 19 h 438"/>
                <a:gd name="T8" fmla="*/ 419 w 438"/>
                <a:gd name="T9" fmla="*/ 18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438">
                  <a:moveTo>
                    <a:pt x="419" y="185"/>
                  </a:moveTo>
                  <a:cubicBezTo>
                    <a:pt x="438" y="295"/>
                    <a:pt x="363" y="400"/>
                    <a:pt x="253" y="419"/>
                  </a:cubicBezTo>
                  <a:cubicBezTo>
                    <a:pt x="142" y="438"/>
                    <a:pt x="37" y="364"/>
                    <a:pt x="19" y="253"/>
                  </a:cubicBezTo>
                  <a:cubicBezTo>
                    <a:pt x="0" y="143"/>
                    <a:pt x="74" y="38"/>
                    <a:pt x="185" y="19"/>
                  </a:cubicBezTo>
                  <a:cubicBezTo>
                    <a:pt x="295" y="0"/>
                    <a:pt x="400" y="74"/>
                    <a:pt x="419" y="185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="" xmlns:a16="http://schemas.microsoft.com/office/drawing/2014/main" id="{FAA70B48-1EC3-4AF5-A5D8-DBBA56B1D5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4812" y="2130426"/>
              <a:ext cx="530225" cy="2027238"/>
            </a:xfrm>
            <a:custGeom>
              <a:avLst/>
              <a:gdLst>
                <a:gd name="T0" fmla="*/ 328 w 334"/>
                <a:gd name="T1" fmla="*/ 1197 h 1278"/>
                <a:gd name="T2" fmla="*/ 274 w 334"/>
                <a:gd name="T3" fmla="*/ 1272 h 1278"/>
                <a:gd name="T4" fmla="*/ 199 w 334"/>
                <a:gd name="T5" fmla="*/ 1219 h 1278"/>
                <a:gd name="T6" fmla="*/ 6 w 334"/>
                <a:gd name="T7" fmla="*/ 82 h 1278"/>
                <a:gd name="T8" fmla="*/ 59 w 334"/>
                <a:gd name="T9" fmla="*/ 6 h 1278"/>
                <a:gd name="T10" fmla="*/ 134 w 334"/>
                <a:gd name="T11" fmla="*/ 60 h 1278"/>
                <a:gd name="T12" fmla="*/ 328 w 334"/>
                <a:gd name="T13" fmla="*/ 1197 h 1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278">
                  <a:moveTo>
                    <a:pt x="328" y="1197"/>
                  </a:moveTo>
                  <a:cubicBezTo>
                    <a:pt x="334" y="1232"/>
                    <a:pt x="310" y="1266"/>
                    <a:pt x="274" y="1272"/>
                  </a:cubicBezTo>
                  <a:cubicBezTo>
                    <a:pt x="239" y="1278"/>
                    <a:pt x="205" y="1254"/>
                    <a:pt x="199" y="1219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0" y="46"/>
                    <a:pt x="23" y="12"/>
                    <a:pt x="59" y="6"/>
                  </a:cubicBezTo>
                  <a:cubicBezTo>
                    <a:pt x="94" y="0"/>
                    <a:pt x="128" y="24"/>
                    <a:pt x="134" y="60"/>
                  </a:cubicBezTo>
                  <a:cubicBezTo>
                    <a:pt x="328" y="1197"/>
                    <a:pt x="328" y="1197"/>
                    <a:pt x="328" y="119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="" xmlns:a16="http://schemas.microsoft.com/office/drawing/2014/main" id="{A0C56ED5-B156-4E16-9ED3-116C77A193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6500" y="2957514"/>
              <a:ext cx="714375" cy="931863"/>
            </a:xfrm>
            <a:custGeom>
              <a:avLst/>
              <a:gdLst>
                <a:gd name="T0" fmla="*/ 443 w 450"/>
                <a:gd name="T1" fmla="*/ 457 h 587"/>
                <a:gd name="T2" fmla="*/ 384 w 450"/>
                <a:gd name="T3" fmla="*/ 542 h 587"/>
                <a:gd name="T4" fmla="*/ 157 w 450"/>
                <a:gd name="T5" fmla="*/ 580 h 587"/>
                <a:gd name="T6" fmla="*/ 73 w 450"/>
                <a:gd name="T7" fmla="*/ 520 h 587"/>
                <a:gd name="T8" fmla="*/ 6 w 450"/>
                <a:gd name="T9" fmla="*/ 129 h 587"/>
                <a:gd name="T10" fmla="*/ 66 w 450"/>
                <a:gd name="T11" fmla="*/ 45 h 587"/>
                <a:gd name="T12" fmla="*/ 293 w 450"/>
                <a:gd name="T13" fmla="*/ 7 h 587"/>
                <a:gd name="T14" fmla="*/ 377 w 450"/>
                <a:gd name="T15" fmla="*/ 66 h 587"/>
                <a:gd name="T16" fmla="*/ 443 w 450"/>
                <a:gd name="T17" fmla="*/ 45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0" h="587">
                  <a:moveTo>
                    <a:pt x="443" y="457"/>
                  </a:moveTo>
                  <a:cubicBezTo>
                    <a:pt x="450" y="497"/>
                    <a:pt x="423" y="535"/>
                    <a:pt x="384" y="542"/>
                  </a:cubicBezTo>
                  <a:cubicBezTo>
                    <a:pt x="157" y="580"/>
                    <a:pt x="157" y="580"/>
                    <a:pt x="157" y="580"/>
                  </a:cubicBezTo>
                  <a:cubicBezTo>
                    <a:pt x="118" y="587"/>
                    <a:pt x="80" y="560"/>
                    <a:pt x="73" y="520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0" y="90"/>
                    <a:pt x="26" y="52"/>
                    <a:pt x="66" y="45"/>
                  </a:cubicBezTo>
                  <a:cubicBezTo>
                    <a:pt x="293" y="7"/>
                    <a:pt x="293" y="7"/>
                    <a:pt x="293" y="7"/>
                  </a:cubicBezTo>
                  <a:cubicBezTo>
                    <a:pt x="332" y="0"/>
                    <a:pt x="370" y="27"/>
                    <a:pt x="377" y="66"/>
                  </a:cubicBezTo>
                  <a:cubicBezTo>
                    <a:pt x="443" y="457"/>
                    <a:pt x="443" y="457"/>
                    <a:pt x="443" y="457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="" xmlns:a16="http://schemas.microsoft.com/office/drawing/2014/main" id="{6453A9D0-5E30-4AB1-B710-E2A2CA32CD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74987" y="2260601"/>
              <a:ext cx="1455738" cy="1803401"/>
            </a:xfrm>
            <a:custGeom>
              <a:avLst/>
              <a:gdLst>
                <a:gd name="T0" fmla="*/ 0 w 917"/>
                <a:gd name="T1" fmla="*/ 506 h 1137"/>
                <a:gd name="T2" fmla="*/ 33 w 917"/>
                <a:gd name="T3" fmla="*/ 702 h 1137"/>
                <a:gd name="T4" fmla="*/ 66 w 917"/>
                <a:gd name="T5" fmla="*/ 897 h 1137"/>
                <a:gd name="T6" fmla="*/ 917 w 917"/>
                <a:gd name="T7" fmla="*/ 1137 h 1137"/>
                <a:gd name="T8" fmla="*/ 820 w 917"/>
                <a:gd name="T9" fmla="*/ 568 h 1137"/>
                <a:gd name="T10" fmla="*/ 724 w 917"/>
                <a:gd name="T11" fmla="*/ 0 h 1137"/>
                <a:gd name="T12" fmla="*/ 0 w 917"/>
                <a:gd name="T13" fmla="*/ 506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7" h="1137">
                  <a:moveTo>
                    <a:pt x="0" y="506"/>
                  </a:moveTo>
                  <a:cubicBezTo>
                    <a:pt x="33" y="702"/>
                    <a:pt x="33" y="702"/>
                    <a:pt x="33" y="702"/>
                  </a:cubicBezTo>
                  <a:cubicBezTo>
                    <a:pt x="66" y="897"/>
                    <a:pt x="66" y="897"/>
                    <a:pt x="66" y="897"/>
                  </a:cubicBezTo>
                  <a:cubicBezTo>
                    <a:pt x="66" y="897"/>
                    <a:pt x="530" y="862"/>
                    <a:pt x="917" y="1137"/>
                  </a:cubicBezTo>
                  <a:cubicBezTo>
                    <a:pt x="820" y="568"/>
                    <a:pt x="820" y="568"/>
                    <a:pt x="820" y="568"/>
                  </a:cubicBezTo>
                  <a:cubicBezTo>
                    <a:pt x="724" y="0"/>
                    <a:pt x="724" y="0"/>
                    <a:pt x="724" y="0"/>
                  </a:cubicBezTo>
                  <a:cubicBezTo>
                    <a:pt x="449" y="386"/>
                    <a:pt x="0" y="506"/>
                    <a:pt x="0" y="506"/>
                  </a:cubicBezTo>
                </a:path>
              </a:pathLst>
            </a:custGeom>
            <a:solidFill>
              <a:srgbClr val="FE6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="" xmlns:a16="http://schemas.microsoft.com/office/drawing/2014/main" id="{11369679-0527-4573-A084-2D01E635A7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1787" y="3397252"/>
              <a:ext cx="20638" cy="23813"/>
            </a:xfrm>
            <a:custGeom>
              <a:avLst/>
              <a:gdLst>
                <a:gd name="T0" fmla="*/ 9 w 13"/>
                <a:gd name="T1" fmla="*/ 0 h 15"/>
                <a:gd name="T2" fmla="*/ 0 w 13"/>
                <a:gd name="T3" fmla="*/ 15 h 15"/>
                <a:gd name="T4" fmla="*/ 13 w 13"/>
                <a:gd name="T5" fmla="*/ 13 h 15"/>
                <a:gd name="T6" fmla="*/ 13 w 13"/>
                <a:gd name="T7" fmla="*/ 13 h 15"/>
                <a:gd name="T8" fmla="*/ 13 w 13"/>
                <a:gd name="T9" fmla="*/ 13 h 15"/>
                <a:gd name="T10" fmla="*/ 13 w 13"/>
                <a:gd name="T11" fmla="*/ 10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cubicBezTo>
                    <a:pt x="8" y="6"/>
                    <a:pt x="5" y="11"/>
                    <a:pt x="0" y="15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1"/>
                    <a:pt x="13" y="10"/>
                  </a:cubicBezTo>
                  <a:cubicBezTo>
                    <a:pt x="12" y="7"/>
                    <a:pt x="11" y="3"/>
                    <a:pt x="9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="" xmlns:a16="http://schemas.microsoft.com/office/drawing/2014/main" id="{6553CB20-7749-4E24-9571-E5939CF857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="" xmlns:a16="http://schemas.microsoft.com/office/drawing/2014/main" id="{F1CBD5EE-2468-449D-9485-2C2546FADB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254377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0 w 4"/>
                <a:gd name="T3" fmla="*/ 0 h 20"/>
                <a:gd name="T4" fmla="*/ 4 w 4"/>
                <a:gd name="T5" fmla="*/ 20 h 20"/>
                <a:gd name="T6" fmla="*/ 0 w 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="" xmlns:a16="http://schemas.microsoft.com/office/drawing/2014/main" id="{EB3BE7EE-D878-4BF2-9785-2A30E31D06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1900" y="3167064"/>
              <a:ext cx="355600" cy="119063"/>
            </a:xfrm>
            <a:custGeom>
              <a:avLst/>
              <a:gdLst>
                <a:gd name="T0" fmla="*/ 217 w 224"/>
                <a:gd name="T1" fmla="*/ 0 h 75"/>
                <a:gd name="T2" fmla="*/ 195 w 224"/>
                <a:gd name="T3" fmla="*/ 22 h 75"/>
                <a:gd name="T4" fmla="*/ 0 w 224"/>
                <a:gd name="T5" fmla="*/ 55 h 75"/>
                <a:gd name="T6" fmla="*/ 4 w 224"/>
                <a:gd name="T7" fmla="*/ 75 h 75"/>
                <a:gd name="T8" fmla="*/ 198 w 224"/>
                <a:gd name="T9" fmla="*/ 42 h 75"/>
                <a:gd name="T10" fmla="*/ 221 w 224"/>
                <a:gd name="T11" fmla="*/ 10 h 75"/>
                <a:gd name="T12" fmla="*/ 217 w 224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75">
                  <a:moveTo>
                    <a:pt x="217" y="0"/>
                  </a:moveTo>
                  <a:cubicBezTo>
                    <a:pt x="215" y="11"/>
                    <a:pt x="206" y="20"/>
                    <a:pt x="195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3" y="40"/>
                    <a:pt x="224" y="25"/>
                    <a:pt x="221" y="10"/>
                  </a:cubicBezTo>
                  <a:cubicBezTo>
                    <a:pt x="220" y="7"/>
                    <a:pt x="219" y="3"/>
                    <a:pt x="21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="" xmlns:a16="http://schemas.microsoft.com/office/drawing/2014/main" id="{C064C3A6-6362-4C4D-A14E-89ED298982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="" xmlns:a16="http://schemas.microsoft.com/office/drawing/2014/main" id="{DDBF6163-A294-4F2C-9C73-95DBC2BCB0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09862" y="3813177"/>
              <a:ext cx="420688" cy="233363"/>
            </a:xfrm>
            <a:custGeom>
              <a:avLst/>
              <a:gdLst>
                <a:gd name="T0" fmla="*/ 265 w 265"/>
                <a:gd name="T1" fmla="*/ 105 h 147"/>
                <a:gd name="T2" fmla="*/ 18 w 265"/>
                <a:gd name="T3" fmla="*/ 147 h 147"/>
                <a:gd name="T4" fmla="*/ 0 w 265"/>
                <a:gd name="T5" fmla="*/ 42 h 147"/>
                <a:gd name="T6" fmla="*/ 247 w 265"/>
                <a:gd name="T7" fmla="*/ 0 h 147"/>
                <a:gd name="T8" fmla="*/ 265 w 265"/>
                <a:gd name="T9" fmla="*/ 10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47">
                  <a:moveTo>
                    <a:pt x="265" y="105"/>
                  </a:moveTo>
                  <a:lnTo>
                    <a:pt x="18" y="147"/>
                  </a:lnTo>
                  <a:lnTo>
                    <a:pt x="0" y="42"/>
                  </a:lnTo>
                  <a:lnTo>
                    <a:pt x="247" y="0"/>
                  </a:lnTo>
                  <a:lnTo>
                    <a:pt x="265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="" xmlns:a16="http://schemas.microsoft.com/office/drawing/2014/main" id="{B6132A08-06D4-480D-97B6-B788DB016F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57512" y="4081464"/>
              <a:ext cx="215900" cy="180975"/>
            </a:xfrm>
            <a:custGeom>
              <a:avLst/>
              <a:gdLst>
                <a:gd name="T0" fmla="*/ 119 w 136"/>
                <a:gd name="T1" fmla="*/ 0 h 114"/>
                <a:gd name="T2" fmla="*/ 45 w 136"/>
                <a:gd name="T3" fmla="*/ 12 h 114"/>
                <a:gd name="T4" fmla="*/ 5 w 136"/>
                <a:gd name="T5" fmla="*/ 69 h 114"/>
                <a:gd name="T6" fmla="*/ 61 w 136"/>
                <a:gd name="T7" fmla="*/ 109 h 114"/>
                <a:gd name="T8" fmla="*/ 136 w 136"/>
                <a:gd name="T9" fmla="*/ 96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="" xmlns:a16="http://schemas.microsoft.com/office/drawing/2014/main" id="{BAEF3CB3-4081-4EF1-B28B-2602C1AE7C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4025" y="4292602"/>
              <a:ext cx="215900" cy="179388"/>
            </a:xfrm>
            <a:custGeom>
              <a:avLst/>
              <a:gdLst>
                <a:gd name="T0" fmla="*/ 119 w 136"/>
                <a:gd name="T1" fmla="*/ 0 h 114"/>
                <a:gd name="T2" fmla="*/ 44 w 136"/>
                <a:gd name="T3" fmla="*/ 13 h 114"/>
                <a:gd name="T4" fmla="*/ 4 w 136"/>
                <a:gd name="T5" fmla="*/ 69 h 114"/>
                <a:gd name="T6" fmla="*/ 61 w 136"/>
                <a:gd name="T7" fmla="*/ 109 h 114"/>
                <a:gd name="T8" fmla="*/ 136 w 136"/>
                <a:gd name="T9" fmla="*/ 97 h 114"/>
                <a:gd name="T10" fmla="*/ 119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19" y="0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18" y="17"/>
                    <a:pt x="0" y="43"/>
                    <a:pt x="4" y="69"/>
                  </a:cubicBezTo>
                  <a:cubicBezTo>
                    <a:pt x="9" y="96"/>
                    <a:pt x="34" y="114"/>
                    <a:pt x="61" y="109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="" xmlns:a16="http://schemas.microsoft.com/office/drawing/2014/main" id="{290C8C8E-1D19-4FD5-9A86-A6F249484F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28950" y="4502152"/>
              <a:ext cx="215900" cy="180975"/>
            </a:xfrm>
            <a:custGeom>
              <a:avLst/>
              <a:gdLst>
                <a:gd name="T0" fmla="*/ 120 w 136"/>
                <a:gd name="T1" fmla="*/ 0 h 114"/>
                <a:gd name="T2" fmla="*/ 45 w 136"/>
                <a:gd name="T3" fmla="*/ 13 h 114"/>
                <a:gd name="T4" fmla="*/ 5 w 136"/>
                <a:gd name="T5" fmla="*/ 70 h 114"/>
                <a:gd name="T6" fmla="*/ 61 w 136"/>
                <a:gd name="T7" fmla="*/ 110 h 114"/>
                <a:gd name="T8" fmla="*/ 136 w 136"/>
                <a:gd name="T9" fmla="*/ 97 h 114"/>
                <a:gd name="T10" fmla="*/ 120 w 136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4">
                  <a:moveTo>
                    <a:pt x="120" y="0"/>
                  </a:moveTo>
                  <a:cubicBezTo>
                    <a:pt x="45" y="13"/>
                    <a:pt x="45" y="13"/>
                    <a:pt x="45" y="13"/>
                  </a:cubicBezTo>
                  <a:cubicBezTo>
                    <a:pt x="18" y="18"/>
                    <a:pt x="0" y="43"/>
                    <a:pt x="5" y="70"/>
                  </a:cubicBezTo>
                  <a:cubicBezTo>
                    <a:pt x="9" y="96"/>
                    <a:pt x="35" y="114"/>
                    <a:pt x="61" y="110"/>
                  </a:cubicBezTo>
                  <a:cubicBezTo>
                    <a:pt x="136" y="97"/>
                    <a:pt x="136" y="97"/>
                    <a:pt x="136" y="97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="" xmlns:a16="http://schemas.microsoft.com/office/drawing/2014/main" id="{096E7815-EB44-438D-839A-91C051C24F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5462" y="4714877"/>
              <a:ext cx="215900" cy="179388"/>
            </a:xfrm>
            <a:custGeom>
              <a:avLst/>
              <a:gdLst>
                <a:gd name="T0" fmla="*/ 119 w 136"/>
                <a:gd name="T1" fmla="*/ 0 h 113"/>
                <a:gd name="T2" fmla="*/ 45 w 136"/>
                <a:gd name="T3" fmla="*/ 12 h 113"/>
                <a:gd name="T4" fmla="*/ 5 w 136"/>
                <a:gd name="T5" fmla="*/ 69 h 113"/>
                <a:gd name="T6" fmla="*/ 61 w 136"/>
                <a:gd name="T7" fmla="*/ 109 h 113"/>
                <a:gd name="T8" fmla="*/ 136 w 136"/>
                <a:gd name="T9" fmla="*/ 96 h 113"/>
                <a:gd name="T10" fmla="*/ 119 w 136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13">
                  <a:moveTo>
                    <a:pt x="119" y="0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18" y="17"/>
                    <a:pt x="0" y="42"/>
                    <a:pt x="5" y="69"/>
                  </a:cubicBezTo>
                  <a:cubicBezTo>
                    <a:pt x="9" y="96"/>
                    <a:pt x="34" y="113"/>
                    <a:pt x="61" y="109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98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="" xmlns:a16="http://schemas.microsoft.com/office/drawing/2014/main" id="{66D315F6-3C9B-446B-8967-01912E4C21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5412" y="3921127"/>
              <a:ext cx="436563" cy="269875"/>
            </a:xfrm>
            <a:custGeom>
              <a:avLst/>
              <a:gdLst>
                <a:gd name="T0" fmla="*/ 270 w 275"/>
                <a:gd name="T1" fmla="*/ 54 h 170"/>
                <a:gd name="T2" fmla="*/ 221 w 275"/>
                <a:gd name="T3" fmla="*/ 119 h 170"/>
                <a:gd name="T4" fmla="*/ 36 w 275"/>
                <a:gd name="T5" fmla="*/ 165 h 170"/>
                <a:gd name="T6" fmla="*/ 7 w 275"/>
                <a:gd name="T7" fmla="*/ 112 h 170"/>
                <a:gd name="T8" fmla="*/ 5 w 275"/>
                <a:gd name="T9" fmla="*/ 99 h 170"/>
                <a:gd name="T10" fmla="*/ 39 w 275"/>
                <a:gd name="T11" fmla="*/ 41 h 170"/>
                <a:gd name="T12" fmla="*/ 205 w 275"/>
                <a:gd name="T13" fmla="*/ 5 h 170"/>
                <a:gd name="T14" fmla="*/ 270 w 275"/>
                <a:gd name="T15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170">
                  <a:moveTo>
                    <a:pt x="270" y="54"/>
                  </a:moveTo>
                  <a:cubicBezTo>
                    <a:pt x="275" y="85"/>
                    <a:pt x="253" y="115"/>
                    <a:pt x="221" y="119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" y="170"/>
                    <a:pt x="12" y="143"/>
                    <a:pt x="7" y="112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0" y="68"/>
                    <a:pt x="16" y="50"/>
                    <a:pt x="39" y="41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36" y="0"/>
                    <a:pt x="266" y="22"/>
                    <a:pt x="270" y="54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="" xmlns:a16="http://schemas.microsoft.com/office/drawing/2014/main" id="{3CEFA96B-BF31-42E0-A187-BD66358D3F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8625" y="4305302"/>
              <a:ext cx="446088" cy="241300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3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39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3"/>
                    <a:pt x="3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="" xmlns:a16="http://schemas.microsoft.com/office/drawing/2014/main" id="{4AA64BB6-AFAE-40C8-9FE6-745D77A09E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6712" y="4086227"/>
              <a:ext cx="446088" cy="242888"/>
            </a:xfrm>
            <a:custGeom>
              <a:avLst/>
              <a:gdLst>
                <a:gd name="T0" fmla="*/ 279 w 281"/>
                <a:gd name="T1" fmla="*/ 68 h 153"/>
                <a:gd name="T2" fmla="*/ 213 w 281"/>
                <a:gd name="T3" fmla="*/ 142 h 153"/>
                <a:gd name="T4" fmla="*/ 77 w 281"/>
                <a:gd name="T5" fmla="*/ 150 h 153"/>
                <a:gd name="T6" fmla="*/ 2 w 281"/>
                <a:gd name="T7" fmla="*/ 85 h 153"/>
                <a:gd name="T8" fmla="*/ 68 w 281"/>
                <a:gd name="T9" fmla="*/ 11 h 153"/>
                <a:gd name="T10" fmla="*/ 205 w 281"/>
                <a:gd name="T11" fmla="*/ 2 h 153"/>
                <a:gd name="T12" fmla="*/ 279 w 281"/>
                <a:gd name="T13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53">
                  <a:moveTo>
                    <a:pt x="279" y="68"/>
                  </a:moveTo>
                  <a:cubicBezTo>
                    <a:pt x="281" y="106"/>
                    <a:pt x="252" y="140"/>
                    <a:pt x="213" y="142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38" y="153"/>
                    <a:pt x="5" y="124"/>
                    <a:pt x="2" y="85"/>
                  </a:cubicBezTo>
                  <a:cubicBezTo>
                    <a:pt x="0" y="46"/>
                    <a:pt x="29" y="13"/>
                    <a:pt x="68" y="11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43" y="0"/>
                    <a:pt x="276" y="29"/>
                    <a:pt x="279" y="68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>
              <a:extLst>
                <a:ext uri="{FF2B5EF4-FFF2-40B4-BE49-F238E27FC236}">
                  <a16:creationId xmlns="" xmlns:a16="http://schemas.microsoft.com/office/drawing/2014/main" id="{911AD20B-B107-401C-9D83-CBBEF7D339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5137" y="4530727"/>
              <a:ext cx="395288" cy="214313"/>
            </a:xfrm>
            <a:custGeom>
              <a:avLst/>
              <a:gdLst>
                <a:gd name="T0" fmla="*/ 247 w 249"/>
                <a:gd name="T1" fmla="*/ 60 h 135"/>
                <a:gd name="T2" fmla="*/ 189 w 249"/>
                <a:gd name="T3" fmla="*/ 126 h 135"/>
                <a:gd name="T4" fmla="*/ 68 w 249"/>
                <a:gd name="T5" fmla="*/ 133 h 135"/>
                <a:gd name="T6" fmla="*/ 2 w 249"/>
                <a:gd name="T7" fmla="*/ 75 h 135"/>
                <a:gd name="T8" fmla="*/ 60 w 249"/>
                <a:gd name="T9" fmla="*/ 10 h 135"/>
                <a:gd name="T10" fmla="*/ 182 w 249"/>
                <a:gd name="T11" fmla="*/ 2 h 135"/>
                <a:gd name="T12" fmla="*/ 247 w 249"/>
                <a:gd name="T13" fmla="*/ 6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35">
                  <a:moveTo>
                    <a:pt x="247" y="60"/>
                  </a:moveTo>
                  <a:cubicBezTo>
                    <a:pt x="249" y="94"/>
                    <a:pt x="223" y="124"/>
                    <a:pt x="189" y="126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34" y="135"/>
                    <a:pt x="5" y="109"/>
                    <a:pt x="2" y="75"/>
                  </a:cubicBezTo>
                  <a:cubicBezTo>
                    <a:pt x="0" y="41"/>
                    <a:pt x="26" y="12"/>
                    <a:pt x="60" y="10"/>
                  </a:cubicBezTo>
                  <a:cubicBezTo>
                    <a:pt x="182" y="2"/>
                    <a:pt x="182" y="2"/>
                    <a:pt x="182" y="2"/>
                  </a:cubicBezTo>
                  <a:cubicBezTo>
                    <a:pt x="216" y="0"/>
                    <a:pt x="245" y="26"/>
                    <a:pt x="247" y="60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>
              <a:extLst>
                <a:ext uri="{FF2B5EF4-FFF2-40B4-BE49-F238E27FC236}">
                  <a16:creationId xmlns="" xmlns:a16="http://schemas.microsoft.com/office/drawing/2014/main" id="{8C10375E-7901-43F8-8C50-B7F2B7158C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06725" y="4740277"/>
              <a:ext cx="347663" cy="188913"/>
            </a:xfrm>
            <a:custGeom>
              <a:avLst/>
              <a:gdLst>
                <a:gd name="T0" fmla="*/ 217 w 219"/>
                <a:gd name="T1" fmla="*/ 53 h 119"/>
                <a:gd name="T2" fmla="*/ 166 w 219"/>
                <a:gd name="T3" fmla="*/ 111 h 119"/>
                <a:gd name="T4" fmla="*/ 60 w 219"/>
                <a:gd name="T5" fmla="*/ 117 h 119"/>
                <a:gd name="T6" fmla="*/ 2 w 219"/>
                <a:gd name="T7" fmla="*/ 66 h 119"/>
                <a:gd name="T8" fmla="*/ 53 w 219"/>
                <a:gd name="T9" fmla="*/ 8 h 119"/>
                <a:gd name="T10" fmla="*/ 160 w 219"/>
                <a:gd name="T11" fmla="*/ 2 h 119"/>
                <a:gd name="T12" fmla="*/ 217 w 219"/>
                <a:gd name="T13" fmla="*/ 5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19">
                  <a:moveTo>
                    <a:pt x="217" y="53"/>
                  </a:moveTo>
                  <a:cubicBezTo>
                    <a:pt x="219" y="83"/>
                    <a:pt x="196" y="109"/>
                    <a:pt x="166" y="111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30" y="119"/>
                    <a:pt x="4" y="96"/>
                    <a:pt x="2" y="66"/>
                  </a:cubicBezTo>
                  <a:cubicBezTo>
                    <a:pt x="0" y="36"/>
                    <a:pt x="23" y="10"/>
                    <a:pt x="53" y="8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90" y="0"/>
                    <a:pt x="216" y="23"/>
                    <a:pt x="217" y="53"/>
                  </a:cubicBezTo>
                  <a:close/>
                </a:path>
              </a:pathLst>
            </a:custGeom>
            <a:solidFill>
              <a:srgbClr val="F8D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>
              <a:extLst>
                <a:ext uri="{FF2B5EF4-FFF2-40B4-BE49-F238E27FC236}">
                  <a16:creationId xmlns="" xmlns:a16="http://schemas.microsoft.com/office/drawing/2014/main" id="{50745A06-AC9C-4ABC-8A50-4D651F3310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87" y="4203702"/>
              <a:ext cx="2335213" cy="1293813"/>
            </a:xfrm>
            <a:custGeom>
              <a:avLst/>
              <a:gdLst>
                <a:gd name="T0" fmla="*/ 0 w 1471"/>
                <a:gd name="T1" fmla="*/ 815 h 815"/>
                <a:gd name="T2" fmla="*/ 1471 w 1471"/>
                <a:gd name="T3" fmla="*/ 518 h 815"/>
                <a:gd name="T4" fmla="*/ 1383 w 1471"/>
                <a:gd name="T5" fmla="*/ 0 h 815"/>
                <a:gd name="T6" fmla="*/ 0 w 1471"/>
                <a:gd name="T7" fmla="*/ 278 h 815"/>
                <a:gd name="T8" fmla="*/ 0 w 1471"/>
                <a:gd name="T9" fmla="*/ 815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815">
                  <a:moveTo>
                    <a:pt x="0" y="815"/>
                  </a:moveTo>
                  <a:lnTo>
                    <a:pt x="1471" y="518"/>
                  </a:lnTo>
                  <a:lnTo>
                    <a:pt x="1383" y="0"/>
                  </a:lnTo>
                  <a:lnTo>
                    <a:pt x="0" y="278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="" xmlns:a16="http://schemas.microsoft.com/office/drawing/2014/main" id="{3747E07B-195F-4D44-A9D9-48AD95F3E4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076577"/>
              <a:ext cx="269875" cy="347663"/>
            </a:xfrm>
            <a:custGeom>
              <a:avLst/>
              <a:gdLst>
                <a:gd name="T0" fmla="*/ 155 w 170"/>
                <a:gd name="T1" fmla="*/ 0 h 219"/>
                <a:gd name="T2" fmla="*/ 0 w 170"/>
                <a:gd name="T3" fmla="*/ 26 h 219"/>
                <a:gd name="T4" fmla="*/ 32 w 170"/>
                <a:gd name="T5" fmla="*/ 219 h 219"/>
                <a:gd name="T6" fmla="*/ 155 w 170"/>
                <a:gd name="T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219">
                  <a:moveTo>
                    <a:pt x="15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2" y="219"/>
                    <a:pt x="32" y="219"/>
                    <a:pt x="32" y="219"/>
                  </a:cubicBezTo>
                  <a:cubicBezTo>
                    <a:pt x="117" y="184"/>
                    <a:pt x="170" y="94"/>
                    <a:pt x="155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="" xmlns:a16="http://schemas.microsoft.com/office/drawing/2014/main" id="{2354C9A6-0E64-479A-9F6C-ACC4C7D684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638675" y="3424239"/>
              <a:ext cx="66675" cy="36513"/>
            </a:xfrm>
            <a:custGeom>
              <a:avLst/>
              <a:gdLst>
                <a:gd name="T0" fmla="*/ 42 w 42"/>
                <a:gd name="T1" fmla="*/ 2 h 23"/>
                <a:gd name="T2" fmla="*/ 0 w 42"/>
                <a:gd name="T3" fmla="*/ 23 h 23"/>
                <a:gd name="T4" fmla="*/ 42 w 42"/>
                <a:gd name="T5" fmla="*/ 2 h 23"/>
                <a:gd name="T6" fmla="*/ 41 w 42"/>
                <a:gd name="T7" fmla="*/ 0 h 23"/>
                <a:gd name="T8" fmla="*/ 41 w 42"/>
                <a:gd name="T9" fmla="*/ 0 h 23"/>
                <a:gd name="T10" fmla="*/ 42 w 42"/>
                <a:gd name="T11" fmla="*/ 2 h 23"/>
                <a:gd name="T12" fmla="*/ 41 w 4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2" y="2"/>
                    <a:pt x="42" y="2"/>
                    <a:pt x="42" y="2"/>
                  </a:cubicBezTo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>
              <a:extLst>
                <a:ext uri="{FF2B5EF4-FFF2-40B4-BE49-F238E27FC236}">
                  <a16:creationId xmlns="" xmlns:a16="http://schemas.microsoft.com/office/drawing/2014/main" id="{269854D9-CFB0-4490-BC1C-499AC0700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2962" y="3117852"/>
              <a:ext cx="50800" cy="306388"/>
            </a:xfrm>
            <a:custGeom>
              <a:avLst/>
              <a:gdLst>
                <a:gd name="T0" fmla="*/ 0 w 32"/>
                <a:gd name="T1" fmla="*/ 0 h 193"/>
                <a:gd name="T2" fmla="*/ 0 w 32"/>
                <a:gd name="T3" fmla="*/ 0 h 193"/>
                <a:gd name="T4" fmla="*/ 32 w 32"/>
                <a:gd name="T5" fmla="*/ 193 h 193"/>
                <a:gd name="T6" fmla="*/ 32 w 32"/>
                <a:gd name="T7" fmla="*/ 193 h 193"/>
                <a:gd name="T8" fmla="*/ 32 w 32"/>
                <a:gd name="T9" fmla="*/ 193 h 193"/>
                <a:gd name="T10" fmla="*/ 0 w 32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>
              <a:extLst>
                <a:ext uri="{FF2B5EF4-FFF2-40B4-BE49-F238E27FC236}">
                  <a16:creationId xmlns="" xmlns:a16="http://schemas.microsoft.com/office/drawing/2014/main" id="{45951F92-DC54-40EB-86CA-7622717240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>
              <a:extLst>
                <a:ext uri="{FF2B5EF4-FFF2-40B4-BE49-F238E27FC236}">
                  <a16:creationId xmlns="" xmlns:a16="http://schemas.microsoft.com/office/drawing/2014/main" id="{74AEC58A-D353-404E-838A-4AEE205C09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17852"/>
              <a:ext cx="123825" cy="342900"/>
            </a:xfrm>
            <a:custGeom>
              <a:avLst/>
              <a:gdLst>
                <a:gd name="T0" fmla="*/ 45 w 78"/>
                <a:gd name="T1" fmla="*/ 0 h 216"/>
                <a:gd name="T2" fmla="*/ 0 w 78"/>
                <a:gd name="T3" fmla="*/ 8 h 216"/>
                <a:gd name="T4" fmla="*/ 36 w 78"/>
                <a:gd name="T5" fmla="*/ 216 h 216"/>
                <a:gd name="T6" fmla="*/ 78 w 78"/>
                <a:gd name="T7" fmla="*/ 195 h 216"/>
                <a:gd name="T8" fmla="*/ 77 w 78"/>
                <a:gd name="T9" fmla="*/ 193 h 216"/>
                <a:gd name="T10" fmla="*/ 45 w 78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216">
                  <a:moveTo>
                    <a:pt x="45" y="0"/>
                  </a:moveTo>
                  <a:lnTo>
                    <a:pt x="0" y="8"/>
                  </a:lnTo>
                  <a:lnTo>
                    <a:pt x="36" y="216"/>
                  </a:lnTo>
                  <a:lnTo>
                    <a:pt x="78" y="195"/>
                  </a:lnTo>
                  <a:lnTo>
                    <a:pt x="77" y="193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>
              <a:extLst>
                <a:ext uri="{FF2B5EF4-FFF2-40B4-BE49-F238E27FC236}">
                  <a16:creationId xmlns="" xmlns:a16="http://schemas.microsoft.com/office/drawing/2014/main" id="{D453F188-38D9-4291-AA5E-D85723F44E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>
              <a:extLst>
                <a:ext uri="{FF2B5EF4-FFF2-40B4-BE49-F238E27FC236}">
                  <a16:creationId xmlns="" xmlns:a16="http://schemas.microsoft.com/office/drawing/2014/main" id="{43DCFDCB-5BB9-4252-B916-00D8702E36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81525" y="3130552"/>
              <a:ext cx="57150" cy="330200"/>
            </a:xfrm>
            <a:custGeom>
              <a:avLst/>
              <a:gdLst>
                <a:gd name="T0" fmla="*/ 0 w 36"/>
                <a:gd name="T1" fmla="*/ 0 h 208"/>
                <a:gd name="T2" fmla="*/ 0 w 36"/>
                <a:gd name="T3" fmla="*/ 0 h 208"/>
                <a:gd name="T4" fmla="*/ 36 w 36"/>
                <a:gd name="T5" fmla="*/ 208 h 208"/>
                <a:gd name="T6" fmla="*/ 36 w 36"/>
                <a:gd name="T7" fmla="*/ 208 h 208"/>
                <a:gd name="T8" fmla="*/ 0 w 36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8">
                  <a:moveTo>
                    <a:pt x="0" y="0"/>
                  </a:moveTo>
                  <a:lnTo>
                    <a:pt x="0" y="0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>
              <a:extLst>
                <a:ext uri="{FF2B5EF4-FFF2-40B4-BE49-F238E27FC236}">
                  <a16:creationId xmlns="" xmlns:a16="http://schemas.microsoft.com/office/drawing/2014/main" id="{613697C7-C426-4214-B099-9F3F44EB11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2700" y="3790952"/>
              <a:ext cx="41275" cy="4763"/>
            </a:xfrm>
            <a:custGeom>
              <a:avLst/>
              <a:gdLst>
                <a:gd name="T0" fmla="*/ 26 w 26"/>
                <a:gd name="T1" fmla="*/ 0 h 3"/>
                <a:gd name="T2" fmla="*/ 0 w 26"/>
                <a:gd name="T3" fmla="*/ 3 h 3"/>
                <a:gd name="T4" fmla="*/ 26 w 2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">
                  <a:moveTo>
                    <a:pt x="26" y="0"/>
                  </a:moveTo>
                  <a:cubicBezTo>
                    <a:pt x="17" y="2"/>
                    <a:pt x="9" y="2"/>
                    <a:pt x="0" y="3"/>
                  </a:cubicBezTo>
                  <a:cubicBezTo>
                    <a:pt x="9" y="2"/>
                    <a:pt x="17" y="2"/>
                    <a:pt x="2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="" xmlns:a16="http://schemas.microsoft.com/office/drawing/2014/main" id="{F7150193-C350-4A50-8365-98DB62ECC5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2499" y="3478214"/>
              <a:ext cx="371475" cy="317500"/>
            </a:xfrm>
            <a:custGeom>
              <a:avLst/>
              <a:gdLst>
                <a:gd name="T0" fmla="*/ 200 w 234"/>
                <a:gd name="T1" fmla="*/ 0 h 200"/>
                <a:gd name="T2" fmla="*/ 0 w 234"/>
                <a:gd name="T3" fmla="*/ 34 h 200"/>
                <a:gd name="T4" fmla="*/ 200 w 234"/>
                <a:gd name="T5" fmla="*/ 200 h 200"/>
                <a:gd name="T6" fmla="*/ 208 w 234"/>
                <a:gd name="T7" fmla="*/ 200 h 200"/>
                <a:gd name="T8" fmla="*/ 234 w 234"/>
                <a:gd name="T9" fmla="*/ 197 h 200"/>
                <a:gd name="T10" fmla="*/ 234 w 234"/>
                <a:gd name="T11" fmla="*/ 197 h 200"/>
                <a:gd name="T12" fmla="*/ 234 w 234"/>
                <a:gd name="T13" fmla="*/ 197 h 200"/>
                <a:gd name="T14" fmla="*/ 233 w 234"/>
                <a:gd name="T15" fmla="*/ 192 h 200"/>
                <a:gd name="T16" fmla="*/ 215 w 234"/>
                <a:gd name="T17" fmla="*/ 84 h 200"/>
                <a:gd name="T18" fmla="*/ 204 w 234"/>
                <a:gd name="T19" fmla="*/ 24 h 200"/>
                <a:gd name="T20" fmla="*/ 201 w 234"/>
                <a:gd name="T21" fmla="*/ 4 h 200"/>
                <a:gd name="T22" fmla="*/ 200 w 234"/>
                <a:gd name="T2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0">
                  <a:moveTo>
                    <a:pt x="20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8" y="131"/>
                    <a:pt x="103" y="200"/>
                    <a:pt x="200" y="200"/>
                  </a:cubicBezTo>
                  <a:cubicBezTo>
                    <a:pt x="202" y="200"/>
                    <a:pt x="205" y="200"/>
                    <a:pt x="208" y="200"/>
                  </a:cubicBezTo>
                  <a:cubicBezTo>
                    <a:pt x="217" y="199"/>
                    <a:pt x="225" y="199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7"/>
                    <a:pt x="234" y="197"/>
                    <a:pt x="234" y="197"/>
                  </a:cubicBezTo>
                  <a:cubicBezTo>
                    <a:pt x="234" y="196"/>
                    <a:pt x="233" y="194"/>
                    <a:pt x="233" y="192"/>
                  </a:cubicBezTo>
                  <a:cubicBezTo>
                    <a:pt x="215" y="84"/>
                    <a:pt x="215" y="84"/>
                    <a:pt x="215" y="8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>
              <a:extLst>
                <a:ext uri="{FF2B5EF4-FFF2-40B4-BE49-F238E27FC236}">
                  <a16:creationId xmlns="" xmlns:a16="http://schemas.microsoft.com/office/drawing/2014/main" id="{01534E65-64B4-4F49-8C0D-8691D42703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63812" y="3611564"/>
              <a:ext cx="30163" cy="179388"/>
            </a:xfrm>
            <a:custGeom>
              <a:avLst/>
              <a:gdLst>
                <a:gd name="T0" fmla="*/ 0 w 19"/>
                <a:gd name="T1" fmla="*/ 0 h 113"/>
                <a:gd name="T2" fmla="*/ 18 w 19"/>
                <a:gd name="T3" fmla="*/ 108 h 113"/>
                <a:gd name="T4" fmla="*/ 19 w 19"/>
                <a:gd name="T5" fmla="*/ 113 h 113"/>
                <a:gd name="T6" fmla="*/ 19 w 19"/>
                <a:gd name="T7" fmla="*/ 113 h 113"/>
                <a:gd name="T8" fmla="*/ 18 w 19"/>
                <a:gd name="T9" fmla="*/ 108 h 113"/>
                <a:gd name="T10" fmla="*/ 14 w 19"/>
                <a:gd name="T11" fmla="*/ 85 h 113"/>
                <a:gd name="T12" fmla="*/ 11 w 19"/>
                <a:gd name="T13" fmla="*/ 65 h 113"/>
                <a:gd name="T14" fmla="*/ 0 w 19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13">
                  <a:moveTo>
                    <a:pt x="0" y="0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10"/>
                    <a:pt x="19" y="112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2"/>
                    <a:pt x="18" y="110"/>
                    <a:pt x="18" y="108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>
              <a:extLst>
                <a:ext uri="{FF2B5EF4-FFF2-40B4-BE49-F238E27FC236}">
                  <a16:creationId xmlns="" xmlns:a16="http://schemas.microsoft.com/office/drawing/2014/main" id="{441ED054-F723-42F2-BDA7-B0E0DABD71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30725" y="4064002"/>
              <a:ext cx="119063" cy="85725"/>
            </a:xfrm>
            <a:custGeom>
              <a:avLst/>
              <a:gdLst>
                <a:gd name="T0" fmla="*/ 64 w 75"/>
                <a:gd name="T1" fmla="*/ 54 h 54"/>
                <a:gd name="T2" fmla="*/ 64 w 75"/>
                <a:gd name="T3" fmla="*/ 54 h 54"/>
                <a:gd name="T4" fmla="*/ 64 w 75"/>
                <a:gd name="T5" fmla="*/ 54 h 54"/>
                <a:gd name="T6" fmla="*/ 64 w 75"/>
                <a:gd name="T7" fmla="*/ 54 h 54"/>
                <a:gd name="T8" fmla="*/ 75 w 75"/>
                <a:gd name="T9" fmla="*/ 53 h 54"/>
                <a:gd name="T10" fmla="*/ 64 w 75"/>
                <a:gd name="T11" fmla="*/ 54 h 54"/>
                <a:gd name="T12" fmla="*/ 75 w 75"/>
                <a:gd name="T13" fmla="*/ 53 h 54"/>
                <a:gd name="T14" fmla="*/ 0 w 75"/>
                <a:gd name="T15" fmla="*/ 0 h 54"/>
                <a:gd name="T16" fmla="*/ 0 w 75"/>
                <a:gd name="T17" fmla="*/ 1 h 54"/>
                <a:gd name="T18" fmla="*/ 0 w 75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54">
                  <a:moveTo>
                    <a:pt x="64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moveTo>
                    <a:pt x="75" y="53"/>
                  </a:moveTo>
                  <a:cubicBezTo>
                    <a:pt x="72" y="54"/>
                    <a:pt x="68" y="54"/>
                    <a:pt x="64" y="54"/>
                  </a:cubicBezTo>
                  <a:cubicBezTo>
                    <a:pt x="68" y="54"/>
                    <a:pt x="72" y="54"/>
                    <a:pt x="75" y="5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>
              <a:extLst>
                <a:ext uri="{FF2B5EF4-FFF2-40B4-BE49-F238E27FC236}">
                  <a16:creationId xmlns="" xmlns:a16="http://schemas.microsoft.com/office/drawing/2014/main" id="{796BCA41-CF20-424D-9902-5D9FFEEEC7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78325" y="3130552"/>
              <a:ext cx="358775" cy="1019175"/>
            </a:xfrm>
            <a:custGeom>
              <a:avLst/>
              <a:gdLst>
                <a:gd name="T0" fmla="*/ 128 w 226"/>
                <a:gd name="T1" fmla="*/ 0 h 642"/>
                <a:gd name="T2" fmla="*/ 0 w 226"/>
                <a:gd name="T3" fmla="*/ 22 h 642"/>
                <a:gd name="T4" fmla="*/ 16 w 226"/>
                <a:gd name="T5" fmla="*/ 119 h 642"/>
                <a:gd name="T6" fmla="*/ 96 w 226"/>
                <a:gd name="T7" fmla="*/ 588 h 642"/>
                <a:gd name="T8" fmla="*/ 96 w 226"/>
                <a:gd name="T9" fmla="*/ 588 h 642"/>
                <a:gd name="T10" fmla="*/ 96 w 226"/>
                <a:gd name="T11" fmla="*/ 588 h 642"/>
                <a:gd name="T12" fmla="*/ 96 w 226"/>
                <a:gd name="T13" fmla="*/ 589 h 642"/>
                <a:gd name="T14" fmla="*/ 160 w 226"/>
                <a:gd name="T15" fmla="*/ 642 h 642"/>
                <a:gd name="T16" fmla="*/ 160 w 226"/>
                <a:gd name="T17" fmla="*/ 642 h 642"/>
                <a:gd name="T18" fmla="*/ 160 w 226"/>
                <a:gd name="T19" fmla="*/ 642 h 642"/>
                <a:gd name="T20" fmla="*/ 171 w 226"/>
                <a:gd name="T21" fmla="*/ 641 h 642"/>
                <a:gd name="T22" fmla="*/ 171 w 226"/>
                <a:gd name="T23" fmla="*/ 641 h 642"/>
                <a:gd name="T24" fmla="*/ 226 w 226"/>
                <a:gd name="T25" fmla="*/ 577 h 642"/>
                <a:gd name="T26" fmla="*/ 225 w 226"/>
                <a:gd name="T27" fmla="*/ 566 h 642"/>
                <a:gd name="T28" fmla="*/ 225 w 226"/>
                <a:gd name="T29" fmla="*/ 566 h 642"/>
                <a:gd name="T30" fmla="*/ 164 w 226"/>
                <a:gd name="T31" fmla="*/ 208 h 642"/>
                <a:gd name="T32" fmla="*/ 128 w 226"/>
                <a:gd name="T3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642">
                  <a:moveTo>
                    <a:pt x="12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8"/>
                  </a:cubicBezTo>
                  <a:cubicBezTo>
                    <a:pt x="96" y="588"/>
                    <a:pt x="96" y="588"/>
                    <a:pt x="96" y="589"/>
                  </a:cubicBezTo>
                  <a:cubicBezTo>
                    <a:pt x="102" y="620"/>
                    <a:pt x="129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0" y="642"/>
                    <a:pt x="160" y="642"/>
                    <a:pt x="160" y="642"/>
                  </a:cubicBezTo>
                  <a:cubicBezTo>
                    <a:pt x="164" y="642"/>
                    <a:pt x="168" y="642"/>
                    <a:pt x="171" y="641"/>
                  </a:cubicBezTo>
                  <a:cubicBezTo>
                    <a:pt x="171" y="641"/>
                    <a:pt x="171" y="641"/>
                    <a:pt x="171" y="641"/>
                  </a:cubicBezTo>
                  <a:cubicBezTo>
                    <a:pt x="203" y="635"/>
                    <a:pt x="225" y="608"/>
                    <a:pt x="226" y="577"/>
                  </a:cubicBezTo>
                  <a:cubicBezTo>
                    <a:pt x="226" y="573"/>
                    <a:pt x="225" y="569"/>
                    <a:pt x="225" y="566"/>
                  </a:cubicBezTo>
                  <a:cubicBezTo>
                    <a:pt x="225" y="566"/>
                    <a:pt x="225" y="566"/>
                    <a:pt x="225" y="566"/>
                  </a:cubicBezTo>
                  <a:cubicBezTo>
                    <a:pt x="164" y="208"/>
                    <a:pt x="164" y="208"/>
                    <a:pt x="164" y="208"/>
                  </a:cubicBez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>
              <a:extLst>
                <a:ext uri="{FF2B5EF4-FFF2-40B4-BE49-F238E27FC236}">
                  <a16:creationId xmlns="" xmlns:a16="http://schemas.microsoft.com/office/drawing/2014/main" id="{8666F334-A7B2-4AC1-8A35-BDA6D0575B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>
              <a:extLst>
                <a:ext uri="{FF2B5EF4-FFF2-40B4-BE49-F238E27FC236}">
                  <a16:creationId xmlns="" xmlns:a16="http://schemas.microsoft.com/office/drawing/2014/main" id="{913A375C-1D30-423A-872D-17FDB0A4C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725" y="3319464"/>
              <a:ext cx="127000" cy="744538"/>
            </a:xfrm>
            <a:custGeom>
              <a:avLst/>
              <a:gdLst>
                <a:gd name="T0" fmla="*/ 0 w 80"/>
                <a:gd name="T1" fmla="*/ 0 h 469"/>
                <a:gd name="T2" fmla="*/ 26 w 80"/>
                <a:gd name="T3" fmla="*/ 149 h 469"/>
                <a:gd name="T4" fmla="*/ 80 w 80"/>
                <a:gd name="T5" fmla="*/ 469 h 469"/>
                <a:gd name="T6" fmla="*/ 0 w 80"/>
                <a:gd name="T7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69">
                  <a:moveTo>
                    <a:pt x="0" y="0"/>
                  </a:moveTo>
                  <a:lnTo>
                    <a:pt x="26" y="149"/>
                  </a:lnTo>
                  <a:lnTo>
                    <a:pt x="80" y="4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>
              <a:extLst>
                <a:ext uri="{FF2B5EF4-FFF2-40B4-BE49-F238E27FC236}">
                  <a16:creationId xmlns="" xmlns:a16="http://schemas.microsoft.com/office/drawing/2014/main" id="{1CE16812-B349-4579-9BB9-283ECDD0F5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79762" y="3683002"/>
              <a:ext cx="1588" cy="11113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1 w 1"/>
                <a:gd name="T5" fmla="*/ 7 h 7"/>
                <a:gd name="T6" fmla="*/ 1 w 1"/>
                <a:gd name="T7" fmla="*/ 5 h 7"/>
                <a:gd name="T8" fmla="*/ 1 w 1"/>
                <a:gd name="T9" fmla="*/ 5 h 7"/>
                <a:gd name="T10" fmla="*/ 1 w 1"/>
                <a:gd name="T11" fmla="*/ 5 h 7"/>
                <a:gd name="T12" fmla="*/ 1 w 1"/>
                <a:gd name="T13" fmla="*/ 5 h 7"/>
                <a:gd name="T14" fmla="*/ 1 w 1"/>
                <a:gd name="T15" fmla="*/ 5 h 7"/>
                <a:gd name="T16" fmla="*/ 1 w 1"/>
                <a:gd name="T17" fmla="*/ 5 h 7"/>
                <a:gd name="T18" fmla="*/ 1 w 1"/>
                <a:gd name="T19" fmla="*/ 4 h 7"/>
                <a:gd name="T20" fmla="*/ 1 w 1"/>
                <a:gd name="T21" fmla="*/ 5 h 7"/>
                <a:gd name="T22" fmla="*/ 1 w 1"/>
                <a:gd name="T23" fmla="*/ 4 h 7"/>
                <a:gd name="T24" fmla="*/ 1 w 1"/>
                <a:gd name="T25" fmla="*/ 4 h 7"/>
                <a:gd name="T26" fmla="*/ 1 w 1"/>
                <a:gd name="T27" fmla="*/ 4 h 7"/>
                <a:gd name="T28" fmla="*/ 1 w 1"/>
                <a:gd name="T29" fmla="*/ 4 h 7"/>
                <a:gd name="T30" fmla="*/ 1 w 1"/>
                <a:gd name="T31" fmla="*/ 3 h 7"/>
                <a:gd name="T32" fmla="*/ 1 w 1"/>
                <a:gd name="T33" fmla="*/ 4 h 7"/>
                <a:gd name="T34" fmla="*/ 1 w 1"/>
                <a:gd name="T35" fmla="*/ 3 h 7"/>
                <a:gd name="T36" fmla="*/ 1 w 1"/>
                <a:gd name="T37" fmla="*/ 3 h 7"/>
                <a:gd name="T38" fmla="*/ 1 w 1"/>
                <a:gd name="T39" fmla="*/ 3 h 7"/>
                <a:gd name="T40" fmla="*/ 1 w 1"/>
                <a:gd name="T41" fmla="*/ 3 h 7"/>
                <a:gd name="T42" fmla="*/ 1 w 1"/>
                <a:gd name="T43" fmla="*/ 2 h 7"/>
                <a:gd name="T44" fmla="*/ 1 w 1"/>
                <a:gd name="T45" fmla="*/ 3 h 7"/>
                <a:gd name="T46" fmla="*/ 1 w 1"/>
                <a:gd name="T47" fmla="*/ 2 h 7"/>
                <a:gd name="T48" fmla="*/ 1 w 1"/>
                <a:gd name="T49" fmla="*/ 2 h 7"/>
                <a:gd name="T50" fmla="*/ 1 w 1"/>
                <a:gd name="T51" fmla="*/ 2 h 7"/>
                <a:gd name="T52" fmla="*/ 1 w 1"/>
                <a:gd name="T53" fmla="*/ 2 h 7"/>
                <a:gd name="T54" fmla="*/ 1 w 1"/>
                <a:gd name="T55" fmla="*/ 2 h 7"/>
                <a:gd name="T56" fmla="*/ 1 w 1"/>
                <a:gd name="T57" fmla="*/ 2 h 7"/>
                <a:gd name="T58" fmla="*/ 1 w 1"/>
                <a:gd name="T59" fmla="*/ 2 h 7"/>
                <a:gd name="T60" fmla="*/ 1 w 1"/>
                <a:gd name="T61" fmla="*/ 1 h 7"/>
                <a:gd name="T62" fmla="*/ 1 w 1"/>
                <a:gd name="T63" fmla="*/ 1 h 7"/>
                <a:gd name="T64" fmla="*/ 1 w 1"/>
                <a:gd name="T65" fmla="*/ 1 h 7"/>
                <a:gd name="T66" fmla="*/ 0 w 1"/>
                <a:gd name="T67" fmla="*/ 0 h 7"/>
                <a:gd name="T68" fmla="*/ 0 w 1"/>
                <a:gd name="T69" fmla="*/ 0 h 7"/>
                <a:gd name="T70" fmla="*/ 0 w 1"/>
                <a:gd name="T71" fmla="*/ 1 h 7"/>
                <a:gd name="T72" fmla="*/ 0 w 1"/>
                <a:gd name="T73" fmla="*/ 0 h 7"/>
                <a:gd name="T74" fmla="*/ 0 w 1"/>
                <a:gd name="T7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0">
              <a:extLst>
                <a:ext uri="{FF2B5EF4-FFF2-40B4-BE49-F238E27FC236}">
                  <a16:creationId xmlns="" xmlns:a16="http://schemas.microsoft.com/office/drawing/2014/main" id="{2D414336-EB47-4E77-ADE4-F6F8E0989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4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>
              <a:extLst>
                <a:ext uri="{FF2B5EF4-FFF2-40B4-BE49-F238E27FC236}">
                  <a16:creationId xmlns="" xmlns:a16="http://schemas.microsoft.com/office/drawing/2014/main" id="{18449A8B-109F-4DB5-8915-F83CD9C889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516314"/>
              <a:ext cx="17463" cy="95250"/>
            </a:xfrm>
            <a:custGeom>
              <a:avLst/>
              <a:gdLst>
                <a:gd name="T0" fmla="*/ 0 w 11"/>
                <a:gd name="T1" fmla="*/ 0 h 60"/>
                <a:gd name="T2" fmla="*/ 0 w 11"/>
                <a:gd name="T3" fmla="*/ 0 h 60"/>
                <a:gd name="T4" fmla="*/ 11 w 11"/>
                <a:gd name="T5" fmla="*/ 60 h 60"/>
                <a:gd name="T6" fmla="*/ 0 w 11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0">
                  <a:moveTo>
                    <a:pt x="0" y="0"/>
                  </a:moveTo>
                  <a:lnTo>
                    <a:pt x="0" y="0"/>
                  </a:lnTo>
                  <a:lnTo>
                    <a:pt x="11" y="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>
              <a:extLst>
                <a:ext uri="{FF2B5EF4-FFF2-40B4-BE49-F238E27FC236}">
                  <a16:creationId xmlns="" xmlns:a16="http://schemas.microsoft.com/office/drawing/2014/main" id="{AA0F1C36-54BF-457D-8A7D-A02176F8F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0" y="3378202"/>
              <a:ext cx="639763" cy="501650"/>
            </a:xfrm>
            <a:custGeom>
              <a:avLst/>
              <a:gdLst>
                <a:gd name="T0" fmla="*/ 367 w 403"/>
                <a:gd name="T1" fmla="*/ 0 h 316"/>
                <a:gd name="T2" fmla="*/ 218 w 403"/>
                <a:gd name="T3" fmla="*/ 25 h 316"/>
                <a:gd name="T4" fmla="*/ 197 w 403"/>
                <a:gd name="T5" fmla="*/ 54 h 316"/>
                <a:gd name="T6" fmla="*/ 197 w 403"/>
                <a:gd name="T7" fmla="*/ 54 h 316"/>
                <a:gd name="T8" fmla="*/ 197 w 403"/>
                <a:gd name="T9" fmla="*/ 54 h 316"/>
                <a:gd name="T10" fmla="*/ 197 w 403"/>
                <a:gd name="T11" fmla="*/ 54 h 316"/>
                <a:gd name="T12" fmla="*/ 197 w 403"/>
                <a:gd name="T13" fmla="*/ 54 h 316"/>
                <a:gd name="T14" fmla="*/ 195 w 403"/>
                <a:gd name="T15" fmla="*/ 54 h 316"/>
                <a:gd name="T16" fmla="*/ 195 w 403"/>
                <a:gd name="T17" fmla="*/ 54 h 316"/>
                <a:gd name="T18" fmla="*/ 0 w 403"/>
                <a:gd name="T19" fmla="*/ 87 h 316"/>
                <a:gd name="T20" fmla="*/ 11 w 403"/>
                <a:gd name="T21" fmla="*/ 147 h 316"/>
                <a:gd name="T22" fmla="*/ 22 w 403"/>
                <a:gd name="T23" fmla="*/ 212 h 316"/>
                <a:gd name="T24" fmla="*/ 216 w 403"/>
                <a:gd name="T25" fmla="*/ 179 h 316"/>
                <a:gd name="T26" fmla="*/ 239 w 403"/>
                <a:gd name="T27" fmla="*/ 157 h 316"/>
                <a:gd name="T28" fmla="*/ 242 w 403"/>
                <a:gd name="T29" fmla="*/ 167 h 316"/>
                <a:gd name="T30" fmla="*/ 243 w 403"/>
                <a:gd name="T31" fmla="*/ 172 h 316"/>
                <a:gd name="T32" fmla="*/ 243 w 403"/>
                <a:gd name="T33" fmla="*/ 172 h 316"/>
                <a:gd name="T34" fmla="*/ 243 w 403"/>
                <a:gd name="T35" fmla="*/ 172 h 316"/>
                <a:gd name="T36" fmla="*/ 220 w 403"/>
                <a:gd name="T37" fmla="*/ 199 h 316"/>
                <a:gd name="T38" fmla="*/ 25 w 403"/>
                <a:gd name="T39" fmla="*/ 232 h 316"/>
                <a:gd name="T40" fmla="*/ 29 w 403"/>
                <a:gd name="T41" fmla="*/ 255 h 316"/>
                <a:gd name="T42" fmla="*/ 30 w 403"/>
                <a:gd name="T43" fmla="*/ 260 h 316"/>
                <a:gd name="T44" fmla="*/ 96 w 403"/>
                <a:gd name="T45" fmla="*/ 316 h 316"/>
                <a:gd name="T46" fmla="*/ 356 w 403"/>
                <a:gd name="T47" fmla="*/ 272 h 316"/>
                <a:gd name="T48" fmla="*/ 400 w 403"/>
                <a:gd name="T49" fmla="*/ 199 h 316"/>
                <a:gd name="T50" fmla="*/ 400 w 403"/>
                <a:gd name="T51" fmla="*/ 199 h 316"/>
                <a:gd name="T52" fmla="*/ 400 w 403"/>
                <a:gd name="T53" fmla="*/ 197 h 316"/>
                <a:gd name="T54" fmla="*/ 400 w 403"/>
                <a:gd name="T55" fmla="*/ 197 h 316"/>
                <a:gd name="T56" fmla="*/ 400 w 403"/>
                <a:gd name="T57" fmla="*/ 197 h 316"/>
                <a:gd name="T58" fmla="*/ 400 w 403"/>
                <a:gd name="T59" fmla="*/ 197 h 316"/>
                <a:gd name="T60" fmla="*/ 400 w 403"/>
                <a:gd name="T61" fmla="*/ 197 h 316"/>
                <a:gd name="T62" fmla="*/ 400 w 403"/>
                <a:gd name="T63" fmla="*/ 196 h 316"/>
                <a:gd name="T64" fmla="*/ 400 w 403"/>
                <a:gd name="T65" fmla="*/ 196 h 316"/>
                <a:gd name="T66" fmla="*/ 400 w 403"/>
                <a:gd name="T67" fmla="*/ 196 h 316"/>
                <a:gd name="T68" fmla="*/ 400 w 403"/>
                <a:gd name="T69" fmla="*/ 196 h 316"/>
                <a:gd name="T70" fmla="*/ 400 w 403"/>
                <a:gd name="T71" fmla="*/ 195 h 316"/>
                <a:gd name="T72" fmla="*/ 400 w 403"/>
                <a:gd name="T73" fmla="*/ 195 h 316"/>
                <a:gd name="T74" fmla="*/ 400 w 403"/>
                <a:gd name="T75" fmla="*/ 195 h 316"/>
                <a:gd name="T76" fmla="*/ 400 w 403"/>
                <a:gd name="T77" fmla="*/ 195 h 316"/>
                <a:gd name="T78" fmla="*/ 400 w 403"/>
                <a:gd name="T79" fmla="*/ 194 h 316"/>
                <a:gd name="T80" fmla="*/ 400 w 403"/>
                <a:gd name="T81" fmla="*/ 194 h 316"/>
                <a:gd name="T82" fmla="*/ 400 w 403"/>
                <a:gd name="T83" fmla="*/ 194 h 316"/>
                <a:gd name="T84" fmla="*/ 400 w 403"/>
                <a:gd name="T85" fmla="*/ 194 h 316"/>
                <a:gd name="T86" fmla="*/ 400 w 403"/>
                <a:gd name="T87" fmla="*/ 194 h 316"/>
                <a:gd name="T88" fmla="*/ 400 w 403"/>
                <a:gd name="T89" fmla="*/ 193 h 316"/>
                <a:gd name="T90" fmla="*/ 400 w 403"/>
                <a:gd name="T91" fmla="*/ 193 h 316"/>
                <a:gd name="T92" fmla="*/ 399 w 403"/>
                <a:gd name="T93" fmla="*/ 193 h 316"/>
                <a:gd name="T94" fmla="*/ 399 w 403"/>
                <a:gd name="T95" fmla="*/ 192 h 316"/>
                <a:gd name="T96" fmla="*/ 399 w 403"/>
                <a:gd name="T97" fmla="*/ 192 h 316"/>
                <a:gd name="T98" fmla="*/ 367 w 403"/>
                <a:gd name="T9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3" h="316">
                  <a:moveTo>
                    <a:pt x="367" y="0"/>
                  </a:moveTo>
                  <a:cubicBezTo>
                    <a:pt x="218" y="25"/>
                    <a:pt x="218" y="25"/>
                    <a:pt x="218" y="25"/>
                  </a:cubicBezTo>
                  <a:cubicBezTo>
                    <a:pt x="219" y="38"/>
                    <a:pt x="210" y="50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6" y="54"/>
                    <a:pt x="196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16" y="179"/>
                    <a:pt x="216" y="179"/>
                    <a:pt x="216" y="179"/>
                  </a:cubicBezTo>
                  <a:cubicBezTo>
                    <a:pt x="228" y="177"/>
                    <a:pt x="236" y="168"/>
                    <a:pt x="239" y="157"/>
                  </a:cubicBezTo>
                  <a:cubicBezTo>
                    <a:pt x="240" y="160"/>
                    <a:pt x="242" y="164"/>
                    <a:pt x="242" y="167"/>
                  </a:cubicBezTo>
                  <a:cubicBezTo>
                    <a:pt x="243" y="169"/>
                    <a:pt x="243" y="170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43" y="185"/>
                    <a:pt x="233" y="197"/>
                    <a:pt x="220" y="199"/>
                  </a:cubicBezTo>
                  <a:cubicBezTo>
                    <a:pt x="25" y="232"/>
                    <a:pt x="25" y="232"/>
                    <a:pt x="25" y="232"/>
                  </a:cubicBezTo>
                  <a:cubicBezTo>
                    <a:pt x="29" y="255"/>
                    <a:pt x="29" y="255"/>
                    <a:pt x="29" y="255"/>
                  </a:cubicBezTo>
                  <a:cubicBezTo>
                    <a:pt x="29" y="257"/>
                    <a:pt x="30" y="259"/>
                    <a:pt x="30" y="260"/>
                  </a:cubicBezTo>
                  <a:cubicBezTo>
                    <a:pt x="37" y="292"/>
                    <a:pt x="65" y="314"/>
                    <a:pt x="96" y="316"/>
                  </a:cubicBezTo>
                  <a:cubicBezTo>
                    <a:pt x="356" y="272"/>
                    <a:pt x="356" y="272"/>
                    <a:pt x="356" y="272"/>
                  </a:cubicBezTo>
                  <a:cubicBezTo>
                    <a:pt x="384" y="260"/>
                    <a:pt x="403" y="231"/>
                    <a:pt x="400" y="199"/>
                  </a:cubicBezTo>
                  <a:cubicBezTo>
                    <a:pt x="400" y="199"/>
                    <a:pt x="400" y="199"/>
                    <a:pt x="400" y="199"/>
                  </a:cubicBezTo>
                  <a:cubicBezTo>
                    <a:pt x="400" y="199"/>
                    <a:pt x="400" y="198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6"/>
                  </a:cubicBezTo>
                  <a:cubicBezTo>
                    <a:pt x="400" y="196"/>
                    <a:pt x="400" y="196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5"/>
                    <a:pt x="400" y="195"/>
                  </a:cubicBezTo>
                  <a:cubicBezTo>
                    <a:pt x="400" y="195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4"/>
                    <a:pt x="400" y="194"/>
                    <a:pt x="400" y="194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400" y="193"/>
                    <a:pt x="400" y="193"/>
                  </a:cubicBezTo>
                  <a:cubicBezTo>
                    <a:pt x="400" y="193"/>
                    <a:pt x="399" y="193"/>
                    <a:pt x="399" y="193"/>
                  </a:cubicBezTo>
                  <a:cubicBezTo>
                    <a:pt x="399" y="193"/>
                    <a:pt x="399" y="193"/>
                    <a:pt x="399" y="192"/>
                  </a:cubicBezTo>
                  <a:cubicBezTo>
                    <a:pt x="399" y="192"/>
                    <a:pt x="399" y="192"/>
                    <a:pt x="399" y="192"/>
                  </a:cubicBezTo>
                  <a:cubicBezTo>
                    <a:pt x="367" y="0"/>
                    <a:pt x="367" y="0"/>
                    <a:pt x="367" y="0"/>
                  </a:cubicBezTo>
                </a:path>
              </a:pathLst>
            </a:custGeom>
            <a:solidFill>
              <a:srgbClr val="F57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3">
              <a:extLst>
                <a:ext uri="{FF2B5EF4-FFF2-40B4-BE49-F238E27FC236}">
                  <a16:creationId xmlns="" xmlns:a16="http://schemas.microsoft.com/office/drawing/2014/main" id="{FB404B05-355C-42E5-91DE-EE988BD3F4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6350" y="3417889"/>
              <a:ext cx="347663" cy="98425"/>
            </a:xfrm>
            <a:custGeom>
              <a:avLst/>
              <a:gdLst>
                <a:gd name="T0" fmla="*/ 195 w 219"/>
                <a:gd name="T1" fmla="*/ 29 h 62"/>
                <a:gd name="T2" fmla="*/ 195 w 219"/>
                <a:gd name="T3" fmla="*/ 29 h 62"/>
                <a:gd name="T4" fmla="*/ 0 w 219"/>
                <a:gd name="T5" fmla="*/ 62 h 62"/>
                <a:gd name="T6" fmla="*/ 0 w 219"/>
                <a:gd name="T7" fmla="*/ 62 h 62"/>
                <a:gd name="T8" fmla="*/ 195 w 219"/>
                <a:gd name="T9" fmla="*/ 29 h 62"/>
                <a:gd name="T10" fmla="*/ 195 w 219"/>
                <a:gd name="T11" fmla="*/ 29 h 62"/>
                <a:gd name="T12" fmla="*/ 197 w 219"/>
                <a:gd name="T13" fmla="*/ 29 h 62"/>
                <a:gd name="T14" fmla="*/ 197 w 219"/>
                <a:gd name="T15" fmla="*/ 29 h 62"/>
                <a:gd name="T16" fmla="*/ 197 w 219"/>
                <a:gd name="T17" fmla="*/ 29 h 62"/>
                <a:gd name="T18" fmla="*/ 197 w 219"/>
                <a:gd name="T19" fmla="*/ 29 h 62"/>
                <a:gd name="T20" fmla="*/ 197 w 219"/>
                <a:gd name="T21" fmla="*/ 29 h 62"/>
                <a:gd name="T22" fmla="*/ 197 w 219"/>
                <a:gd name="T23" fmla="*/ 29 h 62"/>
                <a:gd name="T24" fmla="*/ 218 w 219"/>
                <a:gd name="T25" fmla="*/ 0 h 62"/>
                <a:gd name="T26" fmla="*/ 218 w 219"/>
                <a:gd name="T27" fmla="*/ 0 h 62"/>
                <a:gd name="T28" fmla="*/ 218 w 219"/>
                <a:gd name="T29" fmla="*/ 2 h 62"/>
                <a:gd name="T30" fmla="*/ 218 w 219"/>
                <a:gd name="T31" fmla="*/ 2 h 62"/>
                <a:gd name="T32" fmla="*/ 197 w 219"/>
                <a:gd name="T33" fmla="*/ 29 h 62"/>
                <a:gd name="T34" fmla="*/ 218 w 219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62">
                  <a:moveTo>
                    <a:pt x="195" y="29"/>
                  </a:moveTo>
                  <a:cubicBezTo>
                    <a:pt x="195" y="29"/>
                    <a:pt x="195" y="29"/>
                    <a:pt x="195" y="2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5" y="29"/>
                    <a:pt x="195" y="29"/>
                    <a:pt x="195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197" y="29"/>
                  </a:moveTo>
                  <a:cubicBezTo>
                    <a:pt x="197" y="29"/>
                    <a:pt x="197" y="29"/>
                    <a:pt x="197" y="29"/>
                  </a:cubicBezTo>
                  <a:cubicBezTo>
                    <a:pt x="197" y="29"/>
                    <a:pt x="197" y="29"/>
                    <a:pt x="197" y="29"/>
                  </a:cubicBezTo>
                  <a:moveTo>
                    <a:pt x="218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18" y="1"/>
                    <a:pt x="218" y="1"/>
                    <a:pt x="218" y="2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14"/>
                    <a:pt x="210" y="26"/>
                    <a:pt x="197" y="29"/>
                  </a:cubicBezTo>
                  <a:cubicBezTo>
                    <a:pt x="210" y="25"/>
                    <a:pt x="219" y="13"/>
                    <a:pt x="218" y="0"/>
                  </a:cubicBezTo>
                </a:path>
              </a:pathLst>
            </a:custGeom>
            <a:solidFill>
              <a:srgbClr val="F05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4">
              <a:extLst>
                <a:ext uri="{FF2B5EF4-FFF2-40B4-BE49-F238E27FC236}">
                  <a16:creationId xmlns="" xmlns:a16="http://schemas.microsoft.com/office/drawing/2014/main" id="{87C2FF61-985B-4C54-965C-16E8E49E5D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0F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5">
              <a:extLst>
                <a:ext uri="{FF2B5EF4-FFF2-40B4-BE49-F238E27FC236}">
                  <a16:creationId xmlns="" xmlns:a16="http://schemas.microsoft.com/office/drawing/2014/main" id="{8F54D82B-DCD4-4FD6-978A-C49E0E292D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78214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6">
              <a:extLst>
                <a:ext uri="{FF2B5EF4-FFF2-40B4-BE49-F238E27FC236}">
                  <a16:creationId xmlns="" xmlns:a16="http://schemas.microsoft.com/office/drawing/2014/main" id="{23CA224E-2D63-4600-8EFD-05C0F43E5D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0" y="3421064"/>
              <a:ext cx="331788" cy="63500"/>
            </a:xfrm>
            <a:custGeom>
              <a:avLst/>
              <a:gdLst>
                <a:gd name="T0" fmla="*/ 209 w 209"/>
                <a:gd name="T1" fmla="*/ 0 h 40"/>
                <a:gd name="T2" fmla="*/ 200 w 209"/>
                <a:gd name="T3" fmla="*/ 2 h 40"/>
                <a:gd name="T4" fmla="*/ 0 w 209"/>
                <a:gd name="T5" fmla="*/ 36 h 40"/>
                <a:gd name="T6" fmla="*/ 1 w 209"/>
                <a:gd name="T7" fmla="*/ 40 h 40"/>
                <a:gd name="T8" fmla="*/ 195 w 209"/>
                <a:gd name="T9" fmla="*/ 7 h 40"/>
                <a:gd name="T10" fmla="*/ 209 w 209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40">
                  <a:moveTo>
                    <a:pt x="209" y="0"/>
                  </a:moveTo>
                  <a:cubicBezTo>
                    <a:pt x="200" y="2"/>
                    <a:pt x="200" y="2"/>
                    <a:pt x="20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95" y="7"/>
                    <a:pt x="195" y="7"/>
                    <a:pt x="195" y="7"/>
                  </a:cubicBezTo>
                  <a:cubicBezTo>
                    <a:pt x="201" y="6"/>
                    <a:pt x="206" y="3"/>
                    <a:pt x="209" y="0"/>
                  </a:cubicBezTo>
                </a:path>
              </a:pathLst>
            </a:custGeom>
            <a:solidFill>
              <a:srgbClr val="BC1B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7">
              <a:extLst>
                <a:ext uri="{FF2B5EF4-FFF2-40B4-BE49-F238E27FC236}">
                  <a16:creationId xmlns="" xmlns:a16="http://schemas.microsoft.com/office/drawing/2014/main" id="{C82D9EAD-0D1D-49D4-A4C1-E08A7CC8FA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>
              <a:extLst>
                <a:ext uri="{FF2B5EF4-FFF2-40B4-BE49-F238E27FC236}">
                  <a16:creationId xmlns="" xmlns:a16="http://schemas.microsoft.com/office/drawing/2014/main" id="{CC7B4C85-E758-4000-B6D8-590E1F145C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>
              <a:extLst>
                <a:ext uri="{FF2B5EF4-FFF2-40B4-BE49-F238E27FC236}">
                  <a16:creationId xmlns="" xmlns:a16="http://schemas.microsoft.com/office/drawing/2014/main" id="{A5FB149D-FD65-4F59-A3AE-66EE21F48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>
              <a:extLst>
                <a:ext uri="{FF2B5EF4-FFF2-40B4-BE49-F238E27FC236}">
                  <a16:creationId xmlns="" xmlns:a16="http://schemas.microsoft.com/office/drawing/2014/main" id="{6CB388B7-ACC3-4F60-B6D7-0E61D6A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378202"/>
              <a:ext cx="50800" cy="304800"/>
            </a:xfrm>
            <a:custGeom>
              <a:avLst/>
              <a:gdLst>
                <a:gd name="T0" fmla="*/ 0 w 32"/>
                <a:gd name="T1" fmla="*/ 0 h 192"/>
                <a:gd name="T2" fmla="*/ 0 w 32"/>
                <a:gd name="T3" fmla="*/ 0 h 192"/>
                <a:gd name="T4" fmla="*/ 32 w 32"/>
                <a:gd name="T5" fmla="*/ 192 h 192"/>
                <a:gd name="T6" fmla="*/ 0 w 32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92">
                  <a:moveTo>
                    <a:pt x="0" y="0"/>
                  </a:moveTo>
                  <a:lnTo>
                    <a:pt x="0" y="0"/>
                  </a:lnTo>
                  <a:lnTo>
                    <a:pt x="32" y="19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>
              <a:extLst>
                <a:ext uri="{FF2B5EF4-FFF2-40B4-BE49-F238E27FC236}">
                  <a16:creationId xmlns="" xmlns:a16="http://schemas.microsoft.com/office/drawing/2014/main" id="{AF8EA19C-C130-4E00-86DE-8B604A3AB9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8962" y="3165477"/>
              <a:ext cx="1401763" cy="898525"/>
            </a:xfrm>
            <a:custGeom>
              <a:avLst/>
              <a:gdLst>
                <a:gd name="T0" fmla="*/ 787 w 883"/>
                <a:gd name="T1" fmla="*/ 0 h 566"/>
                <a:gd name="T2" fmla="*/ 715 w 883"/>
                <a:gd name="T3" fmla="*/ 12 h 566"/>
                <a:gd name="T4" fmla="*/ 0 w 883"/>
                <a:gd name="T5" fmla="*/ 134 h 566"/>
                <a:gd name="T6" fmla="*/ 32 w 883"/>
                <a:gd name="T7" fmla="*/ 326 h 566"/>
                <a:gd name="T8" fmla="*/ 86 w 883"/>
                <a:gd name="T9" fmla="*/ 325 h 566"/>
                <a:gd name="T10" fmla="*/ 883 w 883"/>
                <a:gd name="T11" fmla="*/ 566 h 566"/>
                <a:gd name="T12" fmla="*/ 883 w 883"/>
                <a:gd name="T13" fmla="*/ 566 h 566"/>
                <a:gd name="T14" fmla="*/ 829 w 883"/>
                <a:gd name="T15" fmla="*/ 246 h 566"/>
                <a:gd name="T16" fmla="*/ 803 w 883"/>
                <a:gd name="T17" fmla="*/ 97 h 566"/>
                <a:gd name="T18" fmla="*/ 787 w 883"/>
                <a:gd name="T1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3" h="566">
                  <a:moveTo>
                    <a:pt x="787" y="0"/>
                  </a:moveTo>
                  <a:cubicBezTo>
                    <a:pt x="715" y="12"/>
                    <a:pt x="715" y="12"/>
                    <a:pt x="715" y="12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2" y="326"/>
                    <a:pt x="52" y="325"/>
                    <a:pt x="86" y="325"/>
                  </a:cubicBezTo>
                  <a:cubicBezTo>
                    <a:pt x="219" y="325"/>
                    <a:pt x="575" y="347"/>
                    <a:pt x="883" y="566"/>
                  </a:cubicBezTo>
                  <a:cubicBezTo>
                    <a:pt x="883" y="566"/>
                    <a:pt x="883" y="566"/>
                    <a:pt x="883" y="566"/>
                  </a:cubicBezTo>
                  <a:cubicBezTo>
                    <a:pt x="829" y="246"/>
                    <a:pt x="829" y="246"/>
                    <a:pt x="829" y="246"/>
                  </a:cubicBezTo>
                  <a:cubicBezTo>
                    <a:pt x="803" y="97"/>
                    <a:pt x="803" y="97"/>
                    <a:pt x="803" y="97"/>
                  </a:cubicBezTo>
                  <a:cubicBezTo>
                    <a:pt x="787" y="0"/>
                    <a:pt x="787" y="0"/>
                    <a:pt x="787" y="0"/>
                  </a:cubicBezTo>
                </a:path>
              </a:pathLst>
            </a:custGeom>
            <a:solidFill>
              <a:srgbClr val="F0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>
              <a:extLst>
                <a:ext uri="{FF2B5EF4-FFF2-40B4-BE49-F238E27FC236}">
                  <a16:creationId xmlns="" xmlns:a16="http://schemas.microsoft.com/office/drawing/2014/main" id="{96872E1F-EFF7-4FB6-9A7A-E57F666D72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1275" y="3627439"/>
              <a:ext cx="350838" cy="119063"/>
            </a:xfrm>
            <a:custGeom>
              <a:avLst/>
              <a:gdLst>
                <a:gd name="T0" fmla="*/ 217 w 221"/>
                <a:gd name="T1" fmla="*/ 0 h 75"/>
                <a:gd name="T2" fmla="*/ 194 w 221"/>
                <a:gd name="T3" fmla="*/ 22 h 75"/>
                <a:gd name="T4" fmla="*/ 0 w 221"/>
                <a:gd name="T5" fmla="*/ 55 h 75"/>
                <a:gd name="T6" fmla="*/ 3 w 221"/>
                <a:gd name="T7" fmla="*/ 75 h 75"/>
                <a:gd name="T8" fmla="*/ 198 w 221"/>
                <a:gd name="T9" fmla="*/ 42 h 75"/>
                <a:gd name="T10" fmla="*/ 221 w 221"/>
                <a:gd name="T11" fmla="*/ 15 h 75"/>
                <a:gd name="T12" fmla="*/ 220 w 221"/>
                <a:gd name="T13" fmla="*/ 10 h 75"/>
                <a:gd name="T14" fmla="*/ 217 w 221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75">
                  <a:moveTo>
                    <a:pt x="217" y="0"/>
                  </a:moveTo>
                  <a:cubicBezTo>
                    <a:pt x="214" y="11"/>
                    <a:pt x="206" y="20"/>
                    <a:pt x="194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11" y="40"/>
                    <a:pt x="221" y="28"/>
                    <a:pt x="221" y="15"/>
                  </a:cubicBezTo>
                  <a:cubicBezTo>
                    <a:pt x="221" y="13"/>
                    <a:pt x="221" y="12"/>
                    <a:pt x="220" y="10"/>
                  </a:cubicBezTo>
                  <a:cubicBezTo>
                    <a:pt x="220" y="7"/>
                    <a:pt x="218" y="3"/>
                    <a:pt x="217" y="0"/>
                  </a:cubicBezTo>
                </a:path>
              </a:pathLst>
            </a:custGeom>
            <a:solidFill>
              <a:srgbClr val="8B0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>
              <a:extLst>
                <a:ext uri="{FF2B5EF4-FFF2-40B4-BE49-F238E27FC236}">
                  <a16:creationId xmlns="" xmlns:a16="http://schemas.microsoft.com/office/drawing/2014/main" id="{7212AB06-FF24-43A4-BE26-86D41A267E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41587" y="3421064"/>
              <a:ext cx="330200" cy="63500"/>
            </a:xfrm>
            <a:custGeom>
              <a:avLst/>
              <a:gdLst>
                <a:gd name="T0" fmla="*/ 200 w 208"/>
                <a:gd name="T1" fmla="*/ 27 h 40"/>
                <a:gd name="T2" fmla="*/ 198 w 208"/>
                <a:gd name="T3" fmla="*/ 27 h 40"/>
                <a:gd name="T4" fmla="*/ 200 w 208"/>
                <a:gd name="T5" fmla="*/ 27 h 40"/>
                <a:gd name="T6" fmla="*/ 200 w 208"/>
                <a:gd name="T7" fmla="*/ 27 h 40"/>
                <a:gd name="T8" fmla="*/ 200 w 208"/>
                <a:gd name="T9" fmla="*/ 27 h 40"/>
                <a:gd name="T10" fmla="*/ 200 w 208"/>
                <a:gd name="T11" fmla="*/ 27 h 40"/>
                <a:gd name="T12" fmla="*/ 200 w 208"/>
                <a:gd name="T13" fmla="*/ 27 h 40"/>
                <a:gd name="T14" fmla="*/ 200 w 208"/>
                <a:gd name="T15" fmla="*/ 27 h 40"/>
                <a:gd name="T16" fmla="*/ 200 w 208"/>
                <a:gd name="T17" fmla="*/ 27 h 40"/>
                <a:gd name="T18" fmla="*/ 208 w 208"/>
                <a:gd name="T19" fmla="*/ 0 h 40"/>
                <a:gd name="T20" fmla="*/ 208 w 208"/>
                <a:gd name="T21" fmla="*/ 0 h 40"/>
                <a:gd name="T22" fmla="*/ 194 w 208"/>
                <a:gd name="T23" fmla="*/ 7 h 40"/>
                <a:gd name="T24" fmla="*/ 0 w 208"/>
                <a:gd name="T25" fmla="*/ 40 h 40"/>
                <a:gd name="T26" fmla="*/ 0 w 208"/>
                <a:gd name="T27" fmla="*/ 40 h 40"/>
                <a:gd name="T28" fmla="*/ 194 w 208"/>
                <a:gd name="T29" fmla="*/ 7 h 40"/>
                <a:gd name="T30" fmla="*/ 208 w 208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40">
                  <a:moveTo>
                    <a:pt x="200" y="27"/>
                  </a:moveTo>
                  <a:cubicBezTo>
                    <a:pt x="199" y="27"/>
                    <a:pt x="199" y="27"/>
                    <a:pt x="198" y="27"/>
                  </a:cubicBezTo>
                  <a:cubicBezTo>
                    <a:pt x="199" y="27"/>
                    <a:pt x="199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0" y="27"/>
                  </a:moveTo>
                  <a:cubicBezTo>
                    <a:pt x="200" y="27"/>
                    <a:pt x="200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moveTo>
                    <a:pt x="208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5" y="3"/>
                    <a:pt x="200" y="6"/>
                    <a:pt x="194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200" y="6"/>
                    <a:pt x="205" y="3"/>
                    <a:pt x="208" y="0"/>
                  </a:cubicBezTo>
                </a:path>
              </a:pathLst>
            </a:custGeom>
            <a:solidFill>
              <a:srgbClr val="B10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>
              <a:extLst>
                <a:ext uri="{FF2B5EF4-FFF2-40B4-BE49-F238E27FC236}">
                  <a16:creationId xmlns="" xmlns:a16="http://schemas.microsoft.com/office/drawing/2014/main" id="{09F92E61-FC86-4BEB-9CDE-64B16917F8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0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>
              <a:extLst>
                <a:ext uri="{FF2B5EF4-FFF2-40B4-BE49-F238E27FC236}">
                  <a16:creationId xmlns="" xmlns:a16="http://schemas.microsoft.com/office/drawing/2014/main" id="{810BD283-5A38-496E-A13D-5AF4A777DA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84564"/>
              <a:ext cx="4763" cy="31750"/>
            </a:xfrm>
            <a:custGeom>
              <a:avLst/>
              <a:gdLst>
                <a:gd name="T0" fmla="*/ 0 w 3"/>
                <a:gd name="T1" fmla="*/ 0 h 20"/>
                <a:gd name="T2" fmla="*/ 0 w 3"/>
                <a:gd name="T3" fmla="*/ 0 h 20"/>
                <a:gd name="T4" fmla="*/ 3 w 3"/>
                <a:gd name="T5" fmla="*/ 20 h 20"/>
                <a:gd name="T6" fmla="*/ 0 w 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0" y="0"/>
                  </a:moveTo>
                  <a:lnTo>
                    <a:pt x="0" y="0"/>
                  </a:lnTo>
                  <a:lnTo>
                    <a:pt x="3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>
              <a:extLst>
                <a:ext uri="{FF2B5EF4-FFF2-40B4-BE49-F238E27FC236}">
                  <a16:creationId xmlns="" xmlns:a16="http://schemas.microsoft.com/office/drawing/2014/main" id="{BF7D323C-41FE-45B1-90C2-8F8E852537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1587" y="3417889"/>
              <a:ext cx="350838" cy="98425"/>
            </a:xfrm>
            <a:custGeom>
              <a:avLst/>
              <a:gdLst>
                <a:gd name="T0" fmla="*/ 221 w 221"/>
                <a:gd name="T1" fmla="*/ 0 h 62"/>
                <a:gd name="T2" fmla="*/ 208 w 221"/>
                <a:gd name="T3" fmla="*/ 2 h 62"/>
                <a:gd name="T4" fmla="*/ 194 w 221"/>
                <a:gd name="T5" fmla="*/ 9 h 62"/>
                <a:gd name="T6" fmla="*/ 0 w 221"/>
                <a:gd name="T7" fmla="*/ 42 h 62"/>
                <a:gd name="T8" fmla="*/ 3 w 221"/>
                <a:gd name="T9" fmla="*/ 62 h 62"/>
                <a:gd name="T10" fmla="*/ 198 w 221"/>
                <a:gd name="T11" fmla="*/ 29 h 62"/>
                <a:gd name="T12" fmla="*/ 198 w 221"/>
                <a:gd name="T13" fmla="*/ 29 h 62"/>
                <a:gd name="T14" fmla="*/ 200 w 221"/>
                <a:gd name="T15" fmla="*/ 29 h 62"/>
                <a:gd name="T16" fmla="*/ 200 w 221"/>
                <a:gd name="T17" fmla="*/ 29 h 62"/>
                <a:gd name="T18" fmla="*/ 200 w 221"/>
                <a:gd name="T19" fmla="*/ 29 h 62"/>
                <a:gd name="T20" fmla="*/ 200 w 221"/>
                <a:gd name="T21" fmla="*/ 29 h 62"/>
                <a:gd name="T22" fmla="*/ 200 w 221"/>
                <a:gd name="T23" fmla="*/ 29 h 62"/>
                <a:gd name="T24" fmla="*/ 221 w 221"/>
                <a:gd name="T25" fmla="*/ 2 h 62"/>
                <a:gd name="T26" fmla="*/ 221 w 221"/>
                <a:gd name="T27" fmla="*/ 0 h 62"/>
                <a:gd name="T28" fmla="*/ 221 w 221"/>
                <a:gd name="T2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1" h="62">
                  <a:moveTo>
                    <a:pt x="221" y="0"/>
                  </a:moveTo>
                  <a:cubicBezTo>
                    <a:pt x="208" y="2"/>
                    <a:pt x="208" y="2"/>
                    <a:pt x="208" y="2"/>
                  </a:cubicBezTo>
                  <a:cubicBezTo>
                    <a:pt x="205" y="5"/>
                    <a:pt x="200" y="8"/>
                    <a:pt x="194" y="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199" y="29"/>
                    <a:pt x="199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213" y="26"/>
                    <a:pt x="221" y="14"/>
                    <a:pt x="221" y="2"/>
                  </a:cubicBezTo>
                  <a:cubicBezTo>
                    <a:pt x="221" y="1"/>
                    <a:pt x="221" y="1"/>
                    <a:pt x="221" y="0"/>
                  </a:cubicBezTo>
                  <a:cubicBezTo>
                    <a:pt x="221" y="0"/>
                    <a:pt x="221" y="0"/>
                    <a:pt x="221" y="0"/>
                  </a:cubicBezTo>
                </a:path>
              </a:pathLst>
            </a:custGeom>
            <a:solidFill>
              <a:srgbClr val="AE0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7">
              <a:extLst>
                <a:ext uri="{FF2B5EF4-FFF2-40B4-BE49-F238E27FC236}">
                  <a16:creationId xmlns="" xmlns:a16="http://schemas.microsoft.com/office/drawing/2014/main" id="{3F8F7DB3-8769-4FE3-A160-F0ADC5CCC1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76787" y="1949451"/>
              <a:ext cx="222250" cy="222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2" name="Oval 78">
              <a:extLst>
                <a:ext uri="{FF2B5EF4-FFF2-40B4-BE49-F238E27FC236}">
                  <a16:creationId xmlns="" xmlns:a16="http://schemas.microsoft.com/office/drawing/2014/main" id="{94C3D274-8098-46B5-824E-895F3ABCFF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68888" y="422751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79">
              <a:extLst>
                <a:ext uri="{FF2B5EF4-FFF2-40B4-BE49-F238E27FC236}">
                  <a16:creationId xmlns="" xmlns:a16="http://schemas.microsoft.com/office/drawing/2014/main" id="{4091FDC0-35B3-4DFF-AF18-6540E9758A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3337" y="4867277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0">
              <a:extLst>
                <a:ext uri="{FF2B5EF4-FFF2-40B4-BE49-F238E27FC236}">
                  <a16:creationId xmlns="" xmlns:a16="http://schemas.microsoft.com/office/drawing/2014/main" id="{3C86DA5D-9729-4B6D-877A-F0B2BFD2E9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50987" y="3954464"/>
              <a:ext cx="133350" cy="1333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5" name="Oval 81">
              <a:extLst>
                <a:ext uri="{FF2B5EF4-FFF2-40B4-BE49-F238E27FC236}">
                  <a16:creationId xmlns="" xmlns:a16="http://schemas.microsoft.com/office/drawing/2014/main" id="{C7491F6C-F77D-4188-A354-A5CB1B582B5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09787" y="2533651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2">
              <a:extLst>
                <a:ext uri="{FF2B5EF4-FFF2-40B4-BE49-F238E27FC236}">
                  <a16:creationId xmlns="" xmlns:a16="http://schemas.microsoft.com/office/drawing/2014/main" id="{1880D4DE-ECE5-4C68-8CE5-CB4E5D7848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70037" y="5534028"/>
              <a:ext cx="171450" cy="171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Freeform 83">
            <a:extLst>
              <a:ext uri="{FF2B5EF4-FFF2-40B4-BE49-F238E27FC236}">
                <a16:creationId xmlns="" xmlns:a16="http://schemas.microsoft.com/office/drawing/2014/main" id="{73E6CCA1-7308-4454-BD83-238BCDBD3C1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869614" y="6303965"/>
            <a:ext cx="566738" cy="549275"/>
          </a:xfrm>
          <a:custGeom>
            <a:avLst/>
            <a:gdLst>
              <a:gd name="T0" fmla="*/ 0 w 357"/>
              <a:gd name="T1" fmla="*/ 346 h 346"/>
              <a:gd name="T2" fmla="*/ 22 w 357"/>
              <a:gd name="T3" fmla="*/ 346 h 346"/>
              <a:gd name="T4" fmla="*/ 357 w 357"/>
              <a:gd name="T5" fmla="*/ 11 h 346"/>
              <a:gd name="T6" fmla="*/ 346 w 357"/>
              <a:gd name="T7" fmla="*/ 0 h 346"/>
              <a:gd name="T8" fmla="*/ 0 w 357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346">
                <a:moveTo>
                  <a:pt x="0" y="346"/>
                </a:moveTo>
                <a:lnTo>
                  <a:pt x="22" y="346"/>
                </a:lnTo>
                <a:lnTo>
                  <a:pt x="357" y="11"/>
                </a:lnTo>
                <a:lnTo>
                  <a:pt x="346" y="0"/>
                </a:lnTo>
                <a:lnTo>
                  <a:pt x="0" y="3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4">
            <a:extLst>
              <a:ext uri="{FF2B5EF4-FFF2-40B4-BE49-F238E27FC236}">
                <a16:creationId xmlns="" xmlns:a16="http://schemas.microsoft.com/office/drawing/2014/main" id="{01CB79A5-2EAD-49FE-8DED-C4AB20C8B9A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577514" y="5664203"/>
            <a:ext cx="1208088" cy="1189038"/>
          </a:xfrm>
          <a:custGeom>
            <a:avLst/>
            <a:gdLst>
              <a:gd name="T0" fmla="*/ 0 w 761"/>
              <a:gd name="T1" fmla="*/ 749 h 749"/>
              <a:gd name="T2" fmla="*/ 22 w 761"/>
              <a:gd name="T3" fmla="*/ 749 h 749"/>
              <a:gd name="T4" fmla="*/ 761 w 761"/>
              <a:gd name="T5" fmla="*/ 11 h 749"/>
              <a:gd name="T6" fmla="*/ 750 w 761"/>
              <a:gd name="T7" fmla="*/ 0 h 749"/>
              <a:gd name="T8" fmla="*/ 0 w 761"/>
              <a:gd name="T9" fmla="*/ 749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1" h="749">
                <a:moveTo>
                  <a:pt x="0" y="749"/>
                </a:moveTo>
                <a:lnTo>
                  <a:pt x="22" y="749"/>
                </a:lnTo>
                <a:lnTo>
                  <a:pt x="761" y="11"/>
                </a:lnTo>
                <a:lnTo>
                  <a:pt x="750" y="0"/>
                </a:lnTo>
                <a:lnTo>
                  <a:pt x="0" y="7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37430" y="212499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037430" y="443122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37431" y="413495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2018/12/6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彩色扁平风主题模板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214783" y="4642373"/>
            <a:ext cx="5305705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214783" y="4938644"/>
            <a:ext cx="5305705" cy="2962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3270D28-670C-4E12-B88C-E4F1D85D0A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D17F1D30-5DDD-4977-87A6-4A85C908C7D7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9B113EA-F109-48A3-A8E2-CF6953DC7F18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C64891E-E489-4BBE-9C39-A7EA364E5DD4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B3534D6A-A9A0-400D-B965-237835A9409A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255BB3C-0DBE-43D8-B04F-2463F7C3941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B7E45F3-A4DE-404B-94CD-0BF9353E5399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33363F3-AAE9-4E2E-B17A-03B9593D9751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81BC4A61-4E92-4DF8-A08F-176118EE25E0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C2BB105-51D9-479E-A99C-FB02FD62E91F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śḷíḍé">
              <a:extLst>
                <a:ext uri="{FF2B5EF4-FFF2-40B4-BE49-F238E27FC236}">
                  <a16:creationId xmlns="" xmlns:a16="http://schemas.microsoft.com/office/drawing/2014/main" id="{0E0EF54A-4453-49F4-8806-44ED57275CC5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šlíďè">
              <a:extLst>
                <a:ext uri="{FF2B5EF4-FFF2-40B4-BE49-F238E27FC236}">
                  <a16:creationId xmlns="" xmlns:a16="http://schemas.microsoft.com/office/drawing/2014/main" id="{84886721-9210-4C3E-B2F8-5460988D138D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ḓé">
              <a:extLst>
                <a:ext uri="{FF2B5EF4-FFF2-40B4-BE49-F238E27FC236}">
                  <a16:creationId xmlns="" xmlns:a16="http://schemas.microsoft.com/office/drawing/2014/main" id="{F0841013-C1A9-4FAE-AB44-271F071C55A9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5EEC84B9-6AC0-4C57-A5D5-CF34B285AB58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ŝļïḓé">
              <a:extLst>
                <a:ext uri="{FF2B5EF4-FFF2-40B4-BE49-F238E27FC236}">
                  <a16:creationId xmlns="" xmlns:a16="http://schemas.microsoft.com/office/drawing/2014/main" id="{F1E74143-FE11-4B3C-B798-AAB2B0A6B0A8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ļíḍè">
              <a:extLst>
                <a:ext uri="{FF2B5EF4-FFF2-40B4-BE49-F238E27FC236}">
                  <a16:creationId xmlns="" xmlns:a16="http://schemas.microsoft.com/office/drawing/2014/main" id="{A60C8699-043F-4234-94BE-1C4C1A35C274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lîďè">
              <a:extLst>
                <a:ext uri="{FF2B5EF4-FFF2-40B4-BE49-F238E27FC236}">
                  <a16:creationId xmlns="" xmlns:a16="http://schemas.microsoft.com/office/drawing/2014/main" id="{CFF66573-3BAD-462D-AB94-B0A520EFD031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3F9156A3-6EBF-4F8F-A909-DB228341B75D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šľiḓé">
              <a:extLst>
                <a:ext uri="{FF2B5EF4-FFF2-40B4-BE49-F238E27FC236}">
                  <a16:creationId xmlns="" xmlns:a16="http://schemas.microsoft.com/office/drawing/2014/main" id="{D23B0AFB-DAAF-47C4-92F8-6516E476C944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îṧḷíḑe">
              <a:extLst>
                <a:ext uri="{FF2B5EF4-FFF2-40B4-BE49-F238E27FC236}">
                  <a16:creationId xmlns="" xmlns:a16="http://schemas.microsoft.com/office/drawing/2014/main" id="{6FECB4DB-67F5-4E07-9C35-338D6E792CD7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ṡļidé">
              <a:extLst>
                <a:ext uri="{FF2B5EF4-FFF2-40B4-BE49-F238E27FC236}">
                  <a16:creationId xmlns="" xmlns:a16="http://schemas.microsoft.com/office/drawing/2014/main" id="{BD8A23FA-E8CA-49A2-9C47-FB048C72C836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F4D5111-DE04-4317-BF58-6BC2CEE24CE6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ŝľiďe">
              <a:extLst>
                <a:ext uri="{FF2B5EF4-FFF2-40B4-BE49-F238E27FC236}">
                  <a16:creationId xmlns="" xmlns:a16="http://schemas.microsoft.com/office/drawing/2014/main" id="{C9779F5B-886F-4760-A77E-3F9CD5D17144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išļïḑé">
              <a:extLst>
                <a:ext uri="{FF2B5EF4-FFF2-40B4-BE49-F238E27FC236}">
                  <a16:creationId xmlns="" xmlns:a16="http://schemas.microsoft.com/office/drawing/2014/main" id="{2D95C9C0-9FE0-49B2-BA63-D97D62146749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śḷiḋê">
              <a:extLst>
                <a:ext uri="{FF2B5EF4-FFF2-40B4-BE49-F238E27FC236}">
                  <a16:creationId xmlns="" xmlns:a16="http://schemas.microsoft.com/office/drawing/2014/main" id="{9452A727-E5C8-42A8-9757-EF2533F282BE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1iḋê">
              <a:extLst>
                <a:ext uri="{FF2B5EF4-FFF2-40B4-BE49-F238E27FC236}">
                  <a16:creationId xmlns="" xmlns:a16="http://schemas.microsoft.com/office/drawing/2014/main" id="{357B6695-CE99-4F15-BD1D-B18600D116AD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ïsļíḍe">
              <a:extLst>
                <a:ext uri="{FF2B5EF4-FFF2-40B4-BE49-F238E27FC236}">
                  <a16:creationId xmlns="" xmlns:a16="http://schemas.microsoft.com/office/drawing/2014/main" id="{C451D420-2C66-43E3-BEBA-8004B14EAE7A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ïŝľíďe">
              <a:extLst>
                <a:ext uri="{FF2B5EF4-FFF2-40B4-BE49-F238E27FC236}">
                  <a16:creationId xmlns="" xmlns:a16="http://schemas.microsoft.com/office/drawing/2014/main" id="{4DBD051C-55A8-4383-B037-310F71DB2C1D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>
              <a:extLst>
                <a:ext uri="{FF2B5EF4-FFF2-40B4-BE49-F238E27FC236}">
                  <a16:creationId xmlns="" xmlns:a16="http://schemas.microsoft.com/office/drawing/2014/main" id="{BC3F9459-EE4F-4E30-8A3C-C9816AD25F9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iṥlíḋè">
              <a:extLst>
                <a:ext uri="{FF2B5EF4-FFF2-40B4-BE49-F238E27FC236}">
                  <a16:creationId xmlns="" xmlns:a16="http://schemas.microsoft.com/office/drawing/2014/main" id="{E0B1BCD7-78E0-439A-B7F6-CF0D54F5C1EA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S1îďé">
              <a:extLst>
                <a:ext uri="{FF2B5EF4-FFF2-40B4-BE49-F238E27FC236}">
                  <a16:creationId xmlns="" xmlns:a16="http://schemas.microsoft.com/office/drawing/2014/main" id="{E79FEC64-27E6-449E-A54C-0CA1502CBDB3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ŝľíḍé">
              <a:extLst>
                <a:ext uri="{FF2B5EF4-FFF2-40B4-BE49-F238E27FC236}">
                  <a16:creationId xmlns="" xmlns:a16="http://schemas.microsoft.com/office/drawing/2014/main" id="{5E57023E-7E6F-491A-990A-19FD57D6DF74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îŝľíḋê">
              <a:extLst>
                <a:ext uri="{FF2B5EF4-FFF2-40B4-BE49-F238E27FC236}">
                  <a16:creationId xmlns="" xmlns:a16="http://schemas.microsoft.com/office/drawing/2014/main" id="{ABD7CD9B-664A-4F94-8813-1BFD3C0663F6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89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af3ba4d0-d52d-4b02-b678-4d2c9bd4b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A664BC0-01B4-45EA-8057-F0BCCD76A1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5957" y="1105798"/>
            <a:ext cx="10855320" cy="5037827"/>
            <a:chOff x="665957" y="1105798"/>
            <a:chExt cx="10855320" cy="5037827"/>
          </a:xfrm>
        </p:grpSpPr>
        <p:grpSp>
          <p:nvGrpSpPr>
            <p:cNvPr id="6" name="iṡ1iḋê">
              <a:extLst>
                <a:ext uri="{FF2B5EF4-FFF2-40B4-BE49-F238E27FC236}">
                  <a16:creationId xmlns="" xmlns:a16="http://schemas.microsoft.com/office/drawing/2014/main" id="{0201E638-9BAD-4BCC-B903-166B38DD2A78}"/>
                </a:ext>
              </a:extLst>
            </p:cNvPr>
            <p:cNvGrpSpPr/>
            <p:nvPr/>
          </p:nvGrpSpPr>
          <p:grpSpPr>
            <a:xfrm>
              <a:off x="7310999" y="1105798"/>
              <a:ext cx="4096078" cy="2773203"/>
              <a:chOff x="7762216" y="1411289"/>
              <a:chExt cx="3644863" cy="2467712"/>
            </a:xfrm>
          </p:grpSpPr>
          <p:sp>
            <p:nvSpPr>
              <p:cNvPr id="45" name="ïşḻiďê">
                <a:extLst>
                  <a:ext uri="{FF2B5EF4-FFF2-40B4-BE49-F238E27FC236}">
                    <a16:creationId xmlns="" xmlns:a16="http://schemas.microsoft.com/office/drawing/2014/main" id="{4D2AD79F-A505-4E88-B9A6-A6F1040D54C6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šľîḋè">
                <a:extLst>
                  <a:ext uri="{FF2B5EF4-FFF2-40B4-BE49-F238E27FC236}">
                    <a16:creationId xmlns="" xmlns:a16="http://schemas.microsoft.com/office/drawing/2014/main" id="{B7F99C39-BF2C-4B22-8CF2-2C3060C985E8}"/>
                  </a:ext>
                </a:extLst>
              </p:cNvPr>
              <p:cNvSpPr/>
              <p:nvPr/>
            </p:nvSpPr>
            <p:spPr bwMode="auto">
              <a:xfrm>
                <a:off x="8693645" y="1925833"/>
                <a:ext cx="1764152" cy="1909064"/>
              </a:xfrm>
              <a:custGeom>
                <a:avLst/>
                <a:gdLst>
                  <a:gd name="T0" fmla="*/ 1085 w 1680"/>
                  <a:gd name="T1" fmla="*/ 256 h 1818"/>
                  <a:gd name="T2" fmla="*/ 1256 w 1680"/>
                  <a:gd name="T3" fmla="*/ 383 h 1818"/>
                  <a:gd name="T4" fmla="*/ 0 w 1680"/>
                  <a:gd name="T5" fmla="*/ 1818 h 1818"/>
                  <a:gd name="T6" fmla="*/ 308 w 1680"/>
                  <a:gd name="T7" fmla="*/ 1818 h 1818"/>
                  <a:gd name="T8" fmla="*/ 1443 w 1680"/>
                  <a:gd name="T9" fmla="*/ 522 h 1818"/>
                  <a:gd name="T10" fmla="*/ 1605 w 1680"/>
                  <a:gd name="T11" fmla="*/ 644 h 1818"/>
                  <a:gd name="T12" fmla="*/ 1642 w 1680"/>
                  <a:gd name="T13" fmla="*/ 322 h 1818"/>
                  <a:gd name="T14" fmla="*/ 1680 w 1680"/>
                  <a:gd name="T15" fmla="*/ 0 h 1818"/>
                  <a:gd name="T16" fmla="*/ 1085 w 1680"/>
                  <a:gd name="T17" fmla="*/ 256 h 1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0" h="1818">
                    <a:moveTo>
                      <a:pt x="1085" y="256"/>
                    </a:moveTo>
                    <a:lnTo>
                      <a:pt x="1256" y="383"/>
                    </a:lnTo>
                    <a:lnTo>
                      <a:pt x="0" y="1818"/>
                    </a:lnTo>
                    <a:lnTo>
                      <a:pt x="308" y="1818"/>
                    </a:lnTo>
                    <a:lnTo>
                      <a:pt x="1443" y="522"/>
                    </a:lnTo>
                    <a:lnTo>
                      <a:pt x="1605" y="644"/>
                    </a:lnTo>
                    <a:lnTo>
                      <a:pt x="1642" y="322"/>
                    </a:lnTo>
                    <a:lnTo>
                      <a:pt x="1680" y="0"/>
                    </a:lnTo>
                    <a:lnTo>
                      <a:pt x="1085" y="2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îḍè">
                <a:extLst>
                  <a:ext uri="{FF2B5EF4-FFF2-40B4-BE49-F238E27FC236}">
                    <a16:creationId xmlns="" xmlns:a16="http://schemas.microsoft.com/office/drawing/2014/main" id="{1B43AC9F-09B6-4301-A339-A5D38A025892}"/>
                  </a:ext>
                </a:extLst>
              </p:cNvPr>
              <p:cNvSpPr/>
              <p:nvPr/>
            </p:nvSpPr>
            <p:spPr bwMode="auto">
              <a:xfrm>
                <a:off x="8021587" y="1769370"/>
                <a:ext cx="3164972" cy="1996222"/>
              </a:xfrm>
              <a:custGeom>
                <a:avLst/>
                <a:gdLst>
                  <a:gd name="T0" fmla="*/ 1045 w 1450"/>
                  <a:gd name="T1" fmla="*/ 572 h 915"/>
                  <a:gd name="T2" fmla="*/ 762 w 1450"/>
                  <a:gd name="T3" fmla="*/ 597 h 915"/>
                  <a:gd name="T4" fmla="*/ 891 w 1450"/>
                  <a:gd name="T5" fmla="*/ 696 h 915"/>
                  <a:gd name="T6" fmla="*/ 925 w 1450"/>
                  <a:gd name="T7" fmla="*/ 672 h 915"/>
                  <a:gd name="T8" fmla="*/ 858 w 1450"/>
                  <a:gd name="T9" fmla="*/ 914 h 915"/>
                  <a:gd name="T10" fmla="*/ 854 w 1450"/>
                  <a:gd name="T11" fmla="*/ 915 h 915"/>
                  <a:gd name="T12" fmla="*/ 1007 w 1450"/>
                  <a:gd name="T13" fmla="*/ 770 h 915"/>
                  <a:gd name="T14" fmla="*/ 1019 w 1450"/>
                  <a:gd name="T15" fmla="*/ 779 h 915"/>
                  <a:gd name="T16" fmla="*/ 1037 w 1450"/>
                  <a:gd name="T17" fmla="*/ 915 h 915"/>
                  <a:gd name="T18" fmla="*/ 1099 w 1450"/>
                  <a:gd name="T19" fmla="*/ 762 h 915"/>
                  <a:gd name="T20" fmla="*/ 1093 w 1450"/>
                  <a:gd name="T21" fmla="*/ 605 h 915"/>
                  <a:gd name="T22" fmla="*/ 1102 w 1450"/>
                  <a:gd name="T23" fmla="*/ 572 h 915"/>
                  <a:gd name="T24" fmla="*/ 561 w 1450"/>
                  <a:gd name="T25" fmla="*/ 583 h 915"/>
                  <a:gd name="T26" fmla="*/ 648 w 1450"/>
                  <a:gd name="T27" fmla="*/ 558 h 915"/>
                  <a:gd name="T28" fmla="*/ 501 w 1450"/>
                  <a:gd name="T29" fmla="*/ 410 h 915"/>
                  <a:gd name="T30" fmla="*/ 29 w 1450"/>
                  <a:gd name="T31" fmla="*/ 915 h 915"/>
                  <a:gd name="T32" fmla="*/ 501 w 1450"/>
                  <a:gd name="T33" fmla="*/ 410 h 915"/>
                  <a:gd name="T34" fmla="*/ 1195 w 1450"/>
                  <a:gd name="T35" fmla="*/ 399 h 915"/>
                  <a:gd name="T36" fmla="*/ 1226 w 1450"/>
                  <a:gd name="T37" fmla="*/ 384 h 915"/>
                  <a:gd name="T38" fmla="*/ 1245 w 1450"/>
                  <a:gd name="T39" fmla="*/ 362 h 915"/>
                  <a:gd name="T40" fmla="*/ 1231 w 1450"/>
                  <a:gd name="T41" fmla="*/ 358 h 915"/>
                  <a:gd name="T42" fmla="*/ 923 w 1450"/>
                  <a:gd name="T43" fmla="*/ 413 h 915"/>
                  <a:gd name="T44" fmla="*/ 897 w 1450"/>
                  <a:gd name="T45" fmla="*/ 484 h 915"/>
                  <a:gd name="T46" fmla="*/ 892 w 1450"/>
                  <a:gd name="T47" fmla="*/ 489 h 915"/>
                  <a:gd name="T48" fmla="*/ 959 w 1450"/>
                  <a:gd name="T49" fmla="*/ 451 h 915"/>
                  <a:gd name="T50" fmla="*/ 985 w 1450"/>
                  <a:gd name="T51" fmla="*/ 420 h 915"/>
                  <a:gd name="T52" fmla="*/ 1346 w 1450"/>
                  <a:gd name="T53" fmla="*/ 226 h 915"/>
                  <a:gd name="T54" fmla="*/ 1277 w 1450"/>
                  <a:gd name="T55" fmla="*/ 328 h 915"/>
                  <a:gd name="T56" fmla="*/ 1295 w 1450"/>
                  <a:gd name="T57" fmla="*/ 290 h 915"/>
                  <a:gd name="T58" fmla="*/ 1305 w 1450"/>
                  <a:gd name="T59" fmla="*/ 283 h 915"/>
                  <a:gd name="T60" fmla="*/ 1341 w 1450"/>
                  <a:gd name="T61" fmla="*/ 255 h 915"/>
                  <a:gd name="T62" fmla="*/ 1345 w 1450"/>
                  <a:gd name="T63" fmla="*/ 245 h 915"/>
                  <a:gd name="T64" fmla="*/ 1350 w 1450"/>
                  <a:gd name="T65" fmla="*/ 236 h 915"/>
                  <a:gd name="T66" fmla="*/ 1346 w 1450"/>
                  <a:gd name="T67" fmla="*/ 226 h 915"/>
                  <a:gd name="T68" fmla="*/ 1347 w 1450"/>
                  <a:gd name="T69" fmla="*/ 225 h 915"/>
                  <a:gd name="T70" fmla="*/ 1354 w 1450"/>
                  <a:gd name="T71" fmla="*/ 220 h 915"/>
                  <a:gd name="T72" fmla="*/ 1403 w 1450"/>
                  <a:gd name="T73" fmla="*/ 161 h 915"/>
                  <a:gd name="T74" fmla="*/ 1442 w 1450"/>
                  <a:gd name="T75" fmla="*/ 270 h 915"/>
                  <a:gd name="T76" fmla="*/ 1403 w 1450"/>
                  <a:gd name="T77" fmla="*/ 161 h 915"/>
                  <a:gd name="T78" fmla="*/ 925 w 1450"/>
                  <a:gd name="T79" fmla="*/ 58 h 915"/>
                  <a:gd name="T80" fmla="*/ 897 w 1450"/>
                  <a:gd name="T81" fmla="*/ 166 h 915"/>
                  <a:gd name="T82" fmla="*/ 1062 w 1450"/>
                  <a:gd name="T83" fmla="*/ 88 h 915"/>
                  <a:gd name="T84" fmla="*/ 1062 w 1450"/>
                  <a:gd name="T85" fmla="*/ 87 h 915"/>
                  <a:gd name="T86" fmla="*/ 1045 w 1450"/>
                  <a:gd name="T87" fmla="*/ 66 h 915"/>
                  <a:gd name="T88" fmla="*/ 1034 w 1450"/>
                  <a:gd name="T89" fmla="*/ 50 h 915"/>
                  <a:gd name="T90" fmla="*/ 1027 w 1450"/>
                  <a:gd name="T91" fmla="*/ 53 h 915"/>
                  <a:gd name="T92" fmla="*/ 1186 w 1450"/>
                  <a:gd name="T93" fmla="*/ 0 h 915"/>
                  <a:gd name="T94" fmla="*/ 1224 w 1450"/>
                  <a:gd name="T95" fmla="*/ 108 h 915"/>
                  <a:gd name="T96" fmla="*/ 1140 w 1450"/>
                  <a:gd name="T97" fmla="*/ 233 h 915"/>
                  <a:gd name="T98" fmla="*/ 1286 w 1450"/>
                  <a:gd name="T99" fmla="*/ 7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50" h="915">
                    <a:moveTo>
                      <a:pt x="1102" y="572"/>
                    </a:moveTo>
                    <a:cubicBezTo>
                      <a:pt x="1045" y="572"/>
                      <a:pt x="1045" y="572"/>
                      <a:pt x="1045" y="572"/>
                    </a:cubicBezTo>
                    <a:cubicBezTo>
                      <a:pt x="963" y="666"/>
                      <a:pt x="963" y="666"/>
                      <a:pt x="963" y="666"/>
                    </a:cubicBezTo>
                    <a:cubicBezTo>
                      <a:pt x="762" y="597"/>
                      <a:pt x="762" y="597"/>
                      <a:pt x="762" y="597"/>
                    </a:cubicBezTo>
                    <a:cubicBezTo>
                      <a:pt x="725" y="639"/>
                      <a:pt x="725" y="639"/>
                      <a:pt x="725" y="639"/>
                    </a:cubicBezTo>
                    <a:cubicBezTo>
                      <a:pt x="891" y="696"/>
                      <a:pt x="891" y="696"/>
                      <a:pt x="891" y="696"/>
                    </a:cubicBezTo>
                    <a:cubicBezTo>
                      <a:pt x="901" y="699"/>
                      <a:pt x="901" y="699"/>
                      <a:pt x="901" y="699"/>
                    </a:cubicBezTo>
                    <a:cubicBezTo>
                      <a:pt x="925" y="672"/>
                      <a:pt x="925" y="672"/>
                      <a:pt x="925" y="672"/>
                    </a:cubicBezTo>
                    <a:cubicBezTo>
                      <a:pt x="924" y="773"/>
                      <a:pt x="924" y="773"/>
                      <a:pt x="924" y="773"/>
                    </a:cubicBezTo>
                    <a:cubicBezTo>
                      <a:pt x="858" y="914"/>
                      <a:pt x="858" y="914"/>
                      <a:pt x="858" y="914"/>
                    </a:cubicBezTo>
                    <a:cubicBezTo>
                      <a:pt x="855" y="913"/>
                      <a:pt x="855" y="913"/>
                      <a:pt x="855" y="913"/>
                    </a:cubicBezTo>
                    <a:cubicBezTo>
                      <a:pt x="854" y="915"/>
                      <a:pt x="854" y="915"/>
                      <a:pt x="854" y="915"/>
                    </a:cubicBezTo>
                    <a:cubicBezTo>
                      <a:pt x="922" y="915"/>
                      <a:pt x="922" y="915"/>
                      <a:pt x="922" y="915"/>
                    </a:cubicBezTo>
                    <a:cubicBezTo>
                      <a:pt x="1007" y="770"/>
                      <a:pt x="1007" y="770"/>
                      <a:pt x="1007" y="770"/>
                    </a:cubicBezTo>
                    <a:cubicBezTo>
                      <a:pt x="1011" y="733"/>
                      <a:pt x="1011" y="733"/>
                      <a:pt x="1011" y="733"/>
                    </a:cubicBezTo>
                    <a:cubicBezTo>
                      <a:pt x="1019" y="779"/>
                      <a:pt x="1019" y="779"/>
                      <a:pt x="1019" y="779"/>
                    </a:cubicBezTo>
                    <a:cubicBezTo>
                      <a:pt x="1016" y="915"/>
                      <a:pt x="1016" y="915"/>
                      <a:pt x="1016" y="915"/>
                    </a:cubicBezTo>
                    <a:cubicBezTo>
                      <a:pt x="1037" y="915"/>
                      <a:pt x="1037" y="915"/>
                      <a:pt x="1037" y="915"/>
                    </a:cubicBezTo>
                    <a:cubicBezTo>
                      <a:pt x="1084" y="862"/>
                      <a:pt x="1084" y="862"/>
                      <a:pt x="1084" y="862"/>
                    </a:cubicBezTo>
                    <a:cubicBezTo>
                      <a:pt x="1099" y="762"/>
                      <a:pt x="1099" y="762"/>
                      <a:pt x="1099" y="762"/>
                    </a:cubicBezTo>
                    <a:cubicBezTo>
                      <a:pt x="1093" y="606"/>
                      <a:pt x="1093" y="606"/>
                      <a:pt x="1093" y="606"/>
                    </a:cubicBezTo>
                    <a:cubicBezTo>
                      <a:pt x="1093" y="605"/>
                      <a:pt x="1093" y="605"/>
                      <a:pt x="1093" y="605"/>
                    </a:cubicBezTo>
                    <a:cubicBezTo>
                      <a:pt x="1103" y="605"/>
                      <a:pt x="1103" y="605"/>
                      <a:pt x="1103" y="605"/>
                    </a:cubicBezTo>
                    <a:cubicBezTo>
                      <a:pt x="1102" y="572"/>
                      <a:pt x="1102" y="572"/>
                      <a:pt x="1102" y="572"/>
                    </a:cubicBezTo>
                    <a:moveTo>
                      <a:pt x="602" y="542"/>
                    </a:moveTo>
                    <a:cubicBezTo>
                      <a:pt x="561" y="583"/>
                      <a:pt x="561" y="583"/>
                      <a:pt x="561" y="583"/>
                    </a:cubicBezTo>
                    <a:cubicBezTo>
                      <a:pt x="611" y="600"/>
                      <a:pt x="611" y="600"/>
                      <a:pt x="611" y="600"/>
                    </a:cubicBezTo>
                    <a:cubicBezTo>
                      <a:pt x="648" y="558"/>
                      <a:pt x="648" y="558"/>
                      <a:pt x="648" y="558"/>
                    </a:cubicBezTo>
                    <a:cubicBezTo>
                      <a:pt x="602" y="542"/>
                      <a:pt x="602" y="542"/>
                      <a:pt x="602" y="542"/>
                    </a:cubicBezTo>
                    <a:moveTo>
                      <a:pt x="501" y="410"/>
                    </a:moveTo>
                    <a:cubicBezTo>
                      <a:pt x="0" y="915"/>
                      <a:pt x="0" y="915"/>
                      <a:pt x="0" y="915"/>
                    </a:cubicBezTo>
                    <a:cubicBezTo>
                      <a:pt x="29" y="915"/>
                      <a:pt x="29" y="915"/>
                      <a:pt x="29" y="915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01" y="410"/>
                      <a:pt x="501" y="410"/>
                      <a:pt x="501" y="410"/>
                    </a:cubicBezTo>
                    <a:moveTo>
                      <a:pt x="1231" y="358"/>
                    </a:moveTo>
                    <a:cubicBezTo>
                      <a:pt x="1195" y="399"/>
                      <a:pt x="1195" y="399"/>
                      <a:pt x="1195" y="399"/>
                    </a:cubicBezTo>
                    <a:cubicBezTo>
                      <a:pt x="1204" y="398"/>
                      <a:pt x="1212" y="395"/>
                      <a:pt x="1219" y="390"/>
                    </a:cubicBezTo>
                    <a:cubicBezTo>
                      <a:pt x="1221" y="389"/>
                      <a:pt x="1224" y="386"/>
                      <a:pt x="1226" y="384"/>
                    </a:cubicBezTo>
                    <a:cubicBezTo>
                      <a:pt x="1246" y="362"/>
                      <a:pt x="1246" y="362"/>
                      <a:pt x="1246" y="362"/>
                    </a:cubicBezTo>
                    <a:cubicBezTo>
                      <a:pt x="1246" y="362"/>
                      <a:pt x="1245" y="362"/>
                      <a:pt x="1245" y="362"/>
                    </a:cubicBezTo>
                    <a:cubicBezTo>
                      <a:pt x="1241" y="362"/>
                      <a:pt x="1238" y="361"/>
                      <a:pt x="1234" y="360"/>
                    </a:cubicBezTo>
                    <a:cubicBezTo>
                      <a:pt x="1231" y="358"/>
                      <a:pt x="1231" y="358"/>
                      <a:pt x="1231" y="358"/>
                    </a:cubicBezTo>
                    <a:moveTo>
                      <a:pt x="986" y="341"/>
                    </a:moveTo>
                    <a:cubicBezTo>
                      <a:pt x="923" y="413"/>
                      <a:pt x="923" y="413"/>
                      <a:pt x="923" y="413"/>
                    </a:cubicBezTo>
                    <a:cubicBezTo>
                      <a:pt x="923" y="454"/>
                      <a:pt x="923" y="454"/>
                      <a:pt x="923" y="45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7" y="484"/>
                      <a:pt x="897" y="484"/>
                      <a:pt x="897" y="484"/>
                    </a:cubicBezTo>
                    <a:cubicBezTo>
                      <a:pt x="892" y="489"/>
                      <a:pt x="892" y="489"/>
                      <a:pt x="892" y="489"/>
                    </a:cubicBezTo>
                    <a:cubicBezTo>
                      <a:pt x="918" y="498"/>
                      <a:pt x="918" y="498"/>
                      <a:pt x="918" y="498"/>
                    </a:cubicBezTo>
                    <a:cubicBezTo>
                      <a:pt x="959" y="451"/>
                      <a:pt x="959" y="451"/>
                      <a:pt x="959" y="451"/>
                    </a:cubicBezTo>
                    <a:cubicBezTo>
                      <a:pt x="959" y="450"/>
                      <a:pt x="959" y="450"/>
                      <a:pt x="959" y="450"/>
                    </a:cubicBezTo>
                    <a:cubicBezTo>
                      <a:pt x="985" y="420"/>
                      <a:pt x="985" y="420"/>
                      <a:pt x="985" y="420"/>
                    </a:cubicBezTo>
                    <a:cubicBezTo>
                      <a:pt x="986" y="341"/>
                      <a:pt x="986" y="341"/>
                      <a:pt x="986" y="341"/>
                    </a:cubicBezTo>
                    <a:moveTo>
                      <a:pt x="1346" y="226"/>
                    </a:moveTo>
                    <a:cubicBezTo>
                      <a:pt x="1265" y="319"/>
                      <a:pt x="1265" y="319"/>
                      <a:pt x="1265" y="319"/>
                    </a:cubicBezTo>
                    <a:cubicBezTo>
                      <a:pt x="1277" y="328"/>
                      <a:pt x="1277" y="328"/>
                      <a:pt x="1277" y="328"/>
                    </a:cubicBezTo>
                    <a:cubicBezTo>
                      <a:pt x="1302" y="300"/>
                      <a:pt x="1302" y="300"/>
                      <a:pt x="1302" y="300"/>
                    </a:cubicBezTo>
                    <a:cubicBezTo>
                      <a:pt x="1295" y="290"/>
                      <a:pt x="1295" y="290"/>
                      <a:pt x="1295" y="290"/>
                    </a:cubicBezTo>
                    <a:cubicBezTo>
                      <a:pt x="1300" y="283"/>
                      <a:pt x="1300" y="283"/>
                      <a:pt x="1300" y="283"/>
                    </a:cubicBezTo>
                    <a:cubicBezTo>
                      <a:pt x="1305" y="283"/>
                      <a:pt x="1305" y="283"/>
                      <a:pt x="1305" y="283"/>
                    </a:cubicBezTo>
                    <a:cubicBezTo>
                      <a:pt x="1319" y="282"/>
                      <a:pt x="1332" y="274"/>
                      <a:pt x="1338" y="261"/>
                    </a:cubicBezTo>
                    <a:cubicBezTo>
                      <a:pt x="1341" y="255"/>
                      <a:pt x="1341" y="255"/>
                      <a:pt x="1341" y="255"/>
                    </a:cubicBezTo>
                    <a:cubicBezTo>
                      <a:pt x="1343" y="254"/>
                      <a:pt x="1345" y="252"/>
                      <a:pt x="1346" y="250"/>
                    </a:cubicBezTo>
                    <a:cubicBezTo>
                      <a:pt x="1346" y="248"/>
                      <a:pt x="1346" y="247"/>
                      <a:pt x="1345" y="245"/>
                    </a:cubicBezTo>
                    <a:cubicBezTo>
                      <a:pt x="1345" y="241"/>
                      <a:pt x="1345" y="241"/>
                      <a:pt x="1345" y="241"/>
                    </a:cubicBezTo>
                    <a:cubicBezTo>
                      <a:pt x="1348" y="240"/>
                      <a:pt x="1350" y="239"/>
                      <a:pt x="1350" y="236"/>
                    </a:cubicBezTo>
                    <a:cubicBezTo>
                      <a:pt x="1351" y="233"/>
                      <a:pt x="1349" y="229"/>
                      <a:pt x="1346" y="228"/>
                    </a:cubicBezTo>
                    <a:cubicBezTo>
                      <a:pt x="1346" y="226"/>
                      <a:pt x="1346" y="226"/>
                      <a:pt x="1346" y="226"/>
                    </a:cubicBezTo>
                    <a:moveTo>
                      <a:pt x="1354" y="217"/>
                    </a:move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47" y="225"/>
                      <a:pt x="1347" y="225"/>
                      <a:pt x="1347" y="225"/>
                    </a:cubicBezTo>
                    <a:cubicBezTo>
                      <a:pt x="1350" y="225"/>
                      <a:pt x="1353" y="223"/>
                      <a:pt x="1354" y="220"/>
                    </a:cubicBezTo>
                    <a:cubicBezTo>
                      <a:pt x="1354" y="219"/>
                      <a:pt x="1354" y="218"/>
                      <a:pt x="1354" y="217"/>
                    </a:cubicBezTo>
                    <a:moveTo>
                      <a:pt x="1403" y="161"/>
                    </a:moveTo>
                    <a:cubicBezTo>
                      <a:pt x="1361" y="209"/>
                      <a:pt x="1361" y="209"/>
                      <a:pt x="1361" y="209"/>
                    </a:cubicBezTo>
                    <a:cubicBezTo>
                      <a:pt x="1442" y="270"/>
                      <a:pt x="1442" y="270"/>
                      <a:pt x="1442" y="270"/>
                    </a:cubicBezTo>
                    <a:cubicBezTo>
                      <a:pt x="1450" y="196"/>
                      <a:pt x="1450" y="196"/>
                      <a:pt x="1450" y="196"/>
                    </a:cubicBezTo>
                    <a:cubicBezTo>
                      <a:pt x="1403" y="161"/>
                      <a:pt x="1403" y="161"/>
                      <a:pt x="1403" y="161"/>
                    </a:cubicBezTo>
                    <a:moveTo>
                      <a:pt x="982" y="40"/>
                    </a:moveTo>
                    <a:cubicBezTo>
                      <a:pt x="966" y="40"/>
                      <a:pt x="947" y="44"/>
                      <a:pt x="925" y="58"/>
                    </a:cubicBezTo>
                    <a:cubicBezTo>
                      <a:pt x="901" y="74"/>
                      <a:pt x="890" y="93"/>
                      <a:pt x="888" y="109"/>
                    </a:cubicBezTo>
                    <a:cubicBezTo>
                      <a:pt x="882" y="123"/>
                      <a:pt x="883" y="141"/>
                      <a:pt x="897" y="166"/>
                    </a:cubicBezTo>
                    <a:cubicBezTo>
                      <a:pt x="1066" y="93"/>
                      <a:pt x="1066" y="93"/>
                      <a:pt x="1066" y="93"/>
                    </a:cubicBezTo>
                    <a:cubicBezTo>
                      <a:pt x="1065" y="91"/>
                      <a:pt x="1063" y="90"/>
                      <a:pt x="1062" y="88"/>
                    </a:cubicBezTo>
                    <a:cubicBezTo>
                      <a:pt x="1062" y="88"/>
                      <a:pt x="1063" y="87"/>
                      <a:pt x="1063" y="87"/>
                    </a:cubicBezTo>
                    <a:cubicBezTo>
                      <a:pt x="1063" y="87"/>
                      <a:pt x="1062" y="87"/>
                      <a:pt x="1062" y="87"/>
                    </a:cubicBezTo>
                    <a:cubicBezTo>
                      <a:pt x="1056" y="81"/>
                      <a:pt x="1050" y="75"/>
                      <a:pt x="1044" y="70"/>
                    </a:cubicBezTo>
                    <a:cubicBezTo>
                      <a:pt x="1044" y="69"/>
                      <a:pt x="1045" y="68"/>
                      <a:pt x="1045" y="66"/>
                    </a:cubicBezTo>
                    <a:cubicBezTo>
                      <a:pt x="1045" y="66"/>
                      <a:pt x="1045" y="65"/>
                      <a:pt x="1045" y="64"/>
                    </a:cubicBezTo>
                    <a:cubicBezTo>
                      <a:pt x="1047" y="56"/>
                      <a:pt x="1041" y="50"/>
                      <a:pt x="1034" y="50"/>
                    </a:cubicBezTo>
                    <a:cubicBezTo>
                      <a:pt x="1032" y="50"/>
                      <a:pt x="1029" y="51"/>
                      <a:pt x="1027" y="53"/>
                    </a:cubicBezTo>
                    <a:cubicBezTo>
                      <a:pt x="1027" y="53"/>
                      <a:pt x="1027" y="53"/>
                      <a:pt x="1027" y="53"/>
                    </a:cubicBezTo>
                    <a:cubicBezTo>
                      <a:pt x="1027" y="53"/>
                      <a:pt x="1010" y="40"/>
                      <a:pt x="982" y="40"/>
                    </a:cubicBezTo>
                    <a:moveTo>
                      <a:pt x="1186" y="0"/>
                    </a:moveTo>
                    <a:cubicBezTo>
                      <a:pt x="1119" y="29"/>
                      <a:pt x="1119" y="29"/>
                      <a:pt x="1119" y="29"/>
                    </a:cubicBezTo>
                    <a:cubicBezTo>
                      <a:pt x="1224" y="108"/>
                      <a:pt x="1224" y="108"/>
                      <a:pt x="1224" y="108"/>
                    </a:cubicBezTo>
                    <a:cubicBezTo>
                      <a:pt x="1123" y="224"/>
                      <a:pt x="1123" y="224"/>
                      <a:pt x="1123" y="224"/>
                    </a:cubicBezTo>
                    <a:cubicBezTo>
                      <a:pt x="1129" y="226"/>
                      <a:pt x="1135" y="229"/>
                      <a:pt x="1140" y="233"/>
                    </a:cubicBezTo>
                    <a:cubicBezTo>
                      <a:pt x="1145" y="236"/>
                      <a:pt x="1145" y="236"/>
                      <a:pt x="1145" y="236"/>
                    </a:cubicBezTo>
                    <a:cubicBezTo>
                      <a:pt x="1286" y="74"/>
                      <a:pt x="1286" y="74"/>
                      <a:pt x="1286" y="74"/>
                    </a:cubicBezTo>
                    <a:cubicBezTo>
                      <a:pt x="1186" y="0"/>
                      <a:pt x="1186" y="0"/>
                      <a:pt x="118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$liḍe">
                <a:extLst>
                  <a:ext uri="{FF2B5EF4-FFF2-40B4-BE49-F238E27FC236}">
                    <a16:creationId xmlns="" xmlns:a16="http://schemas.microsoft.com/office/drawing/2014/main" id="{0009E055-E7E2-4434-8FEE-FE23878252B7}"/>
                  </a:ext>
                </a:extLst>
              </p:cNvPr>
              <p:cNvSpPr/>
              <p:nvPr/>
            </p:nvSpPr>
            <p:spPr bwMode="auto">
              <a:xfrm>
                <a:off x="9355202" y="1972037"/>
                <a:ext cx="1036439" cy="1190802"/>
              </a:xfrm>
              <a:custGeom>
                <a:avLst/>
                <a:gdLst>
                  <a:gd name="T0" fmla="*/ 37 w 475"/>
                  <a:gd name="T1" fmla="*/ 465 h 546"/>
                  <a:gd name="T2" fmla="*/ 0 w 475"/>
                  <a:gd name="T3" fmla="*/ 507 h 546"/>
                  <a:gd name="T4" fmla="*/ 114 w 475"/>
                  <a:gd name="T5" fmla="*/ 546 h 546"/>
                  <a:gd name="T6" fmla="*/ 151 w 475"/>
                  <a:gd name="T7" fmla="*/ 504 h 546"/>
                  <a:gd name="T8" fmla="*/ 37 w 475"/>
                  <a:gd name="T9" fmla="*/ 465 h 546"/>
                  <a:gd name="T10" fmla="*/ 377 w 475"/>
                  <a:gd name="T11" fmla="*/ 159 h 546"/>
                  <a:gd name="T12" fmla="*/ 370 w 475"/>
                  <a:gd name="T13" fmla="*/ 163 h 546"/>
                  <a:gd name="T14" fmla="*/ 344 w 475"/>
                  <a:gd name="T15" fmla="*/ 163 h 546"/>
                  <a:gd name="T16" fmla="*/ 345 w 475"/>
                  <a:gd name="T17" fmla="*/ 163 h 546"/>
                  <a:gd name="T18" fmla="*/ 331 w 475"/>
                  <a:gd name="T19" fmla="*/ 163 h 546"/>
                  <a:gd name="T20" fmla="*/ 319 w 475"/>
                  <a:gd name="T21" fmla="*/ 161 h 546"/>
                  <a:gd name="T22" fmla="*/ 297 w 475"/>
                  <a:gd name="T23" fmla="*/ 170 h 546"/>
                  <a:gd name="T24" fmla="*/ 293 w 475"/>
                  <a:gd name="T25" fmla="*/ 211 h 546"/>
                  <a:gd name="T26" fmla="*/ 314 w 475"/>
                  <a:gd name="T27" fmla="*/ 239 h 546"/>
                  <a:gd name="T28" fmla="*/ 313 w 475"/>
                  <a:gd name="T29" fmla="*/ 259 h 546"/>
                  <a:gd name="T30" fmla="*/ 313 w 475"/>
                  <a:gd name="T31" fmla="*/ 259 h 546"/>
                  <a:gd name="T32" fmla="*/ 312 w 475"/>
                  <a:gd name="T33" fmla="*/ 320 h 546"/>
                  <a:gd name="T34" fmla="*/ 375 w 475"/>
                  <a:gd name="T35" fmla="*/ 248 h 546"/>
                  <a:gd name="T36" fmla="*/ 376 w 475"/>
                  <a:gd name="T37" fmla="*/ 225 h 546"/>
                  <a:gd name="T38" fmla="*/ 376 w 475"/>
                  <a:gd name="T39" fmla="*/ 225 h 546"/>
                  <a:gd name="T40" fmla="*/ 376 w 475"/>
                  <a:gd name="T41" fmla="*/ 225 h 546"/>
                  <a:gd name="T42" fmla="*/ 377 w 475"/>
                  <a:gd name="T43" fmla="*/ 159 h 546"/>
                  <a:gd name="T44" fmla="*/ 455 w 475"/>
                  <a:gd name="T45" fmla="*/ 0 h 546"/>
                  <a:gd name="T46" fmla="*/ 286 w 475"/>
                  <a:gd name="T47" fmla="*/ 73 h 546"/>
                  <a:gd name="T48" fmla="*/ 299 w 475"/>
                  <a:gd name="T49" fmla="*/ 93 h 546"/>
                  <a:gd name="T50" fmla="*/ 377 w 475"/>
                  <a:gd name="T51" fmla="*/ 144 h 546"/>
                  <a:gd name="T52" fmla="*/ 377 w 475"/>
                  <a:gd name="T53" fmla="*/ 130 h 546"/>
                  <a:gd name="T54" fmla="*/ 407 w 475"/>
                  <a:gd name="T55" fmla="*/ 130 h 546"/>
                  <a:gd name="T56" fmla="*/ 407 w 475"/>
                  <a:gd name="T57" fmla="*/ 130 h 546"/>
                  <a:gd name="T58" fmla="*/ 455 w 475"/>
                  <a:gd name="T59" fmla="*/ 130 h 546"/>
                  <a:gd name="T60" fmla="*/ 468 w 475"/>
                  <a:gd name="T61" fmla="*/ 117 h 546"/>
                  <a:gd name="T62" fmla="*/ 474 w 475"/>
                  <a:gd name="T63" fmla="*/ 92 h 546"/>
                  <a:gd name="T64" fmla="*/ 472 w 475"/>
                  <a:gd name="T65" fmla="*/ 71 h 546"/>
                  <a:gd name="T66" fmla="*/ 463 w 475"/>
                  <a:gd name="T67" fmla="*/ 14 h 546"/>
                  <a:gd name="T68" fmla="*/ 455 w 475"/>
                  <a:gd name="T6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46">
                    <a:moveTo>
                      <a:pt x="37" y="465"/>
                    </a:moveTo>
                    <a:cubicBezTo>
                      <a:pt x="0" y="507"/>
                      <a:pt x="0" y="507"/>
                      <a:pt x="0" y="507"/>
                    </a:cubicBezTo>
                    <a:cubicBezTo>
                      <a:pt x="114" y="546"/>
                      <a:pt x="114" y="546"/>
                      <a:pt x="114" y="546"/>
                    </a:cubicBezTo>
                    <a:cubicBezTo>
                      <a:pt x="151" y="504"/>
                      <a:pt x="151" y="504"/>
                      <a:pt x="151" y="504"/>
                    </a:cubicBezTo>
                    <a:cubicBezTo>
                      <a:pt x="37" y="465"/>
                      <a:pt x="37" y="465"/>
                      <a:pt x="37" y="465"/>
                    </a:cubicBezTo>
                    <a:moveTo>
                      <a:pt x="377" y="159"/>
                    </a:moveTo>
                    <a:cubicBezTo>
                      <a:pt x="374" y="160"/>
                      <a:pt x="372" y="161"/>
                      <a:pt x="370" y="163"/>
                    </a:cubicBezTo>
                    <a:cubicBezTo>
                      <a:pt x="344" y="163"/>
                      <a:pt x="344" y="163"/>
                      <a:pt x="344" y="163"/>
                    </a:cubicBezTo>
                    <a:cubicBezTo>
                      <a:pt x="345" y="163"/>
                      <a:pt x="345" y="163"/>
                      <a:pt x="345" y="163"/>
                    </a:cubicBezTo>
                    <a:cubicBezTo>
                      <a:pt x="331" y="163"/>
                      <a:pt x="331" y="163"/>
                      <a:pt x="331" y="163"/>
                    </a:cubicBezTo>
                    <a:cubicBezTo>
                      <a:pt x="327" y="162"/>
                      <a:pt x="323" y="161"/>
                      <a:pt x="319" y="161"/>
                    </a:cubicBezTo>
                    <a:cubicBezTo>
                      <a:pt x="311" y="161"/>
                      <a:pt x="303" y="164"/>
                      <a:pt x="297" y="170"/>
                    </a:cubicBezTo>
                    <a:cubicBezTo>
                      <a:pt x="286" y="181"/>
                      <a:pt x="284" y="198"/>
                      <a:pt x="293" y="211"/>
                    </a:cubicBezTo>
                    <a:cubicBezTo>
                      <a:pt x="314" y="239"/>
                      <a:pt x="314" y="239"/>
                      <a:pt x="314" y="23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12" y="320"/>
                      <a:pt x="312" y="320"/>
                      <a:pt x="312" y="320"/>
                    </a:cubicBezTo>
                    <a:cubicBezTo>
                      <a:pt x="375" y="248"/>
                      <a:pt x="375" y="248"/>
                      <a:pt x="375" y="248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77" y="159"/>
                      <a:pt x="377" y="159"/>
                      <a:pt x="377" y="159"/>
                    </a:cubicBezTo>
                    <a:moveTo>
                      <a:pt x="455" y="0"/>
                    </a:moveTo>
                    <a:cubicBezTo>
                      <a:pt x="286" y="73"/>
                      <a:pt x="286" y="73"/>
                      <a:pt x="286" y="73"/>
                    </a:cubicBezTo>
                    <a:cubicBezTo>
                      <a:pt x="289" y="80"/>
                      <a:pt x="294" y="86"/>
                      <a:pt x="299" y="93"/>
                    </a:cubicBezTo>
                    <a:cubicBezTo>
                      <a:pt x="318" y="121"/>
                      <a:pt x="348" y="140"/>
                      <a:pt x="377" y="144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07" y="130"/>
                      <a:pt x="407" y="130"/>
                      <a:pt x="407" y="130"/>
                    </a:cubicBezTo>
                    <a:cubicBezTo>
                      <a:pt x="455" y="130"/>
                      <a:pt x="455" y="130"/>
                      <a:pt x="455" y="130"/>
                    </a:cubicBezTo>
                    <a:cubicBezTo>
                      <a:pt x="460" y="127"/>
                      <a:pt x="465" y="122"/>
                      <a:pt x="468" y="117"/>
                    </a:cubicBezTo>
                    <a:cubicBezTo>
                      <a:pt x="473" y="110"/>
                      <a:pt x="475" y="101"/>
                      <a:pt x="474" y="92"/>
                    </a:cubicBezTo>
                    <a:cubicBezTo>
                      <a:pt x="474" y="85"/>
                      <a:pt x="473" y="78"/>
                      <a:pt x="472" y="71"/>
                    </a:cubicBezTo>
                    <a:cubicBezTo>
                      <a:pt x="475" y="53"/>
                      <a:pt x="472" y="33"/>
                      <a:pt x="463" y="14"/>
                    </a:cubicBezTo>
                    <a:cubicBezTo>
                      <a:pt x="461" y="9"/>
                      <a:pt x="458" y="5"/>
                      <a:pt x="455" y="0"/>
                    </a:cubicBezTo>
                  </a:path>
                </a:pathLst>
              </a:custGeom>
              <a:solidFill>
                <a:srgbClr val="1736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ḻïḑe">
                <a:extLst>
                  <a:ext uri="{FF2B5EF4-FFF2-40B4-BE49-F238E27FC236}">
                    <a16:creationId xmlns="" xmlns:a16="http://schemas.microsoft.com/office/drawing/2014/main" id="{F14BFB2E-07DC-4DDB-9892-E7659031627E}"/>
                  </a:ext>
                </a:extLst>
              </p:cNvPr>
              <p:cNvSpPr/>
              <p:nvPr/>
            </p:nvSpPr>
            <p:spPr bwMode="auto">
              <a:xfrm>
                <a:off x="7762216" y="2909768"/>
                <a:ext cx="905178" cy="925130"/>
              </a:xfrm>
              <a:custGeom>
                <a:avLst/>
                <a:gdLst>
                  <a:gd name="T0" fmla="*/ 0 w 862"/>
                  <a:gd name="T1" fmla="*/ 881 h 881"/>
                  <a:gd name="T2" fmla="*/ 310 w 862"/>
                  <a:gd name="T3" fmla="*/ 881 h 881"/>
                  <a:gd name="T4" fmla="*/ 623 w 862"/>
                  <a:gd name="T5" fmla="*/ 522 h 881"/>
                  <a:gd name="T6" fmla="*/ 788 w 862"/>
                  <a:gd name="T7" fmla="*/ 645 h 881"/>
                  <a:gd name="T8" fmla="*/ 825 w 862"/>
                  <a:gd name="T9" fmla="*/ 322 h 881"/>
                  <a:gd name="T10" fmla="*/ 862 w 862"/>
                  <a:gd name="T11" fmla="*/ 0 h 881"/>
                  <a:gd name="T12" fmla="*/ 266 w 862"/>
                  <a:gd name="T13" fmla="*/ 256 h 881"/>
                  <a:gd name="T14" fmla="*/ 436 w 862"/>
                  <a:gd name="T15" fmla="*/ 383 h 881"/>
                  <a:gd name="T16" fmla="*/ 0 w 862"/>
                  <a:gd name="T17" fmla="*/ 881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2" h="881">
                    <a:moveTo>
                      <a:pt x="0" y="881"/>
                    </a:moveTo>
                    <a:lnTo>
                      <a:pt x="310" y="881"/>
                    </a:lnTo>
                    <a:lnTo>
                      <a:pt x="623" y="522"/>
                    </a:lnTo>
                    <a:lnTo>
                      <a:pt x="788" y="645"/>
                    </a:lnTo>
                    <a:lnTo>
                      <a:pt x="825" y="322"/>
                    </a:lnTo>
                    <a:lnTo>
                      <a:pt x="862" y="0"/>
                    </a:lnTo>
                    <a:lnTo>
                      <a:pt x="266" y="256"/>
                    </a:lnTo>
                    <a:lnTo>
                      <a:pt x="436" y="383"/>
                    </a:lnTo>
                    <a:lnTo>
                      <a:pt x="0" y="881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ṡḷiḓê">
                <a:extLst>
                  <a:ext uri="{FF2B5EF4-FFF2-40B4-BE49-F238E27FC236}">
                    <a16:creationId xmlns="" xmlns:a16="http://schemas.microsoft.com/office/drawing/2014/main" id="{9BC84D8C-FB65-4526-BE58-8DB727191A17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  <a:close/>
                  </a:path>
                </a:pathLst>
              </a:custGeom>
              <a:solidFill>
                <a:srgbClr val="414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lïḍê">
                <a:extLst>
                  <a:ext uri="{FF2B5EF4-FFF2-40B4-BE49-F238E27FC236}">
                    <a16:creationId xmlns="" xmlns:a16="http://schemas.microsoft.com/office/drawing/2014/main" id="{F6A533F9-F34C-4733-AFEE-C06501DC55BC}"/>
                  </a:ext>
                </a:extLst>
              </p:cNvPr>
              <p:cNvSpPr/>
              <p:nvPr/>
            </p:nvSpPr>
            <p:spPr bwMode="auto">
              <a:xfrm>
                <a:off x="10223627" y="2805809"/>
                <a:ext cx="995486" cy="1029088"/>
              </a:xfrm>
              <a:custGeom>
                <a:avLst/>
                <a:gdLst>
                  <a:gd name="T0" fmla="*/ 0 w 948"/>
                  <a:gd name="T1" fmla="*/ 980 h 980"/>
                  <a:gd name="T2" fmla="*/ 308 w 948"/>
                  <a:gd name="T3" fmla="*/ 980 h 980"/>
                  <a:gd name="T4" fmla="*/ 711 w 948"/>
                  <a:gd name="T5" fmla="*/ 521 h 980"/>
                  <a:gd name="T6" fmla="*/ 873 w 948"/>
                  <a:gd name="T7" fmla="*/ 642 h 980"/>
                  <a:gd name="T8" fmla="*/ 911 w 948"/>
                  <a:gd name="T9" fmla="*/ 320 h 980"/>
                  <a:gd name="T10" fmla="*/ 948 w 948"/>
                  <a:gd name="T11" fmla="*/ 0 h 980"/>
                  <a:gd name="T12" fmla="*/ 354 w 948"/>
                  <a:gd name="T13" fmla="*/ 255 h 980"/>
                  <a:gd name="T14" fmla="*/ 524 w 948"/>
                  <a:gd name="T15" fmla="*/ 382 h 980"/>
                  <a:gd name="T16" fmla="*/ 0 w 948"/>
                  <a:gd name="T17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8" h="980">
                    <a:moveTo>
                      <a:pt x="0" y="980"/>
                    </a:moveTo>
                    <a:lnTo>
                      <a:pt x="308" y="980"/>
                    </a:lnTo>
                    <a:lnTo>
                      <a:pt x="711" y="521"/>
                    </a:lnTo>
                    <a:lnTo>
                      <a:pt x="873" y="642"/>
                    </a:lnTo>
                    <a:lnTo>
                      <a:pt x="911" y="320"/>
                    </a:lnTo>
                    <a:lnTo>
                      <a:pt x="948" y="0"/>
                    </a:lnTo>
                    <a:lnTo>
                      <a:pt x="354" y="255"/>
                    </a:lnTo>
                    <a:lnTo>
                      <a:pt x="524" y="382"/>
                    </a:lnTo>
                    <a:lnTo>
                      <a:pt x="0" y="9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ļiḍê">
                <a:extLst>
                  <a:ext uri="{FF2B5EF4-FFF2-40B4-BE49-F238E27FC236}">
                    <a16:creationId xmlns="" xmlns:a16="http://schemas.microsoft.com/office/drawing/2014/main" id="{F6823785-8E02-4EEF-AD1C-0276438931A6}"/>
                  </a:ext>
                </a:extLst>
              </p:cNvPr>
              <p:cNvSpPr/>
              <p:nvPr/>
            </p:nvSpPr>
            <p:spPr bwMode="auto">
              <a:xfrm>
                <a:off x="10911436" y="2129551"/>
                <a:ext cx="185866" cy="239421"/>
              </a:xfrm>
              <a:custGeom>
                <a:avLst/>
                <a:gdLst>
                  <a:gd name="T0" fmla="*/ 0 w 85"/>
                  <a:gd name="T1" fmla="*/ 79 h 110"/>
                  <a:gd name="T2" fmla="*/ 17 w 85"/>
                  <a:gd name="T3" fmla="*/ 65 h 110"/>
                  <a:gd name="T4" fmla="*/ 25 w 85"/>
                  <a:gd name="T5" fmla="*/ 50 h 110"/>
                  <a:gd name="T6" fmla="*/ 28 w 85"/>
                  <a:gd name="T7" fmla="*/ 7 h 110"/>
                  <a:gd name="T8" fmla="*/ 35 w 85"/>
                  <a:gd name="T9" fmla="*/ 0 h 110"/>
                  <a:gd name="T10" fmla="*/ 41 w 85"/>
                  <a:gd name="T11" fmla="*/ 5 h 110"/>
                  <a:gd name="T12" fmla="*/ 46 w 85"/>
                  <a:gd name="T13" fmla="*/ 20 h 110"/>
                  <a:gd name="T14" fmla="*/ 85 w 85"/>
                  <a:gd name="T15" fmla="*/ 15 h 110"/>
                  <a:gd name="T16" fmla="*/ 83 w 85"/>
                  <a:gd name="T17" fmla="*/ 50 h 110"/>
                  <a:gd name="T18" fmla="*/ 76 w 85"/>
                  <a:gd name="T19" fmla="*/ 63 h 110"/>
                  <a:gd name="T20" fmla="*/ 44 w 85"/>
                  <a:gd name="T21" fmla="*/ 84 h 110"/>
                  <a:gd name="T22" fmla="*/ 38 w 85"/>
                  <a:gd name="T23" fmla="*/ 85 h 110"/>
                  <a:gd name="T24" fmla="*/ 19 w 85"/>
                  <a:gd name="T25" fmla="*/ 110 h 110"/>
                  <a:gd name="T26" fmla="*/ 0 w 85"/>
                  <a:gd name="T27" fmla="*/ 7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110">
                    <a:moveTo>
                      <a:pt x="0" y="79"/>
                    </a:moveTo>
                    <a:cubicBezTo>
                      <a:pt x="17" y="65"/>
                      <a:pt x="17" y="65"/>
                      <a:pt x="17" y="65"/>
                    </a:cubicBezTo>
                    <a:cubicBezTo>
                      <a:pt x="22" y="61"/>
                      <a:pt x="24" y="56"/>
                      <a:pt x="25" y="5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31" y="0"/>
                      <a:pt x="35" y="0"/>
                    </a:cubicBezTo>
                    <a:cubicBezTo>
                      <a:pt x="38" y="0"/>
                      <a:pt x="40" y="2"/>
                      <a:pt x="41" y="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0" y="75"/>
                      <a:pt x="58" y="83"/>
                      <a:pt x="44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19" y="110"/>
                      <a:pt x="19" y="110"/>
                      <a:pt x="19" y="110"/>
                    </a:cubicBez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ṣľïḍe">
                <a:extLst>
                  <a:ext uri="{FF2B5EF4-FFF2-40B4-BE49-F238E27FC236}">
                    <a16:creationId xmlns="" xmlns:a16="http://schemas.microsoft.com/office/drawing/2014/main" id="{6929EB4D-5BCC-4FD1-B767-5E85C98FE16F}"/>
                  </a:ext>
                </a:extLst>
              </p:cNvPr>
              <p:cNvSpPr/>
              <p:nvPr/>
            </p:nvSpPr>
            <p:spPr bwMode="auto">
              <a:xfrm>
                <a:off x="11018545" y="2211458"/>
                <a:ext cx="78756" cy="42004"/>
              </a:xfrm>
              <a:custGeom>
                <a:avLst/>
                <a:gdLst>
                  <a:gd name="T0" fmla="*/ 6 w 36"/>
                  <a:gd name="T1" fmla="*/ 13 h 19"/>
                  <a:gd name="T2" fmla="*/ 27 w 36"/>
                  <a:gd name="T3" fmla="*/ 19 h 19"/>
                  <a:gd name="T4" fmla="*/ 35 w 36"/>
                  <a:gd name="T5" fmla="*/ 14 h 19"/>
                  <a:gd name="T6" fmla="*/ 30 w 36"/>
                  <a:gd name="T7" fmla="*/ 6 h 19"/>
                  <a:gd name="T8" fmla="*/ 9 w 36"/>
                  <a:gd name="T9" fmla="*/ 1 h 19"/>
                  <a:gd name="T10" fmla="*/ 1 w 36"/>
                  <a:gd name="T11" fmla="*/ 5 h 19"/>
                  <a:gd name="T12" fmla="*/ 6 w 36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6" y="13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9"/>
                      <a:pt x="34" y="17"/>
                      <a:pt x="35" y="14"/>
                    </a:cubicBezTo>
                    <a:cubicBezTo>
                      <a:pt x="36" y="10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9"/>
                      <a:pt x="2" y="12"/>
                      <a:pt x="6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ṥļîḑé">
                <a:extLst>
                  <a:ext uri="{FF2B5EF4-FFF2-40B4-BE49-F238E27FC236}">
                    <a16:creationId xmlns="" xmlns:a16="http://schemas.microsoft.com/office/drawing/2014/main" id="{0077AA35-28D4-425B-A19A-4955D9858511}"/>
                  </a:ext>
                </a:extLst>
              </p:cNvPr>
              <p:cNvSpPr/>
              <p:nvPr/>
            </p:nvSpPr>
            <p:spPr bwMode="auto">
              <a:xfrm>
                <a:off x="11029046" y="2181005"/>
                <a:ext cx="76656" cy="42004"/>
              </a:xfrm>
              <a:custGeom>
                <a:avLst/>
                <a:gdLst>
                  <a:gd name="T0" fmla="*/ 5 w 35"/>
                  <a:gd name="T1" fmla="*/ 13 h 19"/>
                  <a:gd name="T2" fmla="*/ 26 w 35"/>
                  <a:gd name="T3" fmla="*/ 18 h 19"/>
                  <a:gd name="T4" fmla="*/ 34 w 35"/>
                  <a:gd name="T5" fmla="*/ 14 h 19"/>
                  <a:gd name="T6" fmla="*/ 30 w 35"/>
                  <a:gd name="T7" fmla="*/ 6 h 19"/>
                  <a:gd name="T8" fmla="*/ 8 w 35"/>
                  <a:gd name="T9" fmla="*/ 0 h 19"/>
                  <a:gd name="T10" fmla="*/ 0 w 35"/>
                  <a:gd name="T11" fmla="*/ 5 h 19"/>
                  <a:gd name="T12" fmla="*/ 5 w 35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9">
                    <a:moveTo>
                      <a:pt x="5" y="13"/>
                    </a:move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9"/>
                      <a:pt x="34" y="17"/>
                      <a:pt x="34" y="14"/>
                    </a:cubicBezTo>
                    <a:cubicBezTo>
                      <a:pt x="35" y="10"/>
                      <a:pt x="33" y="6"/>
                      <a:pt x="30" y="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1" y="2"/>
                      <a:pt x="0" y="5"/>
                    </a:cubicBezTo>
                    <a:cubicBezTo>
                      <a:pt x="0" y="9"/>
                      <a:pt x="2" y="12"/>
                      <a:pt x="5" y="13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ṣľíḑê">
                <a:extLst>
                  <a:ext uri="{FF2B5EF4-FFF2-40B4-BE49-F238E27FC236}">
                    <a16:creationId xmlns="" xmlns:a16="http://schemas.microsoft.com/office/drawing/2014/main" id="{7112E310-9036-41D6-B99F-EAD5EAFF690C}"/>
                  </a:ext>
                </a:extLst>
              </p:cNvPr>
              <p:cNvSpPr/>
              <p:nvPr/>
            </p:nvSpPr>
            <p:spPr bwMode="auto">
              <a:xfrm>
                <a:off x="11036397" y="2144252"/>
                <a:ext cx="77707" cy="44104"/>
              </a:xfrm>
              <a:custGeom>
                <a:avLst/>
                <a:gdLst>
                  <a:gd name="T0" fmla="*/ 6 w 36"/>
                  <a:gd name="T1" fmla="*/ 14 h 20"/>
                  <a:gd name="T2" fmla="*/ 27 w 36"/>
                  <a:gd name="T3" fmla="*/ 19 h 20"/>
                  <a:gd name="T4" fmla="*/ 35 w 36"/>
                  <a:gd name="T5" fmla="*/ 14 h 20"/>
                  <a:gd name="T6" fmla="*/ 30 w 36"/>
                  <a:gd name="T7" fmla="*/ 6 h 20"/>
                  <a:gd name="T8" fmla="*/ 9 w 36"/>
                  <a:gd name="T9" fmla="*/ 1 h 20"/>
                  <a:gd name="T10" fmla="*/ 1 w 36"/>
                  <a:gd name="T11" fmla="*/ 6 h 20"/>
                  <a:gd name="T12" fmla="*/ 6 w 36"/>
                  <a:gd name="T1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6" y="14"/>
                    </a:move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20"/>
                      <a:pt x="34" y="18"/>
                      <a:pt x="35" y="14"/>
                    </a:cubicBezTo>
                    <a:cubicBezTo>
                      <a:pt x="36" y="11"/>
                      <a:pt x="34" y="7"/>
                      <a:pt x="30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6"/>
                    </a:cubicBezTo>
                    <a:cubicBezTo>
                      <a:pt x="0" y="10"/>
                      <a:pt x="2" y="13"/>
                      <a:pt x="6" y="14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lïḓê">
                <a:extLst>
                  <a:ext uri="{FF2B5EF4-FFF2-40B4-BE49-F238E27FC236}">
                    <a16:creationId xmlns="" xmlns:a16="http://schemas.microsoft.com/office/drawing/2014/main" id="{0DB5A876-34B0-43BE-A24C-82CD433798E2}"/>
                  </a:ext>
                </a:extLst>
              </p:cNvPr>
              <p:cNvSpPr/>
              <p:nvPr/>
            </p:nvSpPr>
            <p:spPr bwMode="auto">
              <a:xfrm>
                <a:off x="10678316" y="2261862"/>
                <a:ext cx="320277" cy="307677"/>
              </a:xfrm>
              <a:custGeom>
                <a:avLst/>
                <a:gdLst>
                  <a:gd name="T0" fmla="*/ 0 w 147"/>
                  <a:gd name="T1" fmla="*/ 114 h 141"/>
                  <a:gd name="T2" fmla="*/ 6 w 147"/>
                  <a:gd name="T3" fmla="*/ 127 h 141"/>
                  <a:gd name="T4" fmla="*/ 30 w 147"/>
                  <a:gd name="T5" fmla="*/ 139 h 141"/>
                  <a:gd name="T6" fmla="*/ 64 w 147"/>
                  <a:gd name="T7" fmla="*/ 131 h 141"/>
                  <a:gd name="T8" fmla="*/ 71 w 147"/>
                  <a:gd name="T9" fmla="*/ 125 h 141"/>
                  <a:gd name="T10" fmla="*/ 147 w 147"/>
                  <a:gd name="T11" fmla="*/ 40 h 141"/>
                  <a:gd name="T12" fmla="*/ 117 w 147"/>
                  <a:gd name="T13" fmla="*/ 0 h 141"/>
                  <a:gd name="T14" fmla="*/ 41 w 147"/>
                  <a:gd name="T15" fmla="*/ 81 h 141"/>
                  <a:gd name="T16" fmla="*/ 4 w 147"/>
                  <a:gd name="T17" fmla="*/ 122 h 141"/>
                  <a:gd name="T18" fmla="*/ 0 w 147"/>
                  <a:gd name="T19" fmla="*/ 11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141">
                    <a:moveTo>
                      <a:pt x="0" y="114"/>
                    </a:moveTo>
                    <a:cubicBezTo>
                      <a:pt x="2" y="116"/>
                      <a:pt x="5" y="126"/>
                      <a:pt x="6" y="127"/>
                    </a:cubicBezTo>
                    <a:cubicBezTo>
                      <a:pt x="13" y="134"/>
                      <a:pt x="21" y="138"/>
                      <a:pt x="30" y="139"/>
                    </a:cubicBezTo>
                    <a:cubicBezTo>
                      <a:pt x="42" y="141"/>
                      <a:pt x="54" y="138"/>
                      <a:pt x="64" y="131"/>
                    </a:cubicBezTo>
                    <a:cubicBezTo>
                      <a:pt x="67" y="129"/>
                      <a:pt x="69" y="127"/>
                      <a:pt x="71" y="125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" y="122"/>
                      <a:pt x="4" y="122"/>
                      <a:pt x="4" y="122"/>
                    </a:cubicBez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šḷíḋé">
                <a:extLst>
                  <a:ext uri="{FF2B5EF4-FFF2-40B4-BE49-F238E27FC236}">
                    <a16:creationId xmlns="" xmlns:a16="http://schemas.microsoft.com/office/drawing/2014/main" id="{D8A4D42B-1219-4AC1-BBF6-124CD8290F51}"/>
                  </a:ext>
                </a:extLst>
              </p:cNvPr>
              <p:cNvSpPr/>
              <p:nvPr/>
            </p:nvSpPr>
            <p:spPr bwMode="auto">
              <a:xfrm>
                <a:off x="10484049" y="2268163"/>
                <a:ext cx="344430" cy="292976"/>
              </a:xfrm>
              <a:custGeom>
                <a:avLst/>
                <a:gdLst>
                  <a:gd name="T0" fmla="*/ 0 w 158"/>
                  <a:gd name="T1" fmla="*/ 56 h 134"/>
                  <a:gd name="T2" fmla="*/ 102 w 158"/>
                  <a:gd name="T3" fmla="*/ 128 h 134"/>
                  <a:gd name="T4" fmla="*/ 106 w 158"/>
                  <a:gd name="T5" fmla="*/ 131 h 134"/>
                  <a:gd name="T6" fmla="*/ 133 w 158"/>
                  <a:gd name="T7" fmla="*/ 130 h 134"/>
                  <a:gd name="T8" fmla="*/ 158 w 158"/>
                  <a:gd name="T9" fmla="*/ 105 h 134"/>
                  <a:gd name="T10" fmla="*/ 114 w 158"/>
                  <a:gd name="T11" fmla="*/ 74 h 134"/>
                  <a:gd name="T12" fmla="*/ 7 w 158"/>
                  <a:gd name="T13" fmla="*/ 0 h 134"/>
                  <a:gd name="T14" fmla="*/ 0 w 158"/>
                  <a:gd name="T15" fmla="*/ 5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34">
                    <a:moveTo>
                      <a:pt x="0" y="56"/>
                    </a:move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6" y="131"/>
                      <a:pt x="106" y="131"/>
                      <a:pt x="106" y="131"/>
                    </a:cubicBezTo>
                    <a:cubicBezTo>
                      <a:pt x="115" y="134"/>
                      <a:pt x="125" y="133"/>
                      <a:pt x="133" y="130"/>
                    </a:cubicBezTo>
                    <a:cubicBezTo>
                      <a:pt x="144" y="125"/>
                      <a:pt x="153" y="117"/>
                      <a:pt x="158" y="105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6"/>
                      <a:pt x="0" y="56"/>
                      <a:pt x="0" y="56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ś1iḑê">
                <a:extLst>
                  <a:ext uri="{FF2B5EF4-FFF2-40B4-BE49-F238E27FC236}">
                    <a16:creationId xmlns="" xmlns:a16="http://schemas.microsoft.com/office/drawing/2014/main" id="{F0A9EB84-7666-4C05-A60F-AA12D8CEA4EC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sḻîďe">
                <a:extLst>
                  <a:ext uri="{FF2B5EF4-FFF2-40B4-BE49-F238E27FC236}">
                    <a16:creationId xmlns="" xmlns:a16="http://schemas.microsoft.com/office/drawing/2014/main" id="{E53E8DFE-47E0-4BE4-9F21-107149EBCD8D}"/>
                  </a:ext>
                </a:extLst>
              </p:cNvPr>
              <p:cNvSpPr/>
              <p:nvPr/>
            </p:nvSpPr>
            <p:spPr bwMode="auto">
              <a:xfrm>
                <a:off x="8013187" y="1411289"/>
                <a:ext cx="3393892" cy="2423608"/>
              </a:xfrm>
              <a:custGeom>
                <a:avLst/>
                <a:gdLst>
                  <a:gd name="T0" fmla="*/ 2463 w 3232"/>
                  <a:gd name="T1" fmla="*/ 332 h 2308"/>
                  <a:gd name="T2" fmla="*/ 2681 w 3232"/>
                  <a:gd name="T3" fmla="*/ 494 h 2308"/>
                  <a:gd name="T4" fmla="*/ 1916 w 3232"/>
                  <a:gd name="T5" fmla="*/ 1375 h 2308"/>
                  <a:gd name="T6" fmla="*/ 1178 w 3232"/>
                  <a:gd name="T7" fmla="*/ 1122 h 2308"/>
                  <a:gd name="T8" fmla="*/ 0 w 3232"/>
                  <a:gd name="T9" fmla="*/ 2308 h 2308"/>
                  <a:gd name="T10" fmla="*/ 424 w 3232"/>
                  <a:gd name="T11" fmla="*/ 2308 h 2308"/>
                  <a:gd name="T12" fmla="*/ 1259 w 3232"/>
                  <a:gd name="T13" fmla="*/ 1467 h 2308"/>
                  <a:gd name="T14" fmla="*/ 2010 w 3232"/>
                  <a:gd name="T15" fmla="*/ 1725 h 2308"/>
                  <a:gd name="T16" fmla="*/ 2924 w 3232"/>
                  <a:gd name="T17" fmla="*/ 675 h 2308"/>
                  <a:gd name="T18" fmla="*/ 3134 w 3232"/>
                  <a:gd name="T19" fmla="*/ 831 h 2308"/>
                  <a:gd name="T20" fmla="*/ 3182 w 3232"/>
                  <a:gd name="T21" fmla="*/ 415 h 2308"/>
                  <a:gd name="T22" fmla="*/ 3232 w 3232"/>
                  <a:gd name="T23" fmla="*/ 0 h 2308"/>
                  <a:gd name="T24" fmla="*/ 2463 w 3232"/>
                  <a:gd name="T25" fmla="*/ 332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2" h="2308">
                    <a:moveTo>
                      <a:pt x="2463" y="332"/>
                    </a:moveTo>
                    <a:lnTo>
                      <a:pt x="2681" y="494"/>
                    </a:lnTo>
                    <a:lnTo>
                      <a:pt x="1916" y="1375"/>
                    </a:lnTo>
                    <a:lnTo>
                      <a:pt x="1178" y="1122"/>
                    </a:lnTo>
                    <a:lnTo>
                      <a:pt x="0" y="2308"/>
                    </a:lnTo>
                    <a:lnTo>
                      <a:pt x="424" y="2308"/>
                    </a:lnTo>
                    <a:lnTo>
                      <a:pt x="1259" y="1467"/>
                    </a:lnTo>
                    <a:lnTo>
                      <a:pt x="2010" y="1725"/>
                    </a:lnTo>
                    <a:lnTo>
                      <a:pt x="2924" y="675"/>
                    </a:lnTo>
                    <a:lnTo>
                      <a:pt x="3134" y="831"/>
                    </a:lnTo>
                    <a:lnTo>
                      <a:pt x="3182" y="415"/>
                    </a:lnTo>
                    <a:lnTo>
                      <a:pt x="3232" y="0"/>
                    </a:lnTo>
                    <a:lnTo>
                      <a:pt x="2463" y="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sḻîďé">
                <a:extLst>
                  <a:ext uri="{FF2B5EF4-FFF2-40B4-BE49-F238E27FC236}">
                    <a16:creationId xmlns="" xmlns:a16="http://schemas.microsoft.com/office/drawing/2014/main" id="{8E9F1F5A-2459-491D-808E-C89D84468875}"/>
                  </a:ext>
                </a:extLst>
              </p:cNvPr>
              <p:cNvSpPr/>
              <p:nvPr/>
            </p:nvSpPr>
            <p:spPr bwMode="auto">
              <a:xfrm>
                <a:off x="9243892" y="2589490"/>
                <a:ext cx="781267" cy="265673"/>
              </a:xfrm>
              <a:custGeom>
                <a:avLst/>
                <a:gdLst>
                  <a:gd name="T0" fmla="*/ 717 w 744"/>
                  <a:gd name="T1" fmla="*/ 253 h 253"/>
                  <a:gd name="T2" fmla="*/ 744 w 744"/>
                  <a:gd name="T3" fmla="*/ 253 h 253"/>
                  <a:gd name="T4" fmla="*/ 6 w 744"/>
                  <a:gd name="T5" fmla="*/ 0 h 253"/>
                  <a:gd name="T6" fmla="*/ 0 w 744"/>
                  <a:gd name="T7" fmla="*/ 8 h 253"/>
                  <a:gd name="T8" fmla="*/ 717 w 744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4" h="253">
                    <a:moveTo>
                      <a:pt x="717" y="253"/>
                    </a:moveTo>
                    <a:lnTo>
                      <a:pt x="744" y="253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717" y="253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ṩ1îḍè">
                <a:extLst>
                  <a:ext uri="{FF2B5EF4-FFF2-40B4-BE49-F238E27FC236}">
                    <a16:creationId xmlns="" xmlns:a16="http://schemas.microsoft.com/office/drawing/2014/main" id="{926A231F-30C3-40BB-8A50-D5BED4189BAE}"/>
                  </a:ext>
                </a:extLst>
              </p:cNvPr>
              <p:cNvSpPr/>
              <p:nvPr/>
            </p:nvSpPr>
            <p:spPr bwMode="auto">
              <a:xfrm>
                <a:off x="8430073" y="2951772"/>
                <a:ext cx="905178" cy="883126"/>
              </a:xfrm>
              <a:custGeom>
                <a:avLst/>
                <a:gdLst>
                  <a:gd name="T0" fmla="*/ 835 w 862"/>
                  <a:gd name="T1" fmla="*/ 0 h 841"/>
                  <a:gd name="T2" fmla="*/ 0 w 862"/>
                  <a:gd name="T3" fmla="*/ 841 h 841"/>
                  <a:gd name="T4" fmla="*/ 27 w 862"/>
                  <a:gd name="T5" fmla="*/ 841 h 841"/>
                  <a:gd name="T6" fmla="*/ 862 w 862"/>
                  <a:gd name="T7" fmla="*/ 0 h 841"/>
                  <a:gd name="T8" fmla="*/ 835 w 862"/>
                  <a:gd name="T9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841">
                    <a:moveTo>
                      <a:pt x="835" y="0"/>
                    </a:moveTo>
                    <a:lnTo>
                      <a:pt x="0" y="841"/>
                    </a:lnTo>
                    <a:lnTo>
                      <a:pt x="27" y="841"/>
                    </a:lnTo>
                    <a:lnTo>
                      <a:pt x="862" y="0"/>
                    </a:lnTo>
                    <a:lnTo>
                      <a:pt x="835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śḷîďé">
                <a:extLst>
                  <a:ext uri="{FF2B5EF4-FFF2-40B4-BE49-F238E27FC236}">
                    <a16:creationId xmlns="" xmlns:a16="http://schemas.microsoft.com/office/drawing/2014/main" id="{118CD01D-8583-4DB0-9190-B04E672AEBD2}"/>
                  </a:ext>
                </a:extLst>
              </p:cNvPr>
              <p:cNvSpPr/>
              <p:nvPr/>
            </p:nvSpPr>
            <p:spPr bwMode="auto">
              <a:xfrm>
                <a:off x="10101816" y="2120100"/>
                <a:ext cx="981834" cy="1102595"/>
              </a:xfrm>
              <a:custGeom>
                <a:avLst/>
                <a:gdLst>
                  <a:gd name="T0" fmla="*/ 908 w 935"/>
                  <a:gd name="T1" fmla="*/ 0 h 1050"/>
                  <a:gd name="T2" fmla="*/ 0 w 935"/>
                  <a:gd name="T3" fmla="*/ 1041 h 1050"/>
                  <a:gd name="T4" fmla="*/ 21 w 935"/>
                  <a:gd name="T5" fmla="*/ 1050 h 1050"/>
                  <a:gd name="T6" fmla="*/ 935 w 935"/>
                  <a:gd name="T7" fmla="*/ 0 h 1050"/>
                  <a:gd name="T8" fmla="*/ 908 w 935"/>
                  <a:gd name="T9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" h="1050">
                    <a:moveTo>
                      <a:pt x="908" y="0"/>
                    </a:moveTo>
                    <a:lnTo>
                      <a:pt x="0" y="1041"/>
                    </a:lnTo>
                    <a:lnTo>
                      <a:pt x="21" y="1050"/>
                    </a:lnTo>
                    <a:lnTo>
                      <a:pt x="935" y="0"/>
                    </a:lnTo>
                    <a:lnTo>
                      <a:pt x="908" y="0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ŝlïdè">
                <a:extLst>
                  <a:ext uri="{FF2B5EF4-FFF2-40B4-BE49-F238E27FC236}">
                    <a16:creationId xmlns="" xmlns:a16="http://schemas.microsoft.com/office/drawing/2014/main" id="{D1586811-913D-4E52-9EF6-0928A92FB1CE}"/>
                  </a:ext>
                </a:extLst>
              </p:cNvPr>
              <p:cNvSpPr/>
              <p:nvPr/>
            </p:nvSpPr>
            <p:spPr bwMode="auto">
              <a:xfrm>
                <a:off x="11277917" y="1411289"/>
                <a:ext cx="129161" cy="872625"/>
              </a:xfrm>
              <a:custGeom>
                <a:avLst/>
                <a:gdLst>
                  <a:gd name="T0" fmla="*/ 94 w 123"/>
                  <a:gd name="T1" fmla="*/ 12 h 831"/>
                  <a:gd name="T2" fmla="*/ 46 w 123"/>
                  <a:gd name="T3" fmla="*/ 415 h 831"/>
                  <a:gd name="T4" fmla="*/ 0 w 123"/>
                  <a:gd name="T5" fmla="*/ 812 h 831"/>
                  <a:gd name="T6" fmla="*/ 25 w 123"/>
                  <a:gd name="T7" fmla="*/ 831 h 831"/>
                  <a:gd name="T8" fmla="*/ 73 w 123"/>
                  <a:gd name="T9" fmla="*/ 415 h 831"/>
                  <a:gd name="T10" fmla="*/ 123 w 123"/>
                  <a:gd name="T11" fmla="*/ 0 h 831"/>
                  <a:gd name="T12" fmla="*/ 94 w 123"/>
                  <a:gd name="T13" fmla="*/ 12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831">
                    <a:moveTo>
                      <a:pt x="94" y="12"/>
                    </a:moveTo>
                    <a:lnTo>
                      <a:pt x="46" y="415"/>
                    </a:lnTo>
                    <a:lnTo>
                      <a:pt x="0" y="812"/>
                    </a:lnTo>
                    <a:lnTo>
                      <a:pt x="25" y="831"/>
                    </a:lnTo>
                    <a:lnTo>
                      <a:pt x="73" y="415"/>
                    </a:lnTo>
                    <a:lnTo>
                      <a:pt x="123" y="0"/>
                    </a:ln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D4D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íḓè">
                <a:extLst>
                  <a:ext uri="{FF2B5EF4-FFF2-40B4-BE49-F238E27FC236}">
                    <a16:creationId xmlns="" xmlns:a16="http://schemas.microsoft.com/office/drawing/2014/main" id="{B2F1900E-46A6-4986-AD6F-B4B84F163D6A}"/>
                  </a:ext>
                </a:extLst>
              </p:cNvPr>
              <p:cNvSpPr/>
              <p:nvPr/>
            </p:nvSpPr>
            <p:spPr bwMode="auto">
              <a:xfrm>
                <a:off x="10110217" y="2325918"/>
                <a:ext cx="390634" cy="870525"/>
              </a:xfrm>
              <a:custGeom>
                <a:avLst/>
                <a:gdLst>
                  <a:gd name="T0" fmla="*/ 172 w 179"/>
                  <a:gd name="T1" fmla="*/ 6 h 399"/>
                  <a:gd name="T2" fmla="*/ 171 w 179"/>
                  <a:gd name="T3" fmla="*/ 0 h 399"/>
                  <a:gd name="T4" fmla="*/ 2 w 179"/>
                  <a:gd name="T5" fmla="*/ 195 h 399"/>
                  <a:gd name="T6" fmla="*/ 0 w 179"/>
                  <a:gd name="T7" fmla="*/ 314 h 399"/>
                  <a:gd name="T8" fmla="*/ 5 w 179"/>
                  <a:gd name="T9" fmla="*/ 314 h 399"/>
                  <a:gd name="T10" fmla="*/ 5 w 179"/>
                  <a:gd name="T11" fmla="*/ 395 h 399"/>
                  <a:gd name="T12" fmla="*/ 16 w 179"/>
                  <a:gd name="T13" fmla="*/ 399 h 399"/>
                  <a:gd name="T14" fmla="*/ 179 w 179"/>
                  <a:gd name="T15" fmla="*/ 212 h 399"/>
                  <a:gd name="T16" fmla="*/ 172 w 179"/>
                  <a:gd name="T17" fmla="*/ 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99">
                    <a:moveTo>
                      <a:pt x="172" y="6"/>
                    </a:moveTo>
                    <a:cubicBezTo>
                      <a:pt x="172" y="4"/>
                      <a:pt x="172" y="2"/>
                      <a:pt x="171" y="0"/>
                    </a:cubicBezTo>
                    <a:cubicBezTo>
                      <a:pt x="2" y="195"/>
                      <a:pt x="2" y="195"/>
                      <a:pt x="2" y="195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16" y="399"/>
                      <a:pt x="16" y="399"/>
                      <a:pt x="16" y="399"/>
                    </a:cubicBezTo>
                    <a:cubicBezTo>
                      <a:pt x="179" y="212"/>
                      <a:pt x="179" y="212"/>
                      <a:pt x="179" y="212"/>
                    </a:cubicBezTo>
                    <a:cubicBezTo>
                      <a:pt x="172" y="6"/>
                      <a:pt x="172" y="6"/>
                      <a:pt x="172" y="6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1iḓé">
                <a:extLst>
                  <a:ext uri="{FF2B5EF4-FFF2-40B4-BE49-F238E27FC236}">
                    <a16:creationId xmlns="" xmlns:a16="http://schemas.microsoft.com/office/drawing/2014/main" id="{90465551-F8D6-4E93-9FD2-5E2C1987E7CF}"/>
                  </a:ext>
                </a:extLst>
              </p:cNvPr>
              <p:cNvSpPr/>
              <p:nvPr/>
            </p:nvSpPr>
            <p:spPr bwMode="auto">
              <a:xfrm>
                <a:off x="10178473" y="2255562"/>
                <a:ext cx="684659" cy="774967"/>
              </a:xfrm>
              <a:custGeom>
                <a:avLst/>
                <a:gdLst>
                  <a:gd name="T0" fmla="*/ 311 w 314"/>
                  <a:gd name="T1" fmla="*/ 12 h 355"/>
                  <a:gd name="T2" fmla="*/ 292 w 314"/>
                  <a:gd name="T3" fmla="*/ 22 h 355"/>
                  <a:gd name="T4" fmla="*/ 277 w 314"/>
                  <a:gd name="T5" fmla="*/ 37 h 355"/>
                  <a:gd name="T6" fmla="*/ 304 w 314"/>
                  <a:gd name="T7" fmla="*/ 4 h 355"/>
                  <a:gd name="T8" fmla="*/ 283 w 314"/>
                  <a:gd name="T9" fmla="*/ 17 h 355"/>
                  <a:gd name="T10" fmla="*/ 270 w 314"/>
                  <a:gd name="T11" fmla="*/ 29 h 355"/>
                  <a:gd name="T12" fmla="*/ 256 w 314"/>
                  <a:gd name="T13" fmla="*/ 24 h 355"/>
                  <a:gd name="T14" fmla="*/ 258 w 314"/>
                  <a:gd name="T15" fmla="*/ 12 h 355"/>
                  <a:gd name="T16" fmla="*/ 249 w 314"/>
                  <a:gd name="T17" fmla="*/ 12 h 355"/>
                  <a:gd name="T18" fmla="*/ 246 w 314"/>
                  <a:gd name="T19" fmla="*/ 23 h 355"/>
                  <a:gd name="T20" fmla="*/ 237 w 314"/>
                  <a:gd name="T21" fmla="*/ 33 h 355"/>
                  <a:gd name="T22" fmla="*/ 227 w 314"/>
                  <a:gd name="T23" fmla="*/ 44 h 355"/>
                  <a:gd name="T24" fmla="*/ 222 w 314"/>
                  <a:gd name="T25" fmla="*/ 58 h 355"/>
                  <a:gd name="T26" fmla="*/ 220 w 314"/>
                  <a:gd name="T27" fmla="*/ 60 h 355"/>
                  <a:gd name="T28" fmla="*/ 216 w 314"/>
                  <a:gd name="T29" fmla="*/ 54 h 355"/>
                  <a:gd name="T30" fmla="*/ 173 w 314"/>
                  <a:gd name="T31" fmla="*/ 82 h 355"/>
                  <a:gd name="T32" fmla="*/ 172 w 314"/>
                  <a:gd name="T33" fmla="*/ 47 h 355"/>
                  <a:gd name="T34" fmla="*/ 156 w 314"/>
                  <a:gd name="T35" fmla="*/ 15 h 355"/>
                  <a:gd name="T36" fmla="*/ 3 w 314"/>
                  <a:gd name="T37" fmla="*/ 191 h 355"/>
                  <a:gd name="T38" fmla="*/ 0 w 314"/>
                  <a:gd name="T39" fmla="*/ 355 h 355"/>
                  <a:gd name="T40" fmla="*/ 52 w 314"/>
                  <a:gd name="T41" fmla="*/ 355 h 355"/>
                  <a:gd name="T42" fmla="*/ 178 w 314"/>
                  <a:gd name="T43" fmla="*/ 210 h 355"/>
                  <a:gd name="T44" fmla="*/ 176 w 314"/>
                  <a:gd name="T45" fmla="*/ 147 h 355"/>
                  <a:gd name="T46" fmla="*/ 251 w 314"/>
                  <a:gd name="T47" fmla="*/ 103 h 355"/>
                  <a:gd name="T48" fmla="*/ 242 w 314"/>
                  <a:gd name="T49" fmla="*/ 90 h 355"/>
                  <a:gd name="T50" fmla="*/ 277 w 314"/>
                  <a:gd name="T51" fmla="*/ 69 h 355"/>
                  <a:gd name="T52" fmla="*/ 299 w 314"/>
                  <a:gd name="T53" fmla="*/ 50 h 355"/>
                  <a:gd name="T54" fmla="*/ 311 w 314"/>
                  <a:gd name="T55" fmla="*/ 33 h 355"/>
                  <a:gd name="T56" fmla="*/ 301 w 314"/>
                  <a:gd name="T57" fmla="*/ 38 h 355"/>
                  <a:gd name="T58" fmla="*/ 311 w 314"/>
                  <a:gd name="T59" fmla="*/ 23 h 355"/>
                  <a:gd name="T60" fmla="*/ 303 w 314"/>
                  <a:gd name="T61" fmla="*/ 25 h 355"/>
                  <a:gd name="T62" fmla="*/ 311 w 314"/>
                  <a:gd name="T63" fmla="*/ 12 h 355"/>
                  <a:gd name="T64" fmla="*/ 297 w 314"/>
                  <a:gd name="T65" fmla="*/ 30 h 355"/>
                  <a:gd name="T66" fmla="*/ 299 w 314"/>
                  <a:gd name="T67" fmla="*/ 28 h 355"/>
                  <a:gd name="T68" fmla="*/ 297 w 314"/>
                  <a:gd name="T69" fmla="*/ 3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4" h="355">
                    <a:moveTo>
                      <a:pt x="311" y="12"/>
                    </a:moveTo>
                    <a:cubicBezTo>
                      <a:pt x="310" y="8"/>
                      <a:pt x="305" y="8"/>
                      <a:pt x="292" y="22"/>
                    </a:cubicBezTo>
                    <a:cubicBezTo>
                      <a:pt x="280" y="36"/>
                      <a:pt x="277" y="37"/>
                      <a:pt x="277" y="37"/>
                    </a:cubicBezTo>
                    <a:cubicBezTo>
                      <a:pt x="277" y="37"/>
                      <a:pt x="309" y="8"/>
                      <a:pt x="304" y="4"/>
                    </a:cubicBezTo>
                    <a:cubicBezTo>
                      <a:pt x="297" y="0"/>
                      <a:pt x="292" y="10"/>
                      <a:pt x="283" y="17"/>
                    </a:cubicBezTo>
                    <a:cubicBezTo>
                      <a:pt x="278" y="22"/>
                      <a:pt x="272" y="27"/>
                      <a:pt x="270" y="29"/>
                    </a:cubicBezTo>
                    <a:cubicBezTo>
                      <a:pt x="260" y="38"/>
                      <a:pt x="252" y="37"/>
                      <a:pt x="256" y="24"/>
                    </a:cubicBezTo>
                    <a:cubicBezTo>
                      <a:pt x="256" y="24"/>
                      <a:pt x="259" y="19"/>
                      <a:pt x="258" y="12"/>
                    </a:cubicBezTo>
                    <a:cubicBezTo>
                      <a:pt x="256" y="1"/>
                      <a:pt x="250" y="2"/>
                      <a:pt x="249" y="12"/>
                    </a:cubicBezTo>
                    <a:cubicBezTo>
                      <a:pt x="248" y="16"/>
                      <a:pt x="248" y="19"/>
                      <a:pt x="246" y="23"/>
                    </a:cubicBezTo>
                    <a:cubicBezTo>
                      <a:pt x="243" y="26"/>
                      <a:pt x="240" y="30"/>
                      <a:pt x="237" y="33"/>
                    </a:cubicBezTo>
                    <a:cubicBezTo>
                      <a:pt x="233" y="37"/>
                      <a:pt x="230" y="40"/>
                      <a:pt x="227" y="44"/>
                    </a:cubicBezTo>
                    <a:cubicBezTo>
                      <a:pt x="225" y="48"/>
                      <a:pt x="224" y="53"/>
                      <a:pt x="222" y="58"/>
                    </a:cubicBezTo>
                    <a:cubicBezTo>
                      <a:pt x="221" y="58"/>
                      <a:pt x="221" y="59"/>
                      <a:pt x="220" y="60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2" y="47"/>
                      <a:pt x="172" y="47"/>
                      <a:pt x="172" y="47"/>
                    </a:cubicBezTo>
                    <a:cubicBezTo>
                      <a:pt x="172" y="34"/>
                      <a:pt x="166" y="22"/>
                      <a:pt x="156" y="15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52" y="355"/>
                      <a:pt x="52" y="355"/>
                      <a:pt x="52" y="355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251" y="103"/>
                      <a:pt x="251" y="103"/>
                      <a:pt x="251" y="103"/>
                    </a:cubicBezTo>
                    <a:cubicBezTo>
                      <a:pt x="242" y="90"/>
                      <a:pt x="242" y="90"/>
                      <a:pt x="242" y="90"/>
                    </a:cubicBezTo>
                    <a:cubicBezTo>
                      <a:pt x="253" y="88"/>
                      <a:pt x="267" y="80"/>
                      <a:pt x="277" y="69"/>
                    </a:cubicBezTo>
                    <a:cubicBezTo>
                      <a:pt x="282" y="64"/>
                      <a:pt x="293" y="59"/>
                      <a:pt x="299" y="50"/>
                    </a:cubicBezTo>
                    <a:cubicBezTo>
                      <a:pt x="304" y="43"/>
                      <a:pt x="314" y="37"/>
                      <a:pt x="311" y="33"/>
                    </a:cubicBezTo>
                    <a:cubicBezTo>
                      <a:pt x="309" y="31"/>
                      <a:pt x="304" y="35"/>
                      <a:pt x="301" y="38"/>
                    </a:cubicBezTo>
                    <a:cubicBezTo>
                      <a:pt x="305" y="34"/>
                      <a:pt x="313" y="26"/>
                      <a:pt x="311" y="23"/>
                    </a:cubicBezTo>
                    <a:cubicBezTo>
                      <a:pt x="309" y="20"/>
                      <a:pt x="306" y="22"/>
                      <a:pt x="303" y="25"/>
                    </a:cubicBezTo>
                    <a:cubicBezTo>
                      <a:pt x="307" y="20"/>
                      <a:pt x="312" y="14"/>
                      <a:pt x="311" y="12"/>
                    </a:cubicBezTo>
                    <a:moveTo>
                      <a:pt x="297" y="30"/>
                    </a:moveTo>
                    <a:cubicBezTo>
                      <a:pt x="297" y="30"/>
                      <a:pt x="298" y="29"/>
                      <a:pt x="299" y="28"/>
                    </a:cubicBezTo>
                    <a:cubicBezTo>
                      <a:pt x="299" y="29"/>
                      <a:pt x="298" y="30"/>
                      <a:pt x="297" y="30"/>
                    </a:cubicBezTo>
                  </a:path>
                </a:pathLst>
              </a:custGeom>
              <a:solidFill>
                <a:srgbClr val="CCCC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ṡḻiḓê">
                <a:extLst>
                  <a:ext uri="{FF2B5EF4-FFF2-40B4-BE49-F238E27FC236}">
                    <a16:creationId xmlns="" xmlns:a16="http://schemas.microsoft.com/office/drawing/2014/main" id="{54C6BACC-E493-4915-9390-259F41209F3B}"/>
                  </a:ext>
                </a:extLst>
              </p:cNvPr>
              <p:cNvSpPr/>
              <p:nvPr/>
            </p:nvSpPr>
            <p:spPr bwMode="auto">
              <a:xfrm>
                <a:off x="9767888" y="3836997"/>
                <a:ext cx="1019637" cy="42004"/>
              </a:xfrm>
              <a:custGeom>
                <a:avLst/>
                <a:gdLst>
                  <a:gd name="T0" fmla="*/ 458 w 467"/>
                  <a:gd name="T1" fmla="*/ 0 h 19"/>
                  <a:gd name="T2" fmla="*/ 9 w 467"/>
                  <a:gd name="T3" fmla="*/ 0 h 19"/>
                  <a:gd name="T4" fmla="*/ 0 w 467"/>
                  <a:gd name="T5" fmla="*/ 9 h 19"/>
                  <a:gd name="T6" fmla="*/ 9 w 467"/>
                  <a:gd name="T7" fmla="*/ 19 h 19"/>
                  <a:gd name="T8" fmla="*/ 458 w 467"/>
                  <a:gd name="T9" fmla="*/ 19 h 19"/>
                  <a:gd name="T10" fmla="*/ 467 w 467"/>
                  <a:gd name="T11" fmla="*/ 9 h 19"/>
                  <a:gd name="T12" fmla="*/ 458 w 46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9">
                    <a:moveTo>
                      <a:pt x="45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63" y="19"/>
                      <a:pt x="467" y="15"/>
                      <a:pt x="467" y="9"/>
                    </a:cubicBezTo>
                    <a:cubicBezTo>
                      <a:pt x="467" y="4"/>
                      <a:pt x="463" y="0"/>
                      <a:pt x="458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ḻîḑè">
                <a:extLst>
                  <a:ext uri="{FF2B5EF4-FFF2-40B4-BE49-F238E27FC236}">
                    <a16:creationId xmlns="" xmlns:a16="http://schemas.microsoft.com/office/drawing/2014/main" id="{7D64DB37-A5B9-48F9-8CCB-8520E32CA617}"/>
                  </a:ext>
                </a:extLst>
              </p:cNvPr>
              <p:cNvSpPr/>
              <p:nvPr/>
            </p:nvSpPr>
            <p:spPr bwMode="auto">
              <a:xfrm>
                <a:off x="10640512" y="2239811"/>
                <a:ext cx="210018" cy="199517"/>
              </a:xfrm>
              <a:custGeom>
                <a:avLst/>
                <a:gdLst>
                  <a:gd name="T0" fmla="*/ 31 w 96"/>
                  <a:gd name="T1" fmla="*/ 13 h 91"/>
                  <a:gd name="T2" fmla="*/ 28 w 96"/>
                  <a:gd name="T3" fmla="*/ 23 h 91"/>
                  <a:gd name="T4" fmla="*/ 19 w 96"/>
                  <a:gd name="T5" fmla="*/ 34 h 91"/>
                  <a:gd name="T6" fmla="*/ 10 w 96"/>
                  <a:gd name="T7" fmla="*/ 45 h 91"/>
                  <a:gd name="T8" fmla="*/ 4 w 96"/>
                  <a:gd name="T9" fmla="*/ 59 h 91"/>
                  <a:gd name="T10" fmla="*/ 1 w 96"/>
                  <a:gd name="T11" fmla="*/ 65 h 91"/>
                  <a:gd name="T12" fmla="*/ 24 w 96"/>
                  <a:gd name="T13" fmla="*/ 91 h 91"/>
                  <a:gd name="T14" fmla="*/ 59 w 96"/>
                  <a:gd name="T15" fmla="*/ 70 h 91"/>
                  <a:gd name="T16" fmla="*/ 81 w 96"/>
                  <a:gd name="T17" fmla="*/ 51 h 91"/>
                  <a:gd name="T18" fmla="*/ 94 w 96"/>
                  <a:gd name="T19" fmla="*/ 34 h 91"/>
                  <a:gd name="T20" fmla="*/ 83 w 96"/>
                  <a:gd name="T21" fmla="*/ 39 h 91"/>
                  <a:gd name="T22" fmla="*/ 93 w 96"/>
                  <a:gd name="T23" fmla="*/ 24 h 91"/>
                  <a:gd name="T24" fmla="*/ 86 w 96"/>
                  <a:gd name="T25" fmla="*/ 25 h 91"/>
                  <a:gd name="T26" fmla="*/ 94 w 96"/>
                  <a:gd name="T27" fmla="*/ 13 h 91"/>
                  <a:gd name="T28" fmla="*/ 75 w 96"/>
                  <a:gd name="T29" fmla="*/ 23 h 91"/>
                  <a:gd name="T30" fmla="*/ 59 w 96"/>
                  <a:gd name="T31" fmla="*/ 38 h 91"/>
                  <a:gd name="T32" fmla="*/ 86 w 96"/>
                  <a:gd name="T33" fmla="*/ 5 h 91"/>
                  <a:gd name="T34" fmla="*/ 66 w 96"/>
                  <a:gd name="T35" fmla="*/ 18 h 91"/>
                  <a:gd name="T36" fmla="*/ 52 w 96"/>
                  <a:gd name="T37" fmla="*/ 30 h 91"/>
                  <a:gd name="T38" fmla="*/ 38 w 96"/>
                  <a:gd name="T39" fmla="*/ 25 h 91"/>
                  <a:gd name="T40" fmla="*/ 41 w 96"/>
                  <a:gd name="T41" fmla="*/ 12 h 91"/>
                  <a:gd name="T42" fmla="*/ 31 w 96"/>
                  <a:gd name="T43" fmla="*/ 13 h 91"/>
                  <a:gd name="T44" fmla="*/ 80 w 96"/>
                  <a:gd name="T45" fmla="*/ 31 h 91"/>
                  <a:gd name="T46" fmla="*/ 82 w 96"/>
                  <a:gd name="T47" fmla="*/ 29 h 91"/>
                  <a:gd name="T48" fmla="*/ 80 w 96"/>
                  <a:gd name="T49" fmla="*/ 3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1">
                    <a:moveTo>
                      <a:pt x="31" y="13"/>
                    </a:moveTo>
                    <a:cubicBezTo>
                      <a:pt x="31" y="17"/>
                      <a:pt x="30" y="20"/>
                      <a:pt x="28" y="23"/>
                    </a:cubicBezTo>
                    <a:cubicBezTo>
                      <a:pt x="26" y="27"/>
                      <a:pt x="22" y="31"/>
                      <a:pt x="19" y="34"/>
                    </a:cubicBezTo>
                    <a:cubicBezTo>
                      <a:pt x="16" y="38"/>
                      <a:pt x="12" y="41"/>
                      <a:pt x="10" y="45"/>
                    </a:cubicBezTo>
                    <a:cubicBezTo>
                      <a:pt x="7" y="49"/>
                      <a:pt x="6" y="54"/>
                      <a:pt x="4" y="59"/>
                    </a:cubicBezTo>
                    <a:cubicBezTo>
                      <a:pt x="4" y="59"/>
                      <a:pt x="0" y="65"/>
                      <a:pt x="1" y="65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35" y="89"/>
                      <a:pt x="49" y="80"/>
                      <a:pt x="59" y="70"/>
                    </a:cubicBezTo>
                    <a:cubicBezTo>
                      <a:pt x="65" y="65"/>
                      <a:pt x="75" y="60"/>
                      <a:pt x="81" y="51"/>
                    </a:cubicBezTo>
                    <a:cubicBezTo>
                      <a:pt x="87" y="44"/>
                      <a:pt x="96" y="37"/>
                      <a:pt x="94" y="34"/>
                    </a:cubicBezTo>
                    <a:cubicBezTo>
                      <a:pt x="92" y="32"/>
                      <a:pt x="87" y="36"/>
                      <a:pt x="83" y="39"/>
                    </a:cubicBezTo>
                    <a:cubicBezTo>
                      <a:pt x="88" y="35"/>
                      <a:pt x="95" y="27"/>
                      <a:pt x="93" y="24"/>
                    </a:cubicBezTo>
                    <a:cubicBezTo>
                      <a:pt x="91" y="21"/>
                      <a:pt x="88" y="23"/>
                      <a:pt x="86" y="25"/>
                    </a:cubicBezTo>
                    <a:cubicBezTo>
                      <a:pt x="90" y="21"/>
                      <a:pt x="95" y="15"/>
                      <a:pt x="94" y="13"/>
                    </a:cubicBezTo>
                    <a:cubicBezTo>
                      <a:pt x="93" y="9"/>
                      <a:pt x="87" y="9"/>
                      <a:pt x="75" y="23"/>
                    </a:cubicBezTo>
                    <a:cubicBezTo>
                      <a:pt x="63" y="37"/>
                      <a:pt x="59" y="38"/>
                      <a:pt x="59" y="38"/>
                    </a:cubicBezTo>
                    <a:cubicBezTo>
                      <a:pt x="59" y="38"/>
                      <a:pt x="91" y="9"/>
                      <a:pt x="86" y="5"/>
                    </a:cubicBezTo>
                    <a:cubicBezTo>
                      <a:pt x="80" y="0"/>
                      <a:pt x="74" y="10"/>
                      <a:pt x="66" y="18"/>
                    </a:cubicBezTo>
                    <a:cubicBezTo>
                      <a:pt x="60" y="23"/>
                      <a:pt x="54" y="28"/>
                      <a:pt x="52" y="30"/>
                    </a:cubicBezTo>
                    <a:cubicBezTo>
                      <a:pt x="43" y="38"/>
                      <a:pt x="35" y="38"/>
                      <a:pt x="38" y="25"/>
                    </a:cubicBezTo>
                    <a:cubicBezTo>
                      <a:pt x="38" y="25"/>
                      <a:pt x="42" y="19"/>
                      <a:pt x="41" y="12"/>
                    </a:cubicBezTo>
                    <a:cubicBezTo>
                      <a:pt x="39" y="1"/>
                      <a:pt x="32" y="3"/>
                      <a:pt x="31" y="13"/>
                    </a:cubicBezTo>
                    <a:close/>
                    <a:moveTo>
                      <a:pt x="80" y="31"/>
                    </a:moveTo>
                    <a:cubicBezTo>
                      <a:pt x="80" y="31"/>
                      <a:pt x="81" y="30"/>
                      <a:pt x="82" y="29"/>
                    </a:cubicBezTo>
                    <a:cubicBezTo>
                      <a:pt x="81" y="30"/>
                      <a:pt x="80" y="31"/>
                      <a:pt x="80" y="31"/>
                    </a:cubicBezTo>
                    <a:close/>
                  </a:path>
                </a:pathLst>
              </a:custGeom>
              <a:solidFill>
                <a:srgbClr val="F5B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$líḑe">
                <a:extLst>
                  <a:ext uri="{FF2B5EF4-FFF2-40B4-BE49-F238E27FC236}">
                    <a16:creationId xmlns="" xmlns:a16="http://schemas.microsoft.com/office/drawing/2014/main" id="{8895B59C-AA76-4F09-BFB6-A36A4011F2CB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137562"/>
              </a:xfrm>
              <a:prstGeom prst="rect">
                <a:avLst/>
              </a:prstGeom>
              <a:solidFill>
                <a:srgbClr val="383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ṡ1îḋe">
                <a:extLst>
                  <a:ext uri="{FF2B5EF4-FFF2-40B4-BE49-F238E27FC236}">
                    <a16:creationId xmlns="" xmlns:a16="http://schemas.microsoft.com/office/drawing/2014/main" id="{3E123984-129C-4D12-9E60-ACFD3473584D}"/>
                  </a:ext>
                </a:extLst>
              </p:cNvPr>
              <p:cNvSpPr/>
              <p:nvPr/>
            </p:nvSpPr>
            <p:spPr bwMode="auto">
              <a:xfrm>
                <a:off x="10178473" y="2879315"/>
                <a:ext cx="364381" cy="39903"/>
              </a:xfrm>
              <a:prstGeom prst="rect">
                <a:avLst/>
              </a:prstGeom>
              <a:solidFill>
                <a:srgbClr val="0D2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sḷîḑè">
                <a:extLst>
                  <a:ext uri="{FF2B5EF4-FFF2-40B4-BE49-F238E27FC236}">
                    <a16:creationId xmlns="" xmlns:a16="http://schemas.microsoft.com/office/drawing/2014/main" id="{32D98BF8-3EA3-418A-939F-8DCCC6A4198F}"/>
                  </a:ext>
                </a:extLst>
              </p:cNvPr>
              <p:cNvSpPr/>
              <p:nvPr/>
            </p:nvSpPr>
            <p:spPr bwMode="auto">
              <a:xfrm>
                <a:off x="10023059" y="2945471"/>
                <a:ext cx="386433" cy="798069"/>
              </a:xfrm>
              <a:custGeom>
                <a:avLst/>
                <a:gdLst>
                  <a:gd name="T0" fmla="*/ 112 w 368"/>
                  <a:gd name="T1" fmla="*/ 760 h 760"/>
                  <a:gd name="T2" fmla="*/ 0 w 368"/>
                  <a:gd name="T3" fmla="*/ 723 h 760"/>
                  <a:gd name="T4" fmla="*/ 146 w 368"/>
                  <a:gd name="T5" fmla="*/ 417 h 760"/>
                  <a:gd name="T6" fmla="*/ 148 w 368"/>
                  <a:gd name="T7" fmla="*/ 0 h 760"/>
                  <a:gd name="T8" fmla="*/ 368 w 368"/>
                  <a:gd name="T9" fmla="*/ 6 h 760"/>
                  <a:gd name="T10" fmla="*/ 316 w 368"/>
                  <a:gd name="T11" fmla="*/ 411 h 760"/>
                  <a:gd name="T12" fmla="*/ 112 w 368"/>
                  <a:gd name="T13" fmla="*/ 7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760">
                    <a:moveTo>
                      <a:pt x="112" y="760"/>
                    </a:moveTo>
                    <a:lnTo>
                      <a:pt x="0" y="723"/>
                    </a:lnTo>
                    <a:lnTo>
                      <a:pt x="146" y="417"/>
                    </a:lnTo>
                    <a:lnTo>
                      <a:pt x="148" y="0"/>
                    </a:lnTo>
                    <a:lnTo>
                      <a:pt x="368" y="6"/>
                    </a:lnTo>
                    <a:lnTo>
                      <a:pt x="316" y="411"/>
                    </a:lnTo>
                    <a:lnTo>
                      <a:pt x="112" y="760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ṩļiḑé">
                <a:extLst>
                  <a:ext uri="{FF2B5EF4-FFF2-40B4-BE49-F238E27FC236}">
                    <a16:creationId xmlns="" xmlns:a16="http://schemas.microsoft.com/office/drawing/2014/main" id="{0BD6ADFC-147B-41A4-A105-5789F4B7CD5A}"/>
                  </a:ext>
                </a:extLst>
              </p:cNvPr>
              <p:cNvSpPr/>
              <p:nvPr/>
            </p:nvSpPr>
            <p:spPr bwMode="auto">
              <a:xfrm>
                <a:off x="10123868" y="3377058"/>
                <a:ext cx="231020" cy="366482"/>
              </a:xfrm>
              <a:custGeom>
                <a:avLst/>
                <a:gdLst>
                  <a:gd name="T0" fmla="*/ 0 w 220"/>
                  <a:gd name="T1" fmla="*/ 345 h 349"/>
                  <a:gd name="T2" fmla="*/ 16 w 220"/>
                  <a:gd name="T3" fmla="*/ 349 h 349"/>
                  <a:gd name="T4" fmla="*/ 220 w 220"/>
                  <a:gd name="T5" fmla="*/ 0 h 349"/>
                  <a:gd name="T6" fmla="*/ 0 w 220"/>
                  <a:gd name="T7" fmla="*/ 345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349">
                    <a:moveTo>
                      <a:pt x="0" y="345"/>
                    </a:moveTo>
                    <a:lnTo>
                      <a:pt x="16" y="349"/>
                    </a:lnTo>
                    <a:lnTo>
                      <a:pt x="220" y="0"/>
                    </a:lnTo>
                    <a:lnTo>
                      <a:pt x="0" y="345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ḻíde">
                <a:extLst>
                  <a:ext uri="{FF2B5EF4-FFF2-40B4-BE49-F238E27FC236}">
                    <a16:creationId xmlns="" xmlns:a16="http://schemas.microsoft.com/office/drawing/2014/main" id="{14A0F67F-FA58-432D-9769-01B01F8A3718}"/>
                  </a:ext>
                </a:extLst>
              </p:cNvPr>
              <p:cNvSpPr/>
              <p:nvPr/>
            </p:nvSpPr>
            <p:spPr bwMode="auto">
              <a:xfrm>
                <a:off x="10311835" y="2931820"/>
                <a:ext cx="245721" cy="851623"/>
              </a:xfrm>
              <a:custGeom>
                <a:avLst/>
                <a:gdLst>
                  <a:gd name="T0" fmla="*/ 176 w 234"/>
                  <a:gd name="T1" fmla="*/ 773 h 811"/>
                  <a:gd name="T2" fmla="*/ 60 w 234"/>
                  <a:gd name="T3" fmla="*/ 811 h 811"/>
                  <a:gd name="T4" fmla="*/ 66 w 234"/>
                  <a:gd name="T5" fmla="*/ 443 h 811"/>
                  <a:gd name="T6" fmla="*/ 0 w 234"/>
                  <a:gd name="T7" fmla="*/ 31 h 811"/>
                  <a:gd name="T8" fmla="*/ 216 w 234"/>
                  <a:gd name="T9" fmla="*/ 0 h 811"/>
                  <a:gd name="T10" fmla="*/ 234 w 234"/>
                  <a:gd name="T11" fmla="*/ 407 h 811"/>
                  <a:gd name="T12" fmla="*/ 176 w 234"/>
                  <a:gd name="T13" fmla="*/ 773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811">
                    <a:moveTo>
                      <a:pt x="176" y="773"/>
                    </a:moveTo>
                    <a:lnTo>
                      <a:pt x="60" y="811"/>
                    </a:lnTo>
                    <a:lnTo>
                      <a:pt x="66" y="443"/>
                    </a:lnTo>
                    <a:lnTo>
                      <a:pt x="0" y="31"/>
                    </a:lnTo>
                    <a:lnTo>
                      <a:pt x="216" y="0"/>
                    </a:lnTo>
                    <a:lnTo>
                      <a:pt x="234" y="407"/>
                    </a:lnTo>
                    <a:lnTo>
                      <a:pt x="176" y="773"/>
                    </a:lnTo>
                    <a:close/>
                  </a:path>
                </a:pathLst>
              </a:custGeom>
              <a:solidFill>
                <a:srgbClr val="2D2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şľîḋé">
                <a:extLst>
                  <a:ext uri="{FF2B5EF4-FFF2-40B4-BE49-F238E27FC236}">
                    <a16:creationId xmlns="" xmlns:a16="http://schemas.microsoft.com/office/drawing/2014/main" id="{7F26082B-811C-4FC2-82B6-71E84206583D}"/>
                  </a:ext>
                </a:extLst>
              </p:cNvPr>
              <p:cNvSpPr/>
              <p:nvPr/>
            </p:nvSpPr>
            <p:spPr bwMode="auto">
              <a:xfrm>
                <a:off x="10366439" y="3060981"/>
                <a:ext cx="77707" cy="719312"/>
              </a:xfrm>
              <a:custGeom>
                <a:avLst/>
                <a:gdLst>
                  <a:gd name="T0" fmla="*/ 0 w 74"/>
                  <a:gd name="T1" fmla="*/ 210 h 685"/>
                  <a:gd name="T2" fmla="*/ 14 w 74"/>
                  <a:gd name="T3" fmla="*/ 320 h 685"/>
                  <a:gd name="T4" fmla="*/ 8 w 74"/>
                  <a:gd name="T5" fmla="*/ 683 h 685"/>
                  <a:gd name="T6" fmla="*/ 16 w 74"/>
                  <a:gd name="T7" fmla="*/ 685 h 685"/>
                  <a:gd name="T8" fmla="*/ 51 w 74"/>
                  <a:gd name="T9" fmla="*/ 673 h 685"/>
                  <a:gd name="T10" fmla="*/ 74 w 74"/>
                  <a:gd name="T11" fmla="*/ 301 h 685"/>
                  <a:gd name="T12" fmla="*/ 27 w 74"/>
                  <a:gd name="T13" fmla="*/ 0 h 685"/>
                  <a:gd name="T14" fmla="*/ 0 w 74"/>
                  <a:gd name="T15" fmla="*/ 21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85">
                    <a:moveTo>
                      <a:pt x="0" y="210"/>
                    </a:moveTo>
                    <a:lnTo>
                      <a:pt x="14" y="320"/>
                    </a:lnTo>
                    <a:lnTo>
                      <a:pt x="8" y="683"/>
                    </a:lnTo>
                    <a:lnTo>
                      <a:pt x="16" y="685"/>
                    </a:lnTo>
                    <a:lnTo>
                      <a:pt x="51" y="673"/>
                    </a:lnTo>
                    <a:lnTo>
                      <a:pt x="74" y="301"/>
                    </a:lnTo>
                    <a:lnTo>
                      <a:pt x="27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ŝľïḋè">
                <a:extLst>
                  <a:ext uri="{FF2B5EF4-FFF2-40B4-BE49-F238E27FC236}">
                    <a16:creationId xmlns="" xmlns:a16="http://schemas.microsoft.com/office/drawing/2014/main" id="{A3134031-4050-4F6A-8971-E9ACA79C46BE}"/>
                  </a:ext>
                </a:extLst>
              </p:cNvPr>
              <p:cNvSpPr/>
              <p:nvPr/>
            </p:nvSpPr>
            <p:spPr bwMode="auto">
              <a:xfrm>
                <a:off x="10145920" y="2951772"/>
                <a:ext cx="263572" cy="492493"/>
              </a:xfrm>
              <a:custGeom>
                <a:avLst/>
                <a:gdLst>
                  <a:gd name="T0" fmla="*/ 31 w 251"/>
                  <a:gd name="T1" fmla="*/ 6 h 469"/>
                  <a:gd name="T2" fmla="*/ 29 w 251"/>
                  <a:gd name="T3" fmla="*/ 411 h 469"/>
                  <a:gd name="T4" fmla="*/ 0 w 251"/>
                  <a:gd name="T5" fmla="*/ 469 h 469"/>
                  <a:gd name="T6" fmla="*/ 39 w 251"/>
                  <a:gd name="T7" fmla="*/ 407 h 469"/>
                  <a:gd name="T8" fmla="*/ 60 w 251"/>
                  <a:gd name="T9" fmla="*/ 85 h 469"/>
                  <a:gd name="T10" fmla="*/ 241 w 251"/>
                  <a:gd name="T11" fmla="*/ 85 h 469"/>
                  <a:gd name="T12" fmla="*/ 251 w 251"/>
                  <a:gd name="T13" fmla="*/ 0 h 469"/>
                  <a:gd name="T14" fmla="*/ 31 w 251"/>
                  <a:gd name="T15" fmla="*/ 6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1" h="469">
                    <a:moveTo>
                      <a:pt x="31" y="6"/>
                    </a:moveTo>
                    <a:lnTo>
                      <a:pt x="29" y="411"/>
                    </a:lnTo>
                    <a:lnTo>
                      <a:pt x="0" y="469"/>
                    </a:lnTo>
                    <a:lnTo>
                      <a:pt x="39" y="407"/>
                    </a:lnTo>
                    <a:lnTo>
                      <a:pt x="60" y="85"/>
                    </a:lnTo>
                    <a:lnTo>
                      <a:pt x="241" y="85"/>
                    </a:lnTo>
                    <a:lnTo>
                      <a:pt x="251" y="0"/>
                    </a:lnTo>
                    <a:lnTo>
                      <a:pt x="31" y="6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ṡlïḍé">
                <a:extLst>
                  <a:ext uri="{FF2B5EF4-FFF2-40B4-BE49-F238E27FC236}">
                    <a16:creationId xmlns="" xmlns:a16="http://schemas.microsoft.com/office/drawing/2014/main" id="{A4319FF9-D158-47B7-A49E-890527B0DF90}"/>
                  </a:ext>
                </a:extLst>
              </p:cNvPr>
              <p:cNvSpPr/>
              <p:nvPr/>
            </p:nvSpPr>
            <p:spPr bwMode="auto">
              <a:xfrm>
                <a:off x="10166922" y="2255562"/>
                <a:ext cx="397984" cy="761316"/>
              </a:xfrm>
              <a:custGeom>
                <a:avLst/>
                <a:gdLst>
                  <a:gd name="T0" fmla="*/ 182 w 182"/>
                  <a:gd name="T1" fmla="*/ 349 h 349"/>
                  <a:gd name="T2" fmla="*/ 0 w 182"/>
                  <a:gd name="T3" fmla="*/ 349 h 349"/>
                  <a:gd name="T4" fmla="*/ 5 w 182"/>
                  <a:gd name="T5" fmla="*/ 0 h 349"/>
                  <a:gd name="T6" fmla="*/ 130 w 182"/>
                  <a:gd name="T7" fmla="*/ 0 h 349"/>
                  <a:gd name="T8" fmla="*/ 172 w 182"/>
                  <a:gd name="T9" fmla="*/ 41 h 349"/>
                  <a:gd name="T10" fmla="*/ 182 w 182"/>
                  <a:gd name="T11" fmla="*/ 34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349">
                    <a:moveTo>
                      <a:pt x="182" y="349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53" y="0"/>
                      <a:pt x="172" y="18"/>
                      <a:pt x="172" y="41"/>
                    </a:cubicBezTo>
                    <a:cubicBezTo>
                      <a:pt x="182" y="349"/>
                      <a:pt x="182" y="349"/>
                      <a:pt x="182" y="349"/>
                    </a:cubicBezTo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$ľîde">
                <a:extLst>
                  <a:ext uri="{FF2B5EF4-FFF2-40B4-BE49-F238E27FC236}">
                    <a16:creationId xmlns="" xmlns:a16="http://schemas.microsoft.com/office/drawing/2014/main" id="{20158D0F-63D7-4DAB-A910-5C51E82A4F5D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234170" cy="761316"/>
              </a:xfrm>
              <a:custGeom>
                <a:avLst/>
                <a:gdLst>
                  <a:gd name="T0" fmla="*/ 43 w 107"/>
                  <a:gd name="T1" fmla="*/ 262 h 349"/>
                  <a:gd name="T2" fmla="*/ 30 w 107"/>
                  <a:gd name="T3" fmla="*/ 152 h 349"/>
                  <a:gd name="T4" fmla="*/ 0 w 107"/>
                  <a:gd name="T5" fmla="*/ 0 h 349"/>
                  <a:gd name="T6" fmla="*/ 29 w 107"/>
                  <a:gd name="T7" fmla="*/ 0 h 349"/>
                  <a:gd name="T8" fmla="*/ 32 w 107"/>
                  <a:gd name="T9" fmla="*/ 4 h 349"/>
                  <a:gd name="T10" fmla="*/ 106 w 107"/>
                  <a:gd name="T11" fmla="*/ 276 h 349"/>
                  <a:gd name="T12" fmla="*/ 106 w 107"/>
                  <a:gd name="T13" fmla="*/ 289 h 349"/>
                  <a:gd name="T14" fmla="*/ 105 w 107"/>
                  <a:gd name="T15" fmla="*/ 349 h 349"/>
                  <a:gd name="T16" fmla="*/ 47 w 107"/>
                  <a:gd name="T17" fmla="*/ 349 h 349"/>
                  <a:gd name="T18" fmla="*/ 43 w 107"/>
                  <a:gd name="T19" fmla="*/ 262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49">
                    <a:moveTo>
                      <a:pt x="43" y="262"/>
                    </a:moveTo>
                    <a:cubicBezTo>
                      <a:pt x="39" y="225"/>
                      <a:pt x="35" y="189"/>
                      <a:pt x="30" y="152"/>
                    </a:cubicBezTo>
                    <a:cubicBezTo>
                      <a:pt x="24" y="102"/>
                      <a:pt x="20" y="47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1"/>
                      <a:pt x="31" y="2"/>
                      <a:pt x="32" y="4"/>
                    </a:cubicBezTo>
                    <a:cubicBezTo>
                      <a:pt x="76" y="85"/>
                      <a:pt x="101" y="181"/>
                      <a:pt x="106" y="276"/>
                    </a:cubicBezTo>
                    <a:cubicBezTo>
                      <a:pt x="106" y="289"/>
                      <a:pt x="106" y="289"/>
                      <a:pt x="106" y="289"/>
                    </a:cubicBezTo>
                    <a:cubicBezTo>
                      <a:pt x="107" y="309"/>
                      <a:pt x="106" y="329"/>
                      <a:pt x="105" y="349"/>
                    </a:cubicBezTo>
                    <a:cubicBezTo>
                      <a:pt x="47" y="349"/>
                      <a:pt x="47" y="349"/>
                      <a:pt x="47" y="349"/>
                    </a:cubicBezTo>
                    <a:cubicBezTo>
                      <a:pt x="47" y="320"/>
                      <a:pt x="47" y="291"/>
                      <a:pt x="43" y="2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ļîḑè">
                <a:extLst>
                  <a:ext uri="{FF2B5EF4-FFF2-40B4-BE49-F238E27FC236}">
                    <a16:creationId xmlns="" xmlns:a16="http://schemas.microsoft.com/office/drawing/2014/main" id="{01B74277-AE6D-4C53-9520-63851885F402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46204" cy="449439"/>
              </a:xfrm>
              <a:custGeom>
                <a:avLst/>
                <a:gdLst>
                  <a:gd name="T0" fmla="*/ 12 w 21"/>
                  <a:gd name="T1" fmla="*/ 182 h 206"/>
                  <a:gd name="T2" fmla="*/ 7 w 21"/>
                  <a:gd name="T3" fmla="*/ 206 h 206"/>
                  <a:gd name="T4" fmla="*/ 19 w 21"/>
                  <a:gd name="T5" fmla="*/ 206 h 206"/>
                  <a:gd name="T6" fmla="*/ 20 w 21"/>
                  <a:gd name="T7" fmla="*/ 146 h 206"/>
                  <a:gd name="T8" fmla="*/ 20 w 21"/>
                  <a:gd name="T9" fmla="*/ 133 h 206"/>
                  <a:gd name="T10" fmla="*/ 0 w 21"/>
                  <a:gd name="T11" fmla="*/ 0 h 206"/>
                  <a:gd name="T12" fmla="*/ 12 w 21"/>
                  <a:gd name="T13" fmla="*/ 18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06">
                    <a:moveTo>
                      <a:pt x="12" y="182"/>
                    </a:moveTo>
                    <a:cubicBezTo>
                      <a:pt x="7" y="206"/>
                      <a:pt x="7" y="206"/>
                      <a:pt x="7" y="206"/>
                    </a:cubicBezTo>
                    <a:cubicBezTo>
                      <a:pt x="19" y="206"/>
                      <a:pt x="19" y="206"/>
                      <a:pt x="19" y="206"/>
                    </a:cubicBezTo>
                    <a:cubicBezTo>
                      <a:pt x="20" y="186"/>
                      <a:pt x="21" y="166"/>
                      <a:pt x="20" y="146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18" y="89"/>
                      <a:pt x="11" y="44"/>
                      <a:pt x="0" y="0"/>
                    </a:cubicBezTo>
                    <a:cubicBezTo>
                      <a:pt x="12" y="182"/>
                      <a:pt x="12" y="182"/>
                      <a:pt x="12" y="182"/>
                    </a:cubicBezTo>
                  </a:path>
                </a:pathLst>
              </a:cu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ṡlide">
                <a:extLst>
                  <a:ext uri="{FF2B5EF4-FFF2-40B4-BE49-F238E27FC236}">
                    <a16:creationId xmlns="" xmlns:a16="http://schemas.microsoft.com/office/drawing/2014/main" id="{1CFC8A6D-1641-45F6-B7B2-A09D7A783C82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159614" cy="528196"/>
              </a:xfrm>
              <a:custGeom>
                <a:avLst/>
                <a:gdLst>
                  <a:gd name="T0" fmla="*/ 8 w 73"/>
                  <a:gd name="T1" fmla="*/ 9 h 242"/>
                  <a:gd name="T2" fmla="*/ 73 w 73"/>
                  <a:gd name="T3" fmla="*/ 228 h 242"/>
                  <a:gd name="T4" fmla="*/ 68 w 73"/>
                  <a:gd name="T5" fmla="*/ 242 h 242"/>
                  <a:gd name="T6" fmla="*/ 40 w 73"/>
                  <a:gd name="T7" fmla="*/ 230 h 242"/>
                  <a:gd name="T8" fmla="*/ 0 w 73"/>
                  <a:gd name="T9" fmla="*/ 11 h 242"/>
                  <a:gd name="T10" fmla="*/ 0 w 73"/>
                  <a:gd name="T11" fmla="*/ 0 h 242"/>
                  <a:gd name="T12" fmla="*/ 8 w 73"/>
                  <a:gd name="T13" fmla="*/ 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242">
                    <a:moveTo>
                      <a:pt x="8" y="9"/>
                    </a:moveTo>
                    <a:cubicBezTo>
                      <a:pt x="8" y="9"/>
                      <a:pt x="54" y="120"/>
                      <a:pt x="73" y="228"/>
                    </a:cubicBezTo>
                    <a:cubicBezTo>
                      <a:pt x="68" y="242"/>
                      <a:pt x="68" y="242"/>
                      <a:pt x="68" y="242"/>
                    </a:cubicBezTo>
                    <a:cubicBezTo>
                      <a:pt x="40" y="230"/>
                      <a:pt x="40" y="230"/>
                      <a:pt x="40" y="2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9"/>
                      <a:pt x="8" y="9"/>
                      <a:pt x="8" y="9"/>
                    </a:cubicBezTo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şḷiḋê">
                <a:extLst>
                  <a:ext uri="{FF2B5EF4-FFF2-40B4-BE49-F238E27FC236}">
                    <a16:creationId xmlns="" xmlns:a16="http://schemas.microsoft.com/office/drawing/2014/main" id="{7B522E59-A660-413C-A574-B435E3563B59}"/>
                  </a:ext>
                </a:extLst>
              </p:cNvPr>
              <p:cNvSpPr/>
              <p:nvPr/>
            </p:nvSpPr>
            <p:spPr bwMode="auto">
              <a:xfrm>
                <a:off x="10417893" y="2255562"/>
                <a:ext cx="33603" cy="0"/>
              </a:xfrm>
              <a:custGeom>
                <a:avLst/>
                <a:gdLst>
                  <a:gd name="T0" fmla="*/ 15 w 15"/>
                  <a:gd name="T1" fmla="*/ 0 w 15"/>
                  <a:gd name="T2" fmla="*/ 15 w 15"/>
                  <a:gd name="T3" fmla="*/ 15 w 15"/>
                  <a:gd name="T4" fmla="*/ 15 w 1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5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ŝliḍe">
                <a:extLst>
                  <a:ext uri="{FF2B5EF4-FFF2-40B4-BE49-F238E27FC236}">
                    <a16:creationId xmlns="" xmlns:a16="http://schemas.microsoft.com/office/drawing/2014/main" id="{BC9A8D44-7A6B-43C9-B86E-059B35FA4620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122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şļíḍê">
                <a:extLst>
                  <a:ext uri="{FF2B5EF4-FFF2-40B4-BE49-F238E27FC236}">
                    <a16:creationId xmlns="" xmlns:a16="http://schemas.microsoft.com/office/drawing/2014/main" id="{8A877A50-FAEF-4F01-B46B-70862E47C102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105009" cy="0"/>
              </a:xfrm>
              <a:custGeom>
                <a:avLst/>
                <a:gdLst>
                  <a:gd name="T0" fmla="*/ 100 w 100"/>
                  <a:gd name="T1" fmla="*/ 0 w 100"/>
                  <a:gd name="T2" fmla="*/ 0 w 100"/>
                  <a:gd name="T3" fmla="*/ 81 w 100"/>
                  <a:gd name="T4" fmla="*/ 81 w 100"/>
                  <a:gd name="T5" fmla="*/ 100 w 100"/>
                  <a:gd name="T6" fmla="*/ 10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0">
                    <a:moveTo>
                      <a:pt x="10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100" y="0"/>
                    </a:lnTo>
                    <a:lnTo>
                      <a:pt x="1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šḻíde">
                <a:extLst>
                  <a:ext uri="{FF2B5EF4-FFF2-40B4-BE49-F238E27FC236}">
                    <a16:creationId xmlns="" xmlns:a16="http://schemas.microsoft.com/office/drawing/2014/main" id="{550C9704-CC98-479F-9FCC-99AA917E0D46}"/>
                  </a:ext>
                </a:extLst>
              </p:cNvPr>
              <p:cNvSpPr/>
              <p:nvPr/>
            </p:nvSpPr>
            <p:spPr bwMode="auto">
              <a:xfrm>
                <a:off x="10451496" y="2255562"/>
                <a:ext cx="210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0 w 1"/>
                  <a:gd name="T13" fmla="*/ 1 w 1"/>
                  <a:gd name="T14" fmla="*/ 0 w 1"/>
                  <a:gd name="T15" fmla="*/ 0 w 1"/>
                  <a:gd name="T16" fmla="*/ 0 w 1"/>
                  <a:gd name="T1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ṣlïḍê">
                <a:extLst>
                  <a:ext uri="{FF2B5EF4-FFF2-40B4-BE49-F238E27FC236}">
                    <a16:creationId xmlns="" xmlns:a16="http://schemas.microsoft.com/office/drawing/2014/main" id="{AE777BE0-D13F-4833-BFF0-14342EF92EBB}"/>
                  </a:ext>
                </a:extLst>
              </p:cNvPr>
              <p:cNvSpPr/>
              <p:nvPr/>
            </p:nvSpPr>
            <p:spPr bwMode="auto">
              <a:xfrm>
                <a:off x="10243578" y="2255562"/>
                <a:ext cx="281424" cy="113410"/>
              </a:xfrm>
              <a:custGeom>
                <a:avLst/>
                <a:gdLst>
                  <a:gd name="T0" fmla="*/ 39 w 129"/>
                  <a:gd name="T1" fmla="*/ 0 h 52"/>
                  <a:gd name="T2" fmla="*/ 0 w 129"/>
                  <a:gd name="T3" fmla="*/ 0 h 52"/>
                  <a:gd name="T4" fmla="*/ 55 w 129"/>
                  <a:gd name="T5" fmla="*/ 50 h 52"/>
                  <a:gd name="T6" fmla="*/ 39 w 129"/>
                  <a:gd name="T7" fmla="*/ 0 h 52"/>
                  <a:gd name="T8" fmla="*/ 95 w 129"/>
                  <a:gd name="T9" fmla="*/ 0 h 52"/>
                  <a:gd name="T10" fmla="*/ 80 w 129"/>
                  <a:gd name="T11" fmla="*/ 0 h 52"/>
                  <a:gd name="T12" fmla="*/ 68 w 129"/>
                  <a:gd name="T13" fmla="*/ 0 h 52"/>
                  <a:gd name="T14" fmla="*/ 71 w 129"/>
                  <a:gd name="T15" fmla="*/ 4 h 52"/>
                  <a:gd name="T16" fmla="*/ 94 w 129"/>
                  <a:gd name="T17" fmla="*/ 52 h 52"/>
                  <a:gd name="T18" fmla="*/ 129 w 129"/>
                  <a:gd name="T19" fmla="*/ 17 h 52"/>
                  <a:gd name="T20" fmla="*/ 96 w 129"/>
                  <a:gd name="T21" fmla="*/ 0 h 52"/>
                  <a:gd name="T22" fmla="*/ 96 w 129"/>
                  <a:gd name="T23" fmla="*/ 0 h 52"/>
                  <a:gd name="T24" fmla="*/ 96 w 129"/>
                  <a:gd name="T25" fmla="*/ 0 h 52"/>
                  <a:gd name="T26" fmla="*/ 96 w 129"/>
                  <a:gd name="T27" fmla="*/ 0 h 52"/>
                  <a:gd name="T28" fmla="*/ 96 w 129"/>
                  <a:gd name="T29" fmla="*/ 0 h 52"/>
                  <a:gd name="T30" fmla="*/ 96 w 129"/>
                  <a:gd name="T31" fmla="*/ 0 h 52"/>
                  <a:gd name="T32" fmla="*/ 96 w 129"/>
                  <a:gd name="T33" fmla="*/ 0 h 52"/>
                  <a:gd name="T34" fmla="*/ 96 w 129"/>
                  <a:gd name="T35" fmla="*/ 0 h 52"/>
                  <a:gd name="T36" fmla="*/ 96 w 129"/>
                  <a:gd name="T37" fmla="*/ 0 h 52"/>
                  <a:gd name="T38" fmla="*/ 95 w 129"/>
                  <a:gd name="T39" fmla="*/ 0 h 52"/>
                  <a:gd name="T40" fmla="*/ 95 w 129"/>
                  <a:gd name="T41" fmla="*/ 0 h 52"/>
                  <a:gd name="T42" fmla="*/ 95 w 129"/>
                  <a:gd name="T43" fmla="*/ 0 h 52"/>
                  <a:gd name="T44" fmla="*/ 95 w 129"/>
                  <a:gd name="T45" fmla="*/ 0 h 52"/>
                  <a:gd name="T46" fmla="*/ 95 w 129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9" h="52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4" y="21"/>
                      <a:pt x="30" y="41"/>
                      <a:pt x="55" y="50"/>
                    </a:cubicBezTo>
                    <a:cubicBezTo>
                      <a:pt x="51" y="33"/>
                      <a:pt x="46" y="16"/>
                      <a:pt x="39" y="0"/>
                    </a:cubicBezTo>
                    <a:moveTo>
                      <a:pt x="95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9" y="1"/>
                      <a:pt x="70" y="2"/>
                      <a:pt x="71" y="4"/>
                    </a:cubicBezTo>
                    <a:cubicBezTo>
                      <a:pt x="80" y="19"/>
                      <a:pt x="87" y="35"/>
                      <a:pt x="94" y="52"/>
                    </a:cubicBezTo>
                    <a:cubicBezTo>
                      <a:pt x="109" y="46"/>
                      <a:pt x="120" y="32"/>
                      <a:pt x="129" y="17"/>
                    </a:cubicBezTo>
                    <a:cubicBezTo>
                      <a:pt x="121" y="7"/>
                      <a:pt x="110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0"/>
                      <a:pt x="96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ŝlïdé">
                <a:extLst>
                  <a:ext uri="{FF2B5EF4-FFF2-40B4-BE49-F238E27FC236}">
                    <a16:creationId xmlns="" xmlns:a16="http://schemas.microsoft.com/office/drawing/2014/main" id="{397F8BA1-64F3-416B-A40A-C37961681570}"/>
                  </a:ext>
                </a:extLst>
              </p:cNvPr>
              <p:cNvSpPr/>
              <p:nvPr/>
            </p:nvSpPr>
            <p:spPr bwMode="auto">
              <a:xfrm>
                <a:off x="10328636" y="2255562"/>
                <a:ext cx="120760" cy="119710"/>
              </a:xfrm>
              <a:custGeom>
                <a:avLst/>
                <a:gdLst>
                  <a:gd name="T0" fmla="*/ 29 w 55"/>
                  <a:gd name="T1" fmla="*/ 0 h 55"/>
                  <a:gd name="T2" fmla="*/ 9 w 55"/>
                  <a:gd name="T3" fmla="*/ 0 h 55"/>
                  <a:gd name="T4" fmla="*/ 0 w 55"/>
                  <a:gd name="T5" fmla="*/ 0 h 55"/>
                  <a:gd name="T6" fmla="*/ 0 w 55"/>
                  <a:gd name="T7" fmla="*/ 0 h 55"/>
                  <a:gd name="T8" fmla="*/ 16 w 55"/>
                  <a:gd name="T9" fmla="*/ 50 h 55"/>
                  <a:gd name="T10" fmla="*/ 28 w 55"/>
                  <a:gd name="T11" fmla="*/ 54 h 55"/>
                  <a:gd name="T12" fmla="*/ 29 w 55"/>
                  <a:gd name="T13" fmla="*/ 54 h 55"/>
                  <a:gd name="T14" fmla="*/ 25 w 55"/>
                  <a:gd name="T15" fmla="*/ 32 h 55"/>
                  <a:gd name="T16" fmla="*/ 25 w 55"/>
                  <a:gd name="T17" fmla="*/ 21 h 55"/>
                  <a:gd name="T18" fmla="*/ 33 w 55"/>
                  <a:gd name="T19" fmla="*/ 30 h 55"/>
                  <a:gd name="T20" fmla="*/ 42 w 55"/>
                  <a:gd name="T21" fmla="*/ 55 h 55"/>
                  <a:gd name="T22" fmla="*/ 55 w 55"/>
                  <a:gd name="T23" fmla="*/ 52 h 55"/>
                  <a:gd name="T24" fmla="*/ 32 w 55"/>
                  <a:gd name="T25" fmla="*/ 4 h 55"/>
                  <a:gd name="T26" fmla="*/ 29 w 55"/>
                  <a:gd name="T27" fmla="*/ 0 h 55"/>
                  <a:gd name="T28" fmla="*/ 29 w 55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5">
                    <a:moveTo>
                      <a:pt x="2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16"/>
                      <a:pt x="12" y="33"/>
                      <a:pt x="16" y="50"/>
                    </a:cubicBezTo>
                    <a:cubicBezTo>
                      <a:pt x="20" y="52"/>
                      <a:pt x="24" y="53"/>
                      <a:pt x="28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7" y="39"/>
                      <a:pt x="42" y="55"/>
                    </a:cubicBezTo>
                    <a:cubicBezTo>
                      <a:pt x="47" y="54"/>
                      <a:pt x="51" y="53"/>
                      <a:pt x="55" y="52"/>
                    </a:cubicBezTo>
                    <a:cubicBezTo>
                      <a:pt x="48" y="35"/>
                      <a:pt x="41" y="19"/>
                      <a:pt x="32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šḻîḑè">
                <a:extLst>
                  <a:ext uri="{FF2B5EF4-FFF2-40B4-BE49-F238E27FC236}">
                    <a16:creationId xmlns="" xmlns:a16="http://schemas.microsoft.com/office/drawing/2014/main" id="{3CDB6AFF-9023-48B5-B191-4ED43E28185E}"/>
                  </a:ext>
                </a:extLst>
              </p:cNvPr>
              <p:cNvSpPr/>
              <p:nvPr/>
            </p:nvSpPr>
            <p:spPr bwMode="auto">
              <a:xfrm>
                <a:off x="10383241" y="2301766"/>
                <a:ext cx="36753" cy="73506"/>
              </a:xfrm>
              <a:custGeom>
                <a:avLst/>
                <a:gdLst>
                  <a:gd name="T0" fmla="*/ 0 w 17"/>
                  <a:gd name="T1" fmla="*/ 0 h 34"/>
                  <a:gd name="T2" fmla="*/ 0 w 17"/>
                  <a:gd name="T3" fmla="*/ 11 h 34"/>
                  <a:gd name="T4" fmla="*/ 4 w 17"/>
                  <a:gd name="T5" fmla="*/ 33 h 34"/>
                  <a:gd name="T6" fmla="*/ 14 w 17"/>
                  <a:gd name="T7" fmla="*/ 34 h 34"/>
                  <a:gd name="T8" fmla="*/ 17 w 17"/>
                  <a:gd name="T9" fmla="*/ 34 h 34"/>
                  <a:gd name="T10" fmla="*/ 8 w 17"/>
                  <a:gd name="T11" fmla="*/ 9 h 34"/>
                  <a:gd name="T12" fmla="*/ 0 w 17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8" y="33"/>
                      <a:pt x="11" y="34"/>
                      <a:pt x="14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2" y="18"/>
                      <a:pt x="8" y="9"/>
                      <a:pt x="8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ṥḷíḋé">
                <a:extLst>
                  <a:ext uri="{FF2B5EF4-FFF2-40B4-BE49-F238E27FC236}">
                    <a16:creationId xmlns="" xmlns:a16="http://schemas.microsoft.com/office/drawing/2014/main" id="{3273EDD4-C0DB-4241-AB76-505476EFF529}"/>
                  </a:ext>
                </a:extLst>
              </p:cNvPr>
              <p:cNvSpPr/>
              <p:nvPr/>
            </p:nvSpPr>
            <p:spPr bwMode="auto">
              <a:xfrm>
                <a:off x="10366439" y="3735139"/>
                <a:ext cx="237320" cy="99759"/>
              </a:xfrm>
              <a:custGeom>
                <a:avLst/>
                <a:gdLst>
                  <a:gd name="T0" fmla="*/ 61 w 109"/>
                  <a:gd name="T1" fmla="*/ 0 h 46"/>
                  <a:gd name="T2" fmla="*/ 61 w 109"/>
                  <a:gd name="T3" fmla="*/ 0 h 46"/>
                  <a:gd name="T4" fmla="*/ 81 w 109"/>
                  <a:gd name="T5" fmla="*/ 6 h 46"/>
                  <a:gd name="T6" fmla="*/ 109 w 109"/>
                  <a:gd name="T7" fmla="*/ 46 h 46"/>
                  <a:gd name="T8" fmla="*/ 0 w 109"/>
                  <a:gd name="T9" fmla="*/ 46 h 46"/>
                  <a:gd name="T10" fmla="*/ 0 w 109"/>
                  <a:gd name="T11" fmla="*/ 0 h 46"/>
                  <a:gd name="T12" fmla="*/ 61 w 109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4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97" y="11"/>
                      <a:pt x="109" y="27"/>
                      <a:pt x="109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1íḍè">
                <a:extLst>
                  <a:ext uri="{FF2B5EF4-FFF2-40B4-BE49-F238E27FC236}">
                    <a16:creationId xmlns="" xmlns:a16="http://schemas.microsoft.com/office/drawing/2014/main" id="{FFC68500-5E10-487B-80B9-D28935137E34}"/>
                  </a:ext>
                </a:extLst>
              </p:cNvPr>
              <p:cNvSpPr/>
              <p:nvPr/>
            </p:nvSpPr>
            <p:spPr bwMode="auto">
              <a:xfrm>
                <a:off x="9984206" y="3688935"/>
                <a:ext cx="257272" cy="148063"/>
              </a:xfrm>
              <a:custGeom>
                <a:avLst/>
                <a:gdLst>
                  <a:gd name="T0" fmla="*/ 70 w 118"/>
                  <a:gd name="T1" fmla="*/ 17 h 68"/>
                  <a:gd name="T2" fmla="*/ 70 w 118"/>
                  <a:gd name="T3" fmla="*/ 17 h 68"/>
                  <a:gd name="T4" fmla="*/ 90 w 118"/>
                  <a:gd name="T5" fmla="*/ 24 h 68"/>
                  <a:gd name="T6" fmla="*/ 118 w 118"/>
                  <a:gd name="T7" fmla="*/ 68 h 68"/>
                  <a:gd name="T8" fmla="*/ 59 w 118"/>
                  <a:gd name="T9" fmla="*/ 68 h 68"/>
                  <a:gd name="T10" fmla="*/ 0 w 118"/>
                  <a:gd name="T11" fmla="*/ 47 h 68"/>
                  <a:gd name="T12" fmla="*/ 18 w 118"/>
                  <a:gd name="T13" fmla="*/ 0 h 68"/>
                  <a:gd name="T14" fmla="*/ 70 w 118"/>
                  <a:gd name="T15" fmla="*/ 1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68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106" y="29"/>
                      <a:pt x="118" y="47"/>
                      <a:pt x="118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212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ṡḻîḋé">
                <a:extLst>
                  <a:ext uri="{FF2B5EF4-FFF2-40B4-BE49-F238E27FC236}">
                    <a16:creationId xmlns="" xmlns:a16="http://schemas.microsoft.com/office/drawing/2014/main" id="{1F4B95FA-0E60-490F-BCBD-7EA96B8D1144}"/>
                  </a:ext>
                </a:extLst>
              </p:cNvPr>
              <p:cNvSpPr/>
              <p:nvPr/>
            </p:nvSpPr>
            <p:spPr bwMode="auto">
              <a:xfrm>
                <a:off x="10176373" y="2318567"/>
                <a:ext cx="235220" cy="408485"/>
              </a:xfrm>
              <a:custGeom>
                <a:avLst/>
                <a:gdLst>
                  <a:gd name="T0" fmla="*/ 14 w 108"/>
                  <a:gd name="T1" fmla="*/ 0 h 187"/>
                  <a:gd name="T2" fmla="*/ 1 w 108"/>
                  <a:gd name="T3" fmla="*/ 2 h 187"/>
                  <a:gd name="T4" fmla="*/ 0 w 108"/>
                  <a:gd name="T5" fmla="*/ 66 h 187"/>
                  <a:gd name="T6" fmla="*/ 0 w 108"/>
                  <a:gd name="T7" fmla="*/ 66 h 187"/>
                  <a:gd name="T8" fmla="*/ 81 w 108"/>
                  <a:gd name="T9" fmla="*/ 178 h 187"/>
                  <a:gd name="T10" fmla="*/ 99 w 108"/>
                  <a:gd name="T11" fmla="*/ 187 h 187"/>
                  <a:gd name="T12" fmla="*/ 108 w 108"/>
                  <a:gd name="T13" fmla="*/ 185 h 187"/>
                  <a:gd name="T14" fmla="*/ 100 w 108"/>
                  <a:gd name="T15" fmla="*/ 123 h 187"/>
                  <a:gd name="T16" fmla="*/ 97 w 108"/>
                  <a:gd name="T17" fmla="*/ 93 h 187"/>
                  <a:gd name="T18" fmla="*/ 40 w 108"/>
                  <a:gd name="T19" fmla="*/ 13 h 187"/>
                  <a:gd name="T20" fmla="*/ 14 w 108"/>
                  <a:gd name="T21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187">
                    <a:moveTo>
                      <a:pt x="14" y="0"/>
                    </a:moveTo>
                    <a:cubicBezTo>
                      <a:pt x="10" y="0"/>
                      <a:pt x="5" y="1"/>
                      <a:pt x="1" y="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81" y="178"/>
                      <a:pt x="81" y="178"/>
                      <a:pt x="81" y="178"/>
                    </a:cubicBezTo>
                    <a:cubicBezTo>
                      <a:pt x="86" y="184"/>
                      <a:pt x="92" y="187"/>
                      <a:pt x="99" y="187"/>
                    </a:cubicBezTo>
                    <a:cubicBezTo>
                      <a:pt x="102" y="187"/>
                      <a:pt x="105" y="186"/>
                      <a:pt x="108" y="185"/>
                    </a:cubicBezTo>
                    <a:cubicBezTo>
                      <a:pt x="106" y="164"/>
                      <a:pt x="103" y="144"/>
                      <a:pt x="100" y="123"/>
                    </a:cubicBezTo>
                    <a:cubicBezTo>
                      <a:pt x="99" y="113"/>
                      <a:pt x="98" y="103"/>
                      <a:pt x="97" y="9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4" y="4"/>
                      <a:pt x="24" y="0"/>
                      <a:pt x="14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şlídé">
                <a:extLst>
                  <a:ext uri="{FF2B5EF4-FFF2-40B4-BE49-F238E27FC236}">
                    <a16:creationId xmlns="" xmlns:a16="http://schemas.microsoft.com/office/drawing/2014/main" id="{82E94B54-ED3F-4F17-99C7-1DA62674EE67}"/>
                  </a:ext>
                </a:extLst>
              </p:cNvPr>
              <p:cNvSpPr/>
              <p:nvPr/>
            </p:nvSpPr>
            <p:spPr bwMode="auto">
              <a:xfrm>
                <a:off x="10387441" y="2522284"/>
                <a:ext cx="66155" cy="200568"/>
              </a:xfrm>
              <a:custGeom>
                <a:avLst/>
                <a:gdLst>
                  <a:gd name="T0" fmla="*/ 0 w 30"/>
                  <a:gd name="T1" fmla="*/ 0 h 92"/>
                  <a:gd name="T2" fmla="*/ 3 w 30"/>
                  <a:gd name="T3" fmla="*/ 30 h 92"/>
                  <a:gd name="T4" fmla="*/ 11 w 30"/>
                  <a:gd name="T5" fmla="*/ 92 h 92"/>
                  <a:gd name="T6" fmla="*/ 13 w 30"/>
                  <a:gd name="T7" fmla="*/ 91 h 92"/>
                  <a:gd name="T8" fmla="*/ 30 w 30"/>
                  <a:gd name="T9" fmla="*/ 84 h 92"/>
                  <a:gd name="T10" fmla="*/ 18 w 30"/>
                  <a:gd name="T11" fmla="*/ 20 h 92"/>
                  <a:gd name="T12" fmla="*/ 10 w 30"/>
                  <a:gd name="T13" fmla="*/ 14 h 92"/>
                  <a:gd name="T14" fmla="*/ 0 w 30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92">
                    <a:moveTo>
                      <a:pt x="0" y="0"/>
                    </a:moveTo>
                    <a:cubicBezTo>
                      <a:pt x="1" y="10"/>
                      <a:pt x="2" y="20"/>
                      <a:pt x="3" y="30"/>
                    </a:cubicBezTo>
                    <a:cubicBezTo>
                      <a:pt x="6" y="51"/>
                      <a:pt x="9" y="71"/>
                      <a:pt x="11" y="92"/>
                    </a:cubicBezTo>
                    <a:cubicBezTo>
                      <a:pt x="12" y="92"/>
                      <a:pt x="12" y="91"/>
                      <a:pt x="13" y="9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5" y="19"/>
                      <a:pt x="12" y="17"/>
                      <a:pt x="10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ṡḻiḍè">
                <a:extLst>
                  <a:ext uri="{FF2B5EF4-FFF2-40B4-BE49-F238E27FC236}">
                    <a16:creationId xmlns="" xmlns:a16="http://schemas.microsoft.com/office/drawing/2014/main" id="{3409B239-92C7-4ABF-9736-F72E7A8E0CB7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A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Slíḍè">
                <a:extLst>
                  <a:ext uri="{FF2B5EF4-FFF2-40B4-BE49-F238E27FC236}">
                    <a16:creationId xmlns="" xmlns:a16="http://schemas.microsoft.com/office/drawing/2014/main" id="{504CDC66-BC72-40AE-9B06-82DF250BB8F6}"/>
                  </a:ext>
                </a:extLst>
              </p:cNvPr>
              <p:cNvSpPr/>
              <p:nvPr/>
            </p:nvSpPr>
            <p:spPr bwMode="auto">
              <a:xfrm>
                <a:off x="10547055" y="2488682"/>
                <a:ext cx="6301" cy="173265"/>
              </a:xfrm>
              <a:custGeom>
                <a:avLst/>
                <a:gdLst>
                  <a:gd name="T0" fmla="*/ 0 w 6"/>
                  <a:gd name="T1" fmla="*/ 0 h 165"/>
                  <a:gd name="T2" fmla="*/ 0 w 6"/>
                  <a:gd name="T3" fmla="*/ 2 h 165"/>
                  <a:gd name="T4" fmla="*/ 6 w 6"/>
                  <a:gd name="T5" fmla="*/ 165 h 165"/>
                  <a:gd name="T6" fmla="*/ 6 w 6"/>
                  <a:gd name="T7" fmla="*/ 165 h 165"/>
                  <a:gd name="T8" fmla="*/ 0 w 6"/>
                  <a:gd name="T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65">
                    <a:moveTo>
                      <a:pt x="0" y="0"/>
                    </a:moveTo>
                    <a:lnTo>
                      <a:pt x="0" y="2"/>
                    </a:lnTo>
                    <a:lnTo>
                      <a:pt x="6" y="165"/>
                    </a:lnTo>
                    <a:lnTo>
                      <a:pt x="6" y="16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ṥlîdé">
                <a:extLst>
                  <a:ext uri="{FF2B5EF4-FFF2-40B4-BE49-F238E27FC236}">
                    <a16:creationId xmlns="" xmlns:a16="http://schemas.microsoft.com/office/drawing/2014/main" id="{DD349BF1-B238-4BC3-A3E3-662F92165136}"/>
                  </a:ext>
                </a:extLst>
              </p:cNvPr>
              <p:cNvSpPr/>
              <p:nvPr/>
            </p:nvSpPr>
            <p:spPr bwMode="auto">
              <a:xfrm>
                <a:off x="10502951" y="2490782"/>
                <a:ext cx="50404" cy="177466"/>
              </a:xfrm>
              <a:custGeom>
                <a:avLst/>
                <a:gdLst>
                  <a:gd name="T0" fmla="*/ 20 w 23"/>
                  <a:gd name="T1" fmla="*/ 0 h 81"/>
                  <a:gd name="T2" fmla="*/ 0 w 23"/>
                  <a:gd name="T3" fmla="*/ 14 h 81"/>
                  <a:gd name="T4" fmla="*/ 16 w 23"/>
                  <a:gd name="T5" fmla="*/ 81 h 81"/>
                  <a:gd name="T6" fmla="*/ 23 w 23"/>
                  <a:gd name="T7" fmla="*/ 78 h 81"/>
                  <a:gd name="T8" fmla="*/ 20 w 23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1">
                    <a:moveTo>
                      <a:pt x="2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7" y="36"/>
                      <a:pt x="12" y="58"/>
                      <a:pt x="16" y="81"/>
                    </a:cubicBezTo>
                    <a:cubicBezTo>
                      <a:pt x="23" y="78"/>
                      <a:pt x="23" y="78"/>
                      <a:pt x="23" y="78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848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lïḑé">
                <a:extLst>
                  <a:ext uri="{FF2B5EF4-FFF2-40B4-BE49-F238E27FC236}">
                    <a16:creationId xmlns="" xmlns:a16="http://schemas.microsoft.com/office/drawing/2014/main" id="{B2DB1A12-0895-4E6C-9A39-A1F7D002043C}"/>
                  </a:ext>
                </a:extLst>
              </p:cNvPr>
              <p:cNvSpPr/>
              <p:nvPr/>
            </p:nvSpPr>
            <p:spPr bwMode="auto">
              <a:xfrm>
                <a:off x="10477749" y="2522284"/>
                <a:ext cx="60905" cy="154364"/>
              </a:xfrm>
              <a:custGeom>
                <a:avLst/>
                <a:gdLst>
                  <a:gd name="T0" fmla="*/ 12 w 28"/>
                  <a:gd name="T1" fmla="*/ 0 h 71"/>
                  <a:gd name="T2" fmla="*/ 0 w 28"/>
                  <a:gd name="T3" fmla="*/ 9 h 71"/>
                  <a:gd name="T4" fmla="*/ 18 w 28"/>
                  <a:gd name="T5" fmla="*/ 71 h 71"/>
                  <a:gd name="T6" fmla="*/ 21 w 28"/>
                  <a:gd name="T7" fmla="*/ 70 h 71"/>
                  <a:gd name="T8" fmla="*/ 18 w 28"/>
                  <a:gd name="T9" fmla="*/ 21 h 71"/>
                  <a:gd name="T10" fmla="*/ 28 w 28"/>
                  <a:gd name="T11" fmla="*/ 67 h 71"/>
                  <a:gd name="T12" fmla="*/ 28 w 28"/>
                  <a:gd name="T13" fmla="*/ 67 h 71"/>
                  <a:gd name="T14" fmla="*/ 12 w 28"/>
                  <a:gd name="T1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71">
                    <a:moveTo>
                      <a:pt x="1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7" y="28"/>
                      <a:pt x="13" y="50"/>
                      <a:pt x="18" y="71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2" y="36"/>
                      <a:pt x="25" y="52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4" y="44"/>
                      <a:pt x="19" y="22"/>
                      <a:pt x="12" y="0"/>
                    </a:cubicBezTo>
                  </a:path>
                </a:pathLst>
              </a:custGeom>
              <a:solidFill>
                <a:srgbClr val="CA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ṡļíḓé">
                <a:extLst>
                  <a:ext uri="{FF2B5EF4-FFF2-40B4-BE49-F238E27FC236}">
                    <a16:creationId xmlns="" xmlns:a16="http://schemas.microsoft.com/office/drawing/2014/main" id="{299B3B47-C89C-4575-9FAA-1FB574D1224E}"/>
                  </a:ext>
                </a:extLst>
              </p:cNvPr>
              <p:cNvSpPr/>
              <p:nvPr/>
            </p:nvSpPr>
            <p:spPr bwMode="auto">
              <a:xfrm>
                <a:off x="10516602" y="2567439"/>
                <a:ext cx="22052" cy="107109"/>
              </a:xfrm>
              <a:custGeom>
                <a:avLst/>
                <a:gdLst>
                  <a:gd name="T0" fmla="*/ 0 w 10"/>
                  <a:gd name="T1" fmla="*/ 0 h 49"/>
                  <a:gd name="T2" fmla="*/ 3 w 10"/>
                  <a:gd name="T3" fmla="*/ 49 h 49"/>
                  <a:gd name="T4" fmla="*/ 10 w 10"/>
                  <a:gd name="T5" fmla="*/ 46 h 49"/>
                  <a:gd name="T6" fmla="*/ 0 w 10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0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7" y="31"/>
                      <a:pt x="4" y="15"/>
                      <a:pt x="0" y="0"/>
                    </a:cubicBezTo>
                  </a:path>
                </a:pathLst>
              </a:custGeom>
              <a:solidFill>
                <a:srgbClr val="5A5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ļiḍê">
                <a:extLst>
                  <a:ext uri="{FF2B5EF4-FFF2-40B4-BE49-F238E27FC236}">
                    <a16:creationId xmlns="" xmlns:a16="http://schemas.microsoft.com/office/drawing/2014/main" id="{859E4264-FB79-482C-B97E-6BA8425295CA}"/>
                  </a:ext>
                </a:extLst>
              </p:cNvPr>
              <p:cNvSpPr/>
              <p:nvPr/>
            </p:nvSpPr>
            <p:spPr bwMode="auto">
              <a:xfrm>
                <a:off x="10427344" y="2541186"/>
                <a:ext cx="89257" cy="163814"/>
              </a:xfrm>
              <a:custGeom>
                <a:avLst/>
                <a:gdLst>
                  <a:gd name="T0" fmla="*/ 23 w 41"/>
                  <a:gd name="T1" fmla="*/ 0 h 75"/>
                  <a:gd name="T2" fmla="*/ 11 w 41"/>
                  <a:gd name="T3" fmla="*/ 9 h 75"/>
                  <a:gd name="T4" fmla="*/ 4 w 41"/>
                  <a:gd name="T5" fmla="*/ 11 h 75"/>
                  <a:gd name="T6" fmla="*/ 0 w 41"/>
                  <a:gd name="T7" fmla="*/ 11 h 75"/>
                  <a:gd name="T8" fmla="*/ 12 w 41"/>
                  <a:gd name="T9" fmla="*/ 75 h 75"/>
                  <a:gd name="T10" fmla="*/ 41 w 41"/>
                  <a:gd name="T11" fmla="*/ 62 h 75"/>
                  <a:gd name="T12" fmla="*/ 23 w 41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75">
                    <a:moveTo>
                      <a:pt x="23" y="0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9" y="11"/>
                      <a:pt x="6" y="11"/>
                      <a:pt x="4" y="11"/>
                    </a:cubicBezTo>
                    <a:cubicBezTo>
                      <a:pt x="3" y="11"/>
                      <a:pt x="1" y="11"/>
                      <a:pt x="0" y="11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6" y="41"/>
                      <a:pt x="30" y="19"/>
                      <a:pt x="23" y="0"/>
                    </a:cubicBezTo>
                  </a:path>
                </a:pathLst>
              </a:custGeom>
              <a:solidFill>
                <a:srgbClr val="B32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ṧļîḋè">
                <a:extLst>
                  <a:ext uri="{FF2B5EF4-FFF2-40B4-BE49-F238E27FC236}">
                    <a16:creationId xmlns="" xmlns:a16="http://schemas.microsoft.com/office/drawing/2014/main" id="{FA79E832-5827-4580-921A-0C4894369C29}"/>
                  </a:ext>
                </a:extLst>
              </p:cNvPr>
              <p:cNvSpPr/>
              <p:nvPr/>
            </p:nvSpPr>
            <p:spPr bwMode="auto">
              <a:xfrm>
                <a:off x="10110217" y="2239811"/>
                <a:ext cx="604852" cy="424236"/>
              </a:xfrm>
              <a:custGeom>
                <a:avLst/>
                <a:gdLst>
                  <a:gd name="T0" fmla="*/ 61 w 277"/>
                  <a:gd name="T1" fmla="*/ 18 h 194"/>
                  <a:gd name="T2" fmla="*/ 127 w 277"/>
                  <a:gd name="T3" fmla="*/ 112 h 194"/>
                  <a:gd name="T4" fmla="*/ 147 w 277"/>
                  <a:gd name="T5" fmla="*/ 116 h 194"/>
                  <a:gd name="T6" fmla="*/ 242 w 277"/>
                  <a:gd name="T7" fmla="*/ 55 h 194"/>
                  <a:gd name="T8" fmla="*/ 277 w 277"/>
                  <a:gd name="T9" fmla="*/ 104 h 194"/>
                  <a:gd name="T10" fmla="*/ 130 w 277"/>
                  <a:gd name="T11" fmla="*/ 189 h 194"/>
                  <a:gd name="T12" fmla="*/ 102 w 277"/>
                  <a:gd name="T13" fmla="*/ 183 h 194"/>
                  <a:gd name="T14" fmla="*/ 10 w 277"/>
                  <a:gd name="T15" fmla="*/ 54 h 194"/>
                  <a:gd name="T16" fmla="*/ 13 w 277"/>
                  <a:gd name="T17" fmla="*/ 13 h 194"/>
                  <a:gd name="T18" fmla="*/ 61 w 277"/>
                  <a:gd name="T19" fmla="*/ 1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7" h="194">
                    <a:moveTo>
                      <a:pt x="61" y="18"/>
                    </a:move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2" y="118"/>
                      <a:pt x="140" y="120"/>
                      <a:pt x="147" y="116"/>
                    </a:cubicBezTo>
                    <a:cubicBezTo>
                      <a:pt x="242" y="55"/>
                      <a:pt x="242" y="55"/>
                      <a:pt x="242" y="55"/>
                    </a:cubicBezTo>
                    <a:cubicBezTo>
                      <a:pt x="277" y="104"/>
                      <a:pt x="277" y="104"/>
                      <a:pt x="277" y="104"/>
                    </a:cubicBezTo>
                    <a:cubicBezTo>
                      <a:pt x="130" y="189"/>
                      <a:pt x="130" y="189"/>
                      <a:pt x="130" y="189"/>
                    </a:cubicBezTo>
                    <a:cubicBezTo>
                      <a:pt x="121" y="194"/>
                      <a:pt x="109" y="192"/>
                      <a:pt x="102" y="18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0" y="42"/>
                      <a:pt x="2" y="24"/>
                      <a:pt x="13" y="13"/>
                    </a:cubicBezTo>
                    <a:cubicBezTo>
                      <a:pt x="27" y="0"/>
                      <a:pt x="50" y="2"/>
                      <a:pt x="61" y="18"/>
                    </a:cubicBezTo>
                    <a:close/>
                  </a:path>
                </a:pathLst>
              </a:custGeom>
              <a:solidFill>
                <a:srgbClr val="A7A6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şḻídé">
                <a:extLst>
                  <a:ext uri="{FF2B5EF4-FFF2-40B4-BE49-F238E27FC236}">
                    <a16:creationId xmlns="" xmlns:a16="http://schemas.microsoft.com/office/drawing/2014/main" id="{F509A102-71AD-4434-ACED-3000468AE521}"/>
                  </a:ext>
                </a:extLst>
              </p:cNvPr>
              <p:cNvSpPr/>
              <p:nvPr/>
            </p:nvSpPr>
            <p:spPr bwMode="auto">
              <a:xfrm>
                <a:off x="10280332" y="2237710"/>
                <a:ext cx="169064" cy="82957"/>
              </a:xfrm>
              <a:custGeom>
                <a:avLst/>
                <a:gdLst>
                  <a:gd name="T0" fmla="*/ 55 w 77"/>
                  <a:gd name="T1" fmla="*/ 3 h 38"/>
                  <a:gd name="T2" fmla="*/ 77 w 77"/>
                  <a:gd name="T3" fmla="*/ 31 h 38"/>
                  <a:gd name="T4" fmla="*/ 44 w 77"/>
                  <a:gd name="T5" fmla="*/ 20 h 38"/>
                  <a:gd name="T6" fmla="*/ 39 w 77"/>
                  <a:gd name="T7" fmla="*/ 38 h 38"/>
                  <a:gd name="T8" fmla="*/ 7 w 77"/>
                  <a:gd name="T9" fmla="*/ 9 h 38"/>
                  <a:gd name="T10" fmla="*/ 31 w 77"/>
                  <a:gd name="T11" fmla="*/ 1 h 38"/>
                  <a:gd name="T12" fmla="*/ 55 w 77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8">
                    <a:moveTo>
                      <a:pt x="55" y="3"/>
                    </a:moveTo>
                    <a:cubicBezTo>
                      <a:pt x="55" y="3"/>
                      <a:pt x="75" y="12"/>
                      <a:pt x="77" y="3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0" y="19"/>
                      <a:pt x="7" y="9"/>
                    </a:cubicBezTo>
                    <a:cubicBezTo>
                      <a:pt x="14" y="0"/>
                      <a:pt x="31" y="1"/>
                      <a:pt x="31" y="1"/>
                    </a:cubicBezTo>
                    <a:lnTo>
                      <a:pt x="55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sḷîḑe">
                <a:extLst>
                  <a:ext uri="{FF2B5EF4-FFF2-40B4-BE49-F238E27FC236}">
                    <a16:creationId xmlns="" xmlns:a16="http://schemas.microsoft.com/office/drawing/2014/main" id="{10C227D2-813C-47E6-88B8-DD84CACBFBA5}"/>
                  </a:ext>
                </a:extLst>
              </p:cNvPr>
              <p:cNvSpPr/>
              <p:nvPr/>
            </p:nvSpPr>
            <p:spPr bwMode="auto">
              <a:xfrm>
                <a:off x="10016759" y="1781971"/>
                <a:ext cx="534496" cy="460990"/>
              </a:xfrm>
              <a:custGeom>
                <a:avLst/>
                <a:gdLst>
                  <a:gd name="T0" fmla="*/ 223 w 245"/>
                  <a:gd name="T1" fmla="*/ 68 h 211"/>
                  <a:gd name="T2" fmla="*/ 181 w 245"/>
                  <a:gd name="T3" fmla="*/ 192 h 211"/>
                  <a:gd name="T4" fmla="*/ 58 w 245"/>
                  <a:gd name="T5" fmla="*/ 147 h 211"/>
                  <a:gd name="T6" fmla="*/ 100 w 245"/>
                  <a:gd name="T7" fmla="*/ 22 h 211"/>
                  <a:gd name="T8" fmla="*/ 223 w 245"/>
                  <a:gd name="T9" fmla="*/ 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11">
                    <a:moveTo>
                      <a:pt x="223" y="68"/>
                    </a:moveTo>
                    <a:cubicBezTo>
                      <a:pt x="245" y="115"/>
                      <a:pt x="227" y="171"/>
                      <a:pt x="181" y="192"/>
                    </a:cubicBezTo>
                    <a:cubicBezTo>
                      <a:pt x="141" y="211"/>
                      <a:pt x="88" y="189"/>
                      <a:pt x="58" y="147"/>
                    </a:cubicBezTo>
                    <a:cubicBezTo>
                      <a:pt x="0" y="66"/>
                      <a:pt x="54" y="44"/>
                      <a:pt x="100" y="22"/>
                    </a:cubicBezTo>
                    <a:cubicBezTo>
                      <a:pt x="145" y="0"/>
                      <a:pt x="200" y="21"/>
                      <a:pt x="223" y="68"/>
                    </a:cubicBez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ḷiḍe">
                <a:extLst>
                  <a:ext uri="{FF2B5EF4-FFF2-40B4-BE49-F238E27FC236}">
                    <a16:creationId xmlns="" xmlns:a16="http://schemas.microsoft.com/office/drawing/2014/main" id="{EDE41C42-C55D-425D-80F8-2D7F67F05EDB}"/>
                  </a:ext>
                </a:extLst>
              </p:cNvPr>
              <p:cNvSpPr/>
              <p:nvPr/>
            </p:nvSpPr>
            <p:spPr bwMode="auto">
              <a:xfrm>
                <a:off x="10318135" y="2137951"/>
                <a:ext cx="82957" cy="148063"/>
              </a:xfrm>
              <a:custGeom>
                <a:avLst/>
                <a:gdLst>
                  <a:gd name="T0" fmla="*/ 38 w 38"/>
                  <a:gd name="T1" fmla="*/ 0 h 68"/>
                  <a:gd name="T2" fmla="*/ 2 w 38"/>
                  <a:gd name="T3" fmla="*/ 0 h 68"/>
                  <a:gd name="T4" fmla="*/ 0 w 38"/>
                  <a:gd name="T5" fmla="*/ 56 h 68"/>
                  <a:gd name="T6" fmla="*/ 19 w 38"/>
                  <a:gd name="T7" fmla="*/ 67 h 68"/>
                  <a:gd name="T8" fmla="*/ 38 w 38"/>
                  <a:gd name="T9" fmla="*/ 56 h 68"/>
                  <a:gd name="T10" fmla="*/ 38 w 38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8">
                    <a:moveTo>
                      <a:pt x="3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3" y="67"/>
                      <a:pt x="19" y="67"/>
                    </a:cubicBezTo>
                    <a:cubicBezTo>
                      <a:pt x="34" y="68"/>
                      <a:pt x="38" y="56"/>
                      <a:pt x="38" y="56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ṧlîde">
                <a:extLst>
                  <a:ext uri="{FF2B5EF4-FFF2-40B4-BE49-F238E27FC236}">
                    <a16:creationId xmlns="" xmlns:a16="http://schemas.microsoft.com/office/drawing/2014/main" id="{6D0F85E7-FE24-4BCC-9334-E7FE69DD84AC}"/>
                  </a:ext>
                </a:extLst>
              </p:cNvPr>
              <p:cNvSpPr/>
              <p:nvPr/>
            </p:nvSpPr>
            <p:spPr bwMode="auto">
              <a:xfrm>
                <a:off x="10320235" y="2137951"/>
                <a:ext cx="80857" cy="113410"/>
              </a:xfrm>
              <a:custGeom>
                <a:avLst/>
                <a:gdLst>
                  <a:gd name="T0" fmla="*/ 20 w 37"/>
                  <a:gd name="T1" fmla="*/ 52 h 52"/>
                  <a:gd name="T2" fmla="*/ 0 w 37"/>
                  <a:gd name="T3" fmla="*/ 46 h 52"/>
                  <a:gd name="T4" fmla="*/ 1 w 37"/>
                  <a:gd name="T5" fmla="*/ 0 h 52"/>
                  <a:gd name="T6" fmla="*/ 37 w 37"/>
                  <a:gd name="T7" fmla="*/ 0 h 52"/>
                  <a:gd name="T8" fmla="*/ 37 w 37"/>
                  <a:gd name="T9" fmla="*/ 49 h 52"/>
                  <a:gd name="T10" fmla="*/ 20 w 37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2">
                    <a:moveTo>
                      <a:pt x="20" y="52"/>
                    </a:moveTo>
                    <a:cubicBezTo>
                      <a:pt x="10" y="52"/>
                      <a:pt x="3" y="49"/>
                      <a:pt x="0" y="46"/>
                    </a:cubicBezTo>
                    <a:cubicBezTo>
                      <a:pt x="0" y="31"/>
                      <a:pt x="1" y="0"/>
                      <a:pt x="1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34"/>
                      <a:pt x="37" y="49"/>
                    </a:cubicBezTo>
                    <a:cubicBezTo>
                      <a:pt x="33" y="51"/>
                      <a:pt x="28" y="52"/>
                      <a:pt x="20" y="52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líďè">
                <a:extLst>
                  <a:ext uri="{FF2B5EF4-FFF2-40B4-BE49-F238E27FC236}">
                    <a16:creationId xmlns="" xmlns:a16="http://schemas.microsoft.com/office/drawing/2014/main" id="{0A9E19E0-6D8C-4F4D-B32D-1E71B19404C9}"/>
                  </a:ext>
                </a:extLst>
              </p:cNvPr>
              <p:cNvSpPr/>
              <p:nvPr/>
            </p:nvSpPr>
            <p:spPr bwMode="auto">
              <a:xfrm>
                <a:off x="10320235" y="2160004"/>
                <a:ext cx="80857" cy="38854"/>
              </a:xfrm>
              <a:custGeom>
                <a:avLst/>
                <a:gdLst>
                  <a:gd name="T0" fmla="*/ 37 w 37"/>
                  <a:gd name="T1" fmla="*/ 1 h 18"/>
                  <a:gd name="T2" fmla="*/ 1 w 37"/>
                  <a:gd name="T3" fmla="*/ 0 h 18"/>
                  <a:gd name="T4" fmla="*/ 0 w 37"/>
                  <a:gd name="T5" fmla="*/ 13 h 18"/>
                  <a:gd name="T6" fmla="*/ 12 w 37"/>
                  <a:gd name="T7" fmla="*/ 16 h 18"/>
                  <a:gd name="T8" fmla="*/ 37 w 37"/>
                  <a:gd name="T9" fmla="*/ 14 h 18"/>
                  <a:gd name="T10" fmla="*/ 37 w 37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37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7"/>
                      <a:pt x="0" y="13"/>
                    </a:cubicBezTo>
                    <a:cubicBezTo>
                      <a:pt x="0" y="14"/>
                      <a:pt x="10" y="16"/>
                      <a:pt x="12" y="16"/>
                    </a:cubicBezTo>
                    <a:cubicBezTo>
                      <a:pt x="20" y="18"/>
                      <a:pt x="29" y="17"/>
                      <a:pt x="37" y="14"/>
                    </a:cubicBezTo>
                    <a:cubicBezTo>
                      <a:pt x="37" y="8"/>
                      <a:pt x="37" y="1"/>
                      <a:pt x="37" y="1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$ḷïḓé">
                <a:extLst>
                  <a:ext uri="{FF2B5EF4-FFF2-40B4-BE49-F238E27FC236}">
                    <a16:creationId xmlns="" xmlns:a16="http://schemas.microsoft.com/office/drawing/2014/main" id="{17FF4B6F-E8CC-46A6-AC23-CCA2C949152B}"/>
                  </a:ext>
                </a:extLst>
              </p:cNvPr>
              <p:cNvSpPr/>
              <p:nvPr/>
            </p:nvSpPr>
            <p:spPr bwMode="auto">
              <a:xfrm>
                <a:off x="10166922" y="1844977"/>
                <a:ext cx="360181" cy="382233"/>
              </a:xfrm>
              <a:custGeom>
                <a:avLst/>
                <a:gdLst>
                  <a:gd name="T0" fmla="*/ 144 w 165"/>
                  <a:gd name="T1" fmla="*/ 38 h 175"/>
                  <a:gd name="T2" fmla="*/ 87 w 165"/>
                  <a:gd name="T3" fmla="*/ 2 h 175"/>
                  <a:gd name="T4" fmla="*/ 49 w 165"/>
                  <a:gd name="T5" fmla="*/ 14 h 175"/>
                  <a:gd name="T6" fmla="*/ 16 w 165"/>
                  <a:gd name="T7" fmla="*/ 36 h 175"/>
                  <a:gd name="T8" fmla="*/ 15 w 165"/>
                  <a:gd name="T9" fmla="*/ 83 h 175"/>
                  <a:gd name="T10" fmla="*/ 8 w 165"/>
                  <a:gd name="T11" fmla="*/ 103 h 175"/>
                  <a:gd name="T12" fmla="*/ 14 w 165"/>
                  <a:gd name="T13" fmla="*/ 117 h 175"/>
                  <a:gd name="T14" fmla="*/ 34 w 165"/>
                  <a:gd name="T15" fmla="*/ 144 h 175"/>
                  <a:gd name="T16" fmla="*/ 143 w 165"/>
                  <a:gd name="T17" fmla="*/ 156 h 175"/>
                  <a:gd name="T18" fmla="*/ 158 w 165"/>
                  <a:gd name="T19" fmla="*/ 142 h 175"/>
                  <a:gd name="T20" fmla="*/ 165 w 165"/>
                  <a:gd name="T21" fmla="*/ 116 h 175"/>
                  <a:gd name="T22" fmla="*/ 160 w 165"/>
                  <a:gd name="T23" fmla="*/ 85 h 175"/>
                  <a:gd name="T24" fmla="*/ 152 w 165"/>
                  <a:gd name="T25" fmla="*/ 57 h 175"/>
                  <a:gd name="T26" fmla="*/ 144 w 165"/>
                  <a:gd name="T27" fmla="*/ 39 h 175"/>
                  <a:gd name="T28" fmla="*/ 144 w 165"/>
                  <a:gd name="T29" fmla="*/ 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175">
                    <a:moveTo>
                      <a:pt x="144" y="38"/>
                    </a:moveTo>
                    <a:cubicBezTo>
                      <a:pt x="132" y="17"/>
                      <a:pt x="113" y="0"/>
                      <a:pt x="87" y="2"/>
                    </a:cubicBezTo>
                    <a:cubicBezTo>
                      <a:pt x="74" y="4"/>
                      <a:pt x="61" y="8"/>
                      <a:pt x="49" y="14"/>
                    </a:cubicBezTo>
                    <a:cubicBezTo>
                      <a:pt x="37" y="20"/>
                      <a:pt x="25" y="27"/>
                      <a:pt x="16" y="36"/>
                    </a:cubicBezTo>
                    <a:cubicBezTo>
                      <a:pt x="0" y="53"/>
                      <a:pt x="7" y="62"/>
                      <a:pt x="15" y="83"/>
                    </a:cubicBezTo>
                    <a:cubicBezTo>
                      <a:pt x="16" y="85"/>
                      <a:pt x="7" y="101"/>
                      <a:pt x="8" y="103"/>
                    </a:cubicBezTo>
                    <a:cubicBezTo>
                      <a:pt x="10" y="108"/>
                      <a:pt x="11" y="112"/>
                      <a:pt x="14" y="117"/>
                    </a:cubicBezTo>
                    <a:cubicBezTo>
                      <a:pt x="19" y="127"/>
                      <a:pt x="26" y="136"/>
                      <a:pt x="34" y="144"/>
                    </a:cubicBezTo>
                    <a:cubicBezTo>
                      <a:pt x="61" y="172"/>
                      <a:pt x="109" y="175"/>
                      <a:pt x="143" y="156"/>
                    </a:cubicBezTo>
                    <a:cubicBezTo>
                      <a:pt x="149" y="152"/>
                      <a:pt x="155" y="148"/>
                      <a:pt x="158" y="142"/>
                    </a:cubicBezTo>
                    <a:cubicBezTo>
                      <a:pt x="163" y="134"/>
                      <a:pt x="165" y="125"/>
                      <a:pt x="165" y="116"/>
                    </a:cubicBezTo>
                    <a:cubicBezTo>
                      <a:pt x="164" y="106"/>
                      <a:pt x="162" y="95"/>
                      <a:pt x="160" y="85"/>
                    </a:cubicBezTo>
                    <a:cubicBezTo>
                      <a:pt x="158" y="76"/>
                      <a:pt x="156" y="66"/>
                      <a:pt x="152" y="57"/>
                    </a:cubicBezTo>
                    <a:cubicBezTo>
                      <a:pt x="150" y="50"/>
                      <a:pt x="147" y="44"/>
                      <a:pt x="144" y="39"/>
                    </a:cubicBezTo>
                    <a:lnTo>
                      <a:pt x="144" y="38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$lïďé">
                <a:extLst>
                  <a:ext uri="{FF2B5EF4-FFF2-40B4-BE49-F238E27FC236}">
                    <a16:creationId xmlns="" xmlns:a16="http://schemas.microsoft.com/office/drawing/2014/main" id="{49E96BDC-3B8E-4E5A-81EB-499FFD4BFEDB}"/>
                  </a:ext>
                </a:extLst>
              </p:cNvPr>
              <p:cNvSpPr/>
              <p:nvPr/>
            </p:nvSpPr>
            <p:spPr bwMode="auto">
              <a:xfrm>
                <a:off x="10433645" y="1984638"/>
                <a:ext cx="91358" cy="66156"/>
              </a:xfrm>
              <a:custGeom>
                <a:avLst/>
                <a:gdLst>
                  <a:gd name="T0" fmla="*/ 7 w 42"/>
                  <a:gd name="T1" fmla="*/ 0 h 30"/>
                  <a:gd name="T2" fmla="*/ 18 w 42"/>
                  <a:gd name="T3" fmla="*/ 10 h 30"/>
                  <a:gd name="T4" fmla="*/ 18 w 42"/>
                  <a:gd name="T5" fmla="*/ 28 h 30"/>
                  <a:gd name="T6" fmla="*/ 0 w 42"/>
                  <a:gd name="T7" fmla="*/ 3 h 30"/>
                  <a:gd name="T8" fmla="*/ 7 w 4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0">
                    <a:moveTo>
                      <a:pt x="7" y="0"/>
                    </a:moveTo>
                    <a:cubicBezTo>
                      <a:pt x="7" y="0"/>
                      <a:pt x="12" y="15"/>
                      <a:pt x="18" y="10"/>
                    </a:cubicBezTo>
                    <a:cubicBezTo>
                      <a:pt x="29" y="2"/>
                      <a:pt x="42" y="30"/>
                      <a:pt x="18" y="28"/>
                    </a:cubicBezTo>
                    <a:cubicBezTo>
                      <a:pt x="9" y="28"/>
                      <a:pt x="0" y="3"/>
                      <a:pt x="0" y="3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484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ṣḻíḑe">
                <a:extLst>
                  <a:ext uri="{FF2B5EF4-FFF2-40B4-BE49-F238E27FC236}">
                    <a16:creationId xmlns="" xmlns:a16="http://schemas.microsoft.com/office/drawing/2014/main" id="{7E039A7D-46AA-414B-92FC-08BCCBDD1551}"/>
                  </a:ext>
                </a:extLst>
              </p:cNvPr>
              <p:cNvSpPr/>
              <p:nvPr/>
            </p:nvSpPr>
            <p:spPr bwMode="auto">
              <a:xfrm>
                <a:off x="10413693" y="2061295"/>
                <a:ext cx="118660" cy="76657"/>
              </a:xfrm>
              <a:custGeom>
                <a:avLst/>
                <a:gdLst>
                  <a:gd name="T0" fmla="*/ 0 w 54"/>
                  <a:gd name="T1" fmla="*/ 14 h 35"/>
                  <a:gd name="T2" fmla="*/ 41 w 54"/>
                  <a:gd name="T3" fmla="*/ 0 h 35"/>
                  <a:gd name="T4" fmla="*/ 24 w 54"/>
                  <a:gd name="T5" fmla="*/ 32 h 35"/>
                  <a:gd name="T6" fmla="*/ 0 w 54"/>
                  <a:gd name="T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35">
                    <a:moveTo>
                      <a:pt x="0" y="14"/>
                    </a:moveTo>
                    <a:cubicBezTo>
                      <a:pt x="0" y="14"/>
                      <a:pt x="28" y="16"/>
                      <a:pt x="41" y="0"/>
                    </a:cubicBezTo>
                    <a:cubicBezTo>
                      <a:pt x="41" y="0"/>
                      <a:pt x="54" y="26"/>
                      <a:pt x="24" y="32"/>
                    </a:cubicBezTo>
                    <a:cubicBezTo>
                      <a:pt x="5" y="35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ṩlíḓè">
                <a:extLst>
                  <a:ext uri="{FF2B5EF4-FFF2-40B4-BE49-F238E27FC236}">
                    <a16:creationId xmlns="" xmlns:a16="http://schemas.microsoft.com/office/drawing/2014/main" id="{4B312F1B-E748-4C62-B3D2-48A0DCF90E15}"/>
                  </a:ext>
                </a:extLst>
              </p:cNvPr>
              <p:cNvSpPr/>
              <p:nvPr/>
            </p:nvSpPr>
            <p:spPr bwMode="auto">
              <a:xfrm>
                <a:off x="10413693" y="2069696"/>
                <a:ext cx="80857" cy="33603"/>
              </a:xfrm>
              <a:custGeom>
                <a:avLst/>
                <a:gdLst>
                  <a:gd name="T0" fmla="*/ 0 w 37"/>
                  <a:gd name="T1" fmla="*/ 10 h 15"/>
                  <a:gd name="T2" fmla="*/ 0 w 37"/>
                  <a:gd name="T3" fmla="*/ 10 h 15"/>
                  <a:gd name="T4" fmla="*/ 0 w 37"/>
                  <a:gd name="T5" fmla="*/ 10 h 15"/>
                  <a:gd name="T6" fmla="*/ 15 w 37"/>
                  <a:gd name="T7" fmla="*/ 14 h 15"/>
                  <a:gd name="T8" fmla="*/ 27 w 37"/>
                  <a:gd name="T9" fmla="*/ 11 h 15"/>
                  <a:gd name="T10" fmla="*/ 34 w 37"/>
                  <a:gd name="T11" fmla="*/ 7 h 15"/>
                  <a:gd name="T12" fmla="*/ 37 w 37"/>
                  <a:gd name="T13" fmla="*/ 0 h 15"/>
                  <a:gd name="T14" fmla="*/ 0 w 37"/>
                  <a:gd name="T1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5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10"/>
                      <a:pt x="8" y="15"/>
                      <a:pt x="15" y="14"/>
                    </a:cubicBezTo>
                    <a:cubicBezTo>
                      <a:pt x="19" y="14"/>
                      <a:pt x="23" y="13"/>
                      <a:pt x="27" y="11"/>
                    </a:cubicBezTo>
                    <a:cubicBezTo>
                      <a:pt x="29" y="10"/>
                      <a:pt x="32" y="8"/>
                      <a:pt x="34" y="7"/>
                    </a:cubicBezTo>
                    <a:cubicBezTo>
                      <a:pt x="35" y="6"/>
                      <a:pt x="36" y="2"/>
                      <a:pt x="37" y="0"/>
                    </a:cubicBezTo>
                    <a:cubicBezTo>
                      <a:pt x="23" y="11"/>
                      <a:pt x="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ḷïḍé">
                <a:extLst>
                  <a:ext uri="{FF2B5EF4-FFF2-40B4-BE49-F238E27FC236}">
                    <a16:creationId xmlns="" xmlns:a16="http://schemas.microsoft.com/office/drawing/2014/main" id="{65469584-D167-45D6-B5DC-B0A751AD61BD}"/>
                  </a:ext>
                </a:extLst>
              </p:cNvPr>
              <p:cNvSpPr/>
              <p:nvPr/>
            </p:nvSpPr>
            <p:spPr bwMode="auto">
              <a:xfrm>
                <a:off x="10409493" y="2059195"/>
                <a:ext cx="109209" cy="76657"/>
              </a:xfrm>
              <a:custGeom>
                <a:avLst/>
                <a:gdLst>
                  <a:gd name="T0" fmla="*/ 23 w 50"/>
                  <a:gd name="T1" fmla="*/ 34 h 35"/>
                  <a:gd name="T2" fmla="*/ 0 w 50"/>
                  <a:gd name="T3" fmla="*/ 15 h 35"/>
                  <a:gd name="T4" fmla="*/ 1 w 50"/>
                  <a:gd name="T5" fmla="*/ 14 h 35"/>
                  <a:gd name="T6" fmla="*/ 2 w 50"/>
                  <a:gd name="T7" fmla="*/ 13 h 35"/>
                  <a:gd name="T8" fmla="*/ 41 w 50"/>
                  <a:gd name="T9" fmla="*/ 1 h 35"/>
                  <a:gd name="T10" fmla="*/ 43 w 50"/>
                  <a:gd name="T11" fmla="*/ 0 h 35"/>
                  <a:gd name="T12" fmla="*/ 44 w 50"/>
                  <a:gd name="T13" fmla="*/ 1 h 35"/>
                  <a:gd name="T14" fmla="*/ 44 w 50"/>
                  <a:gd name="T15" fmla="*/ 23 h 35"/>
                  <a:gd name="T16" fmla="*/ 26 w 50"/>
                  <a:gd name="T17" fmla="*/ 34 h 35"/>
                  <a:gd name="T18" fmla="*/ 23 w 50"/>
                  <a:gd name="T19" fmla="*/ 34 h 35"/>
                  <a:gd name="T20" fmla="*/ 4 w 50"/>
                  <a:gd name="T21" fmla="*/ 16 h 35"/>
                  <a:gd name="T22" fmla="*/ 25 w 50"/>
                  <a:gd name="T23" fmla="*/ 31 h 35"/>
                  <a:gd name="T24" fmla="*/ 42 w 50"/>
                  <a:gd name="T25" fmla="*/ 22 h 35"/>
                  <a:gd name="T26" fmla="*/ 42 w 50"/>
                  <a:gd name="T27" fmla="*/ 4 h 35"/>
                  <a:gd name="T28" fmla="*/ 4 w 50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5">
                    <a:moveTo>
                      <a:pt x="23" y="34"/>
                    </a:moveTo>
                    <a:cubicBezTo>
                      <a:pt x="5" y="35"/>
                      <a:pt x="0" y="15"/>
                      <a:pt x="0" y="15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30" y="15"/>
                      <a:pt x="41" y="1"/>
                    </a:cubicBezTo>
                    <a:cubicBezTo>
                      <a:pt x="42" y="0"/>
                      <a:pt x="42" y="0"/>
                      <a:pt x="43" y="0"/>
                    </a:cubicBezTo>
                    <a:cubicBezTo>
                      <a:pt x="43" y="0"/>
                      <a:pt x="44" y="0"/>
                      <a:pt x="44" y="1"/>
                    </a:cubicBezTo>
                    <a:cubicBezTo>
                      <a:pt x="44" y="1"/>
                      <a:pt x="50" y="13"/>
                      <a:pt x="44" y="23"/>
                    </a:cubicBezTo>
                    <a:cubicBezTo>
                      <a:pt x="41" y="29"/>
                      <a:pt x="35" y="32"/>
                      <a:pt x="26" y="34"/>
                    </a:cubicBezTo>
                    <a:cubicBezTo>
                      <a:pt x="25" y="34"/>
                      <a:pt x="24" y="34"/>
                      <a:pt x="23" y="34"/>
                    </a:cubicBezTo>
                    <a:close/>
                    <a:moveTo>
                      <a:pt x="4" y="16"/>
                    </a:moveTo>
                    <a:cubicBezTo>
                      <a:pt x="5" y="21"/>
                      <a:pt x="11" y="34"/>
                      <a:pt x="25" y="31"/>
                    </a:cubicBezTo>
                    <a:cubicBezTo>
                      <a:pt x="33" y="30"/>
                      <a:pt x="39" y="27"/>
                      <a:pt x="42" y="22"/>
                    </a:cubicBezTo>
                    <a:cubicBezTo>
                      <a:pt x="46" y="16"/>
                      <a:pt x="43" y="8"/>
                      <a:pt x="42" y="4"/>
                    </a:cubicBezTo>
                    <a:cubicBezTo>
                      <a:pt x="31" y="16"/>
                      <a:pt x="10" y="16"/>
                      <a:pt x="4" y="16"/>
                    </a:cubicBezTo>
                    <a:close/>
                  </a:path>
                </a:pathLst>
              </a:custGeom>
              <a:solidFill>
                <a:srgbClr val="F05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şlíḓè">
                <a:extLst>
                  <a:ext uri="{FF2B5EF4-FFF2-40B4-BE49-F238E27FC236}">
                    <a16:creationId xmlns="" xmlns:a16="http://schemas.microsoft.com/office/drawing/2014/main" id="{4743F3F6-35A3-46DF-97DB-BB98B4B2083B}"/>
                  </a:ext>
                </a:extLst>
              </p:cNvPr>
              <p:cNvSpPr/>
              <p:nvPr/>
            </p:nvSpPr>
            <p:spPr bwMode="auto">
              <a:xfrm>
                <a:off x="10346487" y="1984638"/>
                <a:ext cx="58805" cy="61956"/>
              </a:xfrm>
              <a:custGeom>
                <a:avLst/>
                <a:gdLst>
                  <a:gd name="T0" fmla="*/ 3 w 27"/>
                  <a:gd name="T1" fmla="*/ 19 h 28"/>
                  <a:gd name="T2" fmla="*/ 19 w 27"/>
                  <a:gd name="T3" fmla="*/ 26 h 28"/>
                  <a:gd name="T4" fmla="*/ 25 w 27"/>
                  <a:gd name="T5" fmla="*/ 9 h 28"/>
                  <a:gd name="T6" fmla="*/ 9 w 27"/>
                  <a:gd name="T7" fmla="*/ 2 h 28"/>
                  <a:gd name="T8" fmla="*/ 3 w 27"/>
                  <a:gd name="T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3" y="19"/>
                    </a:moveTo>
                    <a:cubicBezTo>
                      <a:pt x="6" y="25"/>
                      <a:pt x="13" y="28"/>
                      <a:pt x="19" y="26"/>
                    </a:cubicBezTo>
                    <a:cubicBezTo>
                      <a:pt x="25" y="23"/>
                      <a:pt x="27" y="16"/>
                      <a:pt x="25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9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ľïḑè">
                <a:extLst>
                  <a:ext uri="{FF2B5EF4-FFF2-40B4-BE49-F238E27FC236}">
                    <a16:creationId xmlns="" xmlns:a16="http://schemas.microsoft.com/office/drawing/2014/main" id="{1C63D97E-DB53-4EFF-ABEA-C2111B608744}"/>
                  </a:ext>
                </a:extLst>
              </p:cNvPr>
              <p:cNvSpPr/>
              <p:nvPr/>
            </p:nvSpPr>
            <p:spPr bwMode="auto">
              <a:xfrm>
                <a:off x="10344387" y="1978338"/>
                <a:ext cx="58805" cy="63005"/>
              </a:xfrm>
              <a:custGeom>
                <a:avLst/>
                <a:gdLst>
                  <a:gd name="T0" fmla="*/ 3 w 27"/>
                  <a:gd name="T1" fmla="*/ 19 h 29"/>
                  <a:gd name="T2" fmla="*/ 19 w 27"/>
                  <a:gd name="T3" fmla="*/ 26 h 29"/>
                  <a:gd name="T4" fmla="*/ 24 w 27"/>
                  <a:gd name="T5" fmla="*/ 10 h 29"/>
                  <a:gd name="T6" fmla="*/ 9 w 27"/>
                  <a:gd name="T7" fmla="*/ 3 h 29"/>
                  <a:gd name="T8" fmla="*/ 3 w 27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3" y="19"/>
                    </a:moveTo>
                    <a:cubicBezTo>
                      <a:pt x="6" y="25"/>
                      <a:pt x="13" y="29"/>
                      <a:pt x="19" y="26"/>
                    </a:cubicBezTo>
                    <a:cubicBezTo>
                      <a:pt x="25" y="23"/>
                      <a:pt x="27" y="16"/>
                      <a:pt x="24" y="10"/>
                    </a:cubicBezTo>
                    <a:cubicBezTo>
                      <a:pt x="22" y="3"/>
                      <a:pt x="15" y="0"/>
                      <a:pt x="9" y="3"/>
                    </a:cubicBezTo>
                    <a:cubicBezTo>
                      <a:pt x="3" y="5"/>
                      <a:pt x="0" y="13"/>
                      <a:pt x="3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šḻîḓé">
                <a:extLst>
                  <a:ext uri="{FF2B5EF4-FFF2-40B4-BE49-F238E27FC236}">
                    <a16:creationId xmlns="" xmlns:a16="http://schemas.microsoft.com/office/drawing/2014/main" id="{637410FB-4CE5-456C-B826-856128B11D01}"/>
                  </a:ext>
                </a:extLst>
              </p:cNvPr>
              <p:cNvSpPr/>
              <p:nvPr/>
            </p:nvSpPr>
            <p:spPr bwMode="auto">
              <a:xfrm>
                <a:off x="10352788" y="1994089"/>
                <a:ext cx="24152" cy="24152"/>
              </a:xfrm>
              <a:custGeom>
                <a:avLst/>
                <a:gdLst>
                  <a:gd name="T0" fmla="*/ 1 w 11"/>
                  <a:gd name="T1" fmla="*/ 7 h 11"/>
                  <a:gd name="T2" fmla="*/ 7 w 11"/>
                  <a:gd name="T3" fmla="*/ 10 h 11"/>
                  <a:gd name="T4" fmla="*/ 10 w 11"/>
                  <a:gd name="T5" fmla="*/ 4 h 11"/>
                  <a:gd name="T6" fmla="*/ 4 w 11"/>
                  <a:gd name="T7" fmla="*/ 1 h 11"/>
                  <a:gd name="T8" fmla="*/ 1 w 11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7"/>
                    </a:move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4"/>
                    </a:cubicBezTo>
                    <a:cubicBezTo>
                      <a:pt x="9" y="1"/>
                      <a:pt x="6" y="0"/>
                      <a:pt x="4" y="1"/>
                    </a:cubicBezTo>
                    <a:cubicBezTo>
                      <a:pt x="1" y="2"/>
                      <a:pt x="0" y="5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ṣḷidè">
                <a:extLst>
                  <a:ext uri="{FF2B5EF4-FFF2-40B4-BE49-F238E27FC236}">
                    <a16:creationId xmlns="" xmlns:a16="http://schemas.microsoft.com/office/drawing/2014/main" id="{77B9FB33-41FF-4AE2-A4B5-96D857A2A48A}"/>
                  </a:ext>
                </a:extLst>
              </p:cNvPr>
              <p:cNvSpPr/>
              <p:nvPr/>
            </p:nvSpPr>
            <p:spPr bwMode="auto">
              <a:xfrm>
                <a:off x="10320235" y="1930034"/>
                <a:ext cx="56705" cy="46204"/>
              </a:xfrm>
              <a:custGeom>
                <a:avLst/>
                <a:gdLst>
                  <a:gd name="T0" fmla="*/ 0 w 26"/>
                  <a:gd name="T1" fmla="*/ 21 h 21"/>
                  <a:gd name="T2" fmla="*/ 0 w 26"/>
                  <a:gd name="T3" fmla="*/ 19 h 21"/>
                  <a:gd name="T4" fmla="*/ 1 w 26"/>
                  <a:gd name="T5" fmla="*/ 17 h 21"/>
                  <a:gd name="T6" fmla="*/ 2 w 26"/>
                  <a:gd name="T7" fmla="*/ 15 h 21"/>
                  <a:gd name="T8" fmla="*/ 3 w 26"/>
                  <a:gd name="T9" fmla="*/ 13 h 21"/>
                  <a:gd name="T10" fmla="*/ 5 w 26"/>
                  <a:gd name="T11" fmla="*/ 10 h 21"/>
                  <a:gd name="T12" fmla="*/ 7 w 26"/>
                  <a:gd name="T13" fmla="*/ 8 h 21"/>
                  <a:gd name="T14" fmla="*/ 10 w 26"/>
                  <a:gd name="T15" fmla="*/ 6 h 21"/>
                  <a:gd name="T16" fmla="*/ 12 w 26"/>
                  <a:gd name="T17" fmla="*/ 4 h 21"/>
                  <a:gd name="T18" fmla="*/ 15 w 26"/>
                  <a:gd name="T19" fmla="*/ 3 h 21"/>
                  <a:gd name="T20" fmla="*/ 18 w 26"/>
                  <a:gd name="T21" fmla="*/ 1 h 21"/>
                  <a:gd name="T22" fmla="*/ 21 w 26"/>
                  <a:gd name="T23" fmla="*/ 1 h 21"/>
                  <a:gd name="T24" fmla="*/ 23 w 26"/>
                  <a:gd name="T25" fmla="*/ 0 h 21"/>
                  <a:gd name="T26" fmla="*/ 25 w 26"/>
                  <a:gd name="T27" fmla="*/ 0 h 21"/>
                  <a:gd name="T28" fmla="*/ 26 w 26"/>
                  <a:gd name="T29" fmla="*/ 0 h 21"/>
                  <a:gd name="T30" fmla="*/ 25 w 26"/>
                  <a:gd name="T31" fmla="*/ 1 h 21"/>
                  <a:gd name="T32" fmla="*/ 23 w 26"/>
                  <a:gd name="T33" fmla="*/ 2 h 21"/>
                  <a:gd name="T34" fmla="*/ 21 w 26"/>
                  <a:gd name="T35" fmla="*/ 3 h 21"/>
                  <a:gd name="T36" fmla="*/ 19 w 26"/>
                  <a:gd name="T37" fmla="*/ 4 h 21"/>
                  <a:gd name="T38" fmla="*/ 17 w 26"/>
                  <a:gd name="T39" fmla="*/ 5 h 21"/>
                  <a:gd name="T40" fmla="*/ 14 w 26"/>
                  <a:gd name="T41" fmla="*/ 7 h 21"/>
                  <a:gd name="T42" fmla="*/ 12 w 26"/>
                  <a:gd name="T43" fmla="*/ 9 h 21"/>
                  <a:gd name="T44" fmla="*/ 11 w 26"/>
                  <a:gd name="T45" fmla="*/ 10 h 21"/>
                  <a:gd name="T46" fmla="*/ 9 w 26"/>
                  <a:gd name="T47" fmla="*/ 11 h 21"/>
                  <a:gd name="T48" fmla="*/ 8 w 26"/>
                  <a:gd name="T49" fmla="*/ 12 h 21"/>
                  <a:gd name="T50" fmla="*/ 7 w 26"/>
                  <a:gd name="T51" fmla="*/ 13 h 21"/>
                  <a:gd name="T52" fmla="*/ 5 w 26"/>
                  <a:gd name="T53" fmla="*/ 15 h 21"/>
                  <a:gd name="T54" fmla="*/ 4 w 26"/>
                  <a:gd name="T55" fmla="*/ 16 h 21"/>
                  <a:gd name="T56" fmla="*/ 4 w 26"/>
                  <a:gd name="T57" fmla="*/ 16 h 21"/>
                  <a:gd name="T58" fmla="*/ 2 w 26"/>
                  <a:gd name="T59" fmla="*/ 18 h 21"/>
                  <a:gd name="T60" fmla="*/ 1 w 26"/>
                  <a:gd name="T61" fmla="*/ 19 h 21"/>
                  <a:gd name="T62" fmla="*/ 0 w 26"/>
                  <a:gd name="T63" fmla="*/ 20 h 21"/>
                  <a:gd name="T64" fmla="*/ 0 w 26"/>
                  <a:gd name="T6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21">
                    <a:moveTo>
                      <a:pt x="0" y="21"/>
                    </a:move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1" y="18"/>
                      <a:pt x="1" y="17"/>
                    </a:cubicBezTo>
                    <a:cubicBezTo>
                      <a:pt x="1" y="17"/>
                      <a:pt x="1" y="16"/>
                      <a:pt x="2" y="15"/>
                    </a:cubicBezTo>
                    <a:cubicBezTo>
                      <a:pt x="2" y="15"/>
                      <a:pt x="3" y="14"/>
                      <a:pt x="3" y="13"/>
                    </a:cubicBezTo>
                    <a:cubicBezTo>
                      <a:pt x="4" y="12"/>
                      <a:pt x="4" y="11"/>
                      <a:pt x="5" y="10"/>
                    </a:cubicBezTo>
                    <a:cubicBezTo>
                      <a:pt x="5" y="10"/>
                      <a:pt x="6" y="9"/>
                      <a:pt x="7" y="8"/>
                    </a:cubicBez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2"/>
                      <a:pt x="17" y="2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1"/>
                    </a:cubicBezTo>
                    <a:cubicBezTo>
                      <a:pt x="24" y="1"/>
                      <a:pt x="24" y="1"/>
                      <a:pt x="23" y="2"/>
                    </a:cubicBezTo>
                    <a:cubicBezTo>
                      <a:pt x="23" y="2"/>
                      <a:pt x="22" y="2"/>
                      <a:pt x="21" y="3"/>
                    </a:cubicBezTo>
                    <a:cubicBezTo>
                      <a:pt x="21" y="3"/>
                      <a:pt x="20" y="4"/>
                      <a:pt x="19" y="4"/>
                    </a:cubicBezTo>
                    <a:cubicBezTo>
                      <a:pt x="18" y="4"/>
                      <a:pt x="18" y="5"/>
                      <a:pt x="17" y="5"/>
                    </a:cubicBezTo>
                    <a:cubicBezTo>
                      <a:pt x="16" y="6"/>
                      <a:pt x="15" y="7"/>
                      <a:pt x="14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9" y="11"/>
                      <a:pt x="9" y="11"/>
                      <a:pt x="8" y="12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6" y="14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3" y="18"/>
                      <a:pt x="2" y="18"/>
                    </a:cubicBezTo>
                    <a:cubicBezTo>
                      <a:pt x="2" y="19"/>
                      <a:pt x="1" y="19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ṩľíďè">
                <a:extLst>
                  <a:ext uri="{FF2B5EF4-FFF2-40B4-BE49-F238E27FC236}">
                    <a16:creationId xmlns="" xmlns:a16="http://schemas.microsoft.com/office/drawing/2014/main" id="{3F11598A-CC03-4084-A884-CA57BFE9EB75}"/>
                  </a:ext>
                </a:extLst>
              </p:cNvPr>
              <p:cNvSpPr/>
              <p:nvPr/>
            </p:nvSpPr>
            <p:spPr bwMode="auto">
              <a:xfrm>
                <a:off x="10461997" y="1939485"/>
                <a:ext cx="40953" cy="54605"/>
              </a:xfrm>
              <a:custGeom>
                <a:avLst/>
                <a:gdLst>
                  <a:gd name="T0" fmla="*/ 3 w 19"/>
                  <a:gd name="T1" fmla="*/ 16 h 25"/>
                  <a:gd name="T2" fmla="*/ 14 w 19"/>
                  <a:gd name="T3" fmla="*/ 24 h 25"/>
                  <a:gd name="T4" fmla="*/ 16 w 19"/>
                  <a:gd name="T5" fmla="*/ 10 h 25"/>
                  <a:gd name="T6" fmla="*/ 5 w 19"/>
                  <a:gd name="T7" fmla="*/ 2 h 25"/>
                  <a:gd name="T8" fmla="*/ 3 w 19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3" y="16"/>
                    </a:moveTo>
                    <a:cubicBezTo>
                      <a:pt x="5" y="22"/>
                      <a:pt x="10" y="25"/>
                      <a:pt x="14" y="24"/>
                    </a:cubicBezTo>
                    <a:cubicBezTo>
                      <a:pt x="18" y="22"/>
                      <a:pt x="19" y="16"/>
                      <a:pt x="16" y="10"/>
                    </a:cubicBezTo>
                    <a:cubicBezTo>
                      <a:pt x="13" y="4"/>
                      <a:pt x="8" y="0"/>
                      <a:pt x="5" y="2"/>
                    </a:cubicBezTo>
                    <a:cubicBezTo>
                      <a:pt x="1" y="4"/>
                      <a:pt x="0" y="10"/>
                      <a:pt x="3" y="16"/>
                    </a:cubicBez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ṧḷîḍe">
                <a:extLst>
                  <a:ext uri="{FF2B5EF4-FFF2-40B4-BE49-F238E27FC236}">
                    <a16:creationId xmlns="" xmlns:a16="http://schemas.microsoft.com/office/drawing/2014/main" id="{8E0276E8-7A8B-4C1E-8400-911F8C076B10}"/>
                  </a:ext>
                </a:extLst>
              </p:cNvPr>
              <p:cNvSpPr/>
              <p:nvPr/>
            </p:nvSpPr>
            <p:spPr bwMode="auto">
              <a:xfrm>
                <a:off x="10459897" y="1935284"/>
                <a:ext cx="38853" cy="54605"/>
              </a:xfrm>
              <a:custGeom>
                <a:avLst/>
                <a:gdLst>
                  <a:gd name="T0" fmla="*/ 2 w 18"/>
                  <a:gd name="T1" fmla="*/ 15 h 25"/>
                  <a:gd name="T2" fmla="*/ 14 w 18"/>
                  <a:gd name="T3" fmla="*/ 23 h 25"/>
                  <a:gd name="T4" fmla="*/ 16 w 18"/>
                  <a:gd name="T5" fmla="*/ 9 h 25"/>
                  <a:gd name="T6" fmla="*/ 4 w 18"/>
                  <a:gd name="T7" fmla="*/ 1 h 25"/>
                  <a:gd name="T8" fmla="*/ 2 w 18"/>
                  <a:gd name="T9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2" y="15"/>
                    </a:moveTo>
                    <a:cubicBezTo>
                      <a:pt x="5" y="21"/>
                      <a:pt x="10" y="25"/>
                      <a:pt x="14" y="23"/>
                    </a:cubicBezTo>
                    <a:cubicBezTo>
                      <a:pt x="18" y="22"/>
                      <a:pt x="18" y="15"/>
                      <a:pt x="16" y="9"/>
                    </a:cubicBezTo>
                    <a:cubicBezTo>
                      <a:pt x="13" y="3"/>
                      <a:pt x="8" y="0"/>
                      <a:pt x="4" y="1"/>
                    </a:cubicBezTo>
                    <a:cubicBezTo>
                      <a:pt x="1" y="3"/>
                      <a:pt x="0" y="9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ḻíďe">
                <a:extLst>
                  <a:ext uri="{FF2B5EF4-FFF2-40B4-BE49-F238E27FC236}">
                    <a16:creationId xmlns="" xmlns:a16="http://schemas.microsoft.com/office/drawing/2014/main" id="{E0A2C783-F4F6-4F06-97F9-E2AF23111621}"/>
                  </a:ext>
                </a:extLst>
              </p:cNvPr>
              <p:cNvSpPr/>
              <p:nvPr/>
            </p:nvSpPr>
            <p:spPr bwMode="auto">
              <a:xfrm>
                <a:off x="10466197" y="1947885"/>
                <a:ext cx="15751" cy="19952"/>
              </a:xfrm>
              <a:custGeom>
                <a:avLst/>
                <a:gdLst>
                  <a:gd name="T0" fmla="*/ 1 w 7"/>
                  <a:gd name="T1" fmla="*/ 5 h 9"/>
                  <a:gd name="T2" fmla="*/ 5 w 7"/>
                  <a:gd name="T3" fmla="*/ 8 h 9"/>
                  <a:gd name="T4" fmla="*/ 6 w 7"/>
                  <a:gd name="T5" fmla="*/ 3 h 9"/>
                  <a:gd name="T6" fmla="*/ 1 w 7"/>
                  <a:gd name="T7" fmla="*/ 0 h 9"/>
                  <a:gd name="T8" fmla="*/ 1 w 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1" y="5"/>
                    </a:moveTo>
                    <a:cubicBezTo>
                      <a:pt x="1" y="7"/>
                      <a:pt x="3" y="9"/>
                      <a:pt x="5" y="8"/>
                    </a:cubicBezTo>
                    <a:cubicBezTo>
                      <a:pt x="6" y="7"/>
                      <a:pt x="7" y="5"/>
                      <a:pt x="6" y="3"/>
                    </a:cubicBezTo>
                    <a:cubicBezTo>
                      <a:pt x="5" y="1"/>
                      <a:pt x="3" y="0"/>
                      <a:pt x="1" y="0"/>
                    </a:cubicBezTo>
                    <a:cubicBezTo>
                      <a:pt x="0" y="1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śḻïḓê">
                <a:extLst>
                  <a:ext uri="{FF2B5EF4-FFF2-40B4-BE49-F238E27FC236}">
                    <a16:creationId xmlns="" xmlns:a16="http://schemas.microsoft.com/office/drawing/2014/main" id="{8E3588EF-1B66-4B3A-9301-427FAD2EE7C2}"/>
                  </a:ext>
                </a:extLst>
              </p:cNvPr>
              <p:cNvSpPr/>
              <p:nvPr/>
            </p:nvSpPr>
            <p:spPr bwMode="auto">
              <a:xfrm>
                <a:off x="10417893" y="1884880"/>
                <a:ext cx="59855" cy="24152"/>
              </a:xfrm>
              <a:custGeom>
                <a:avLst/>
                <a:gdLst>
                  <a:gd name="T0" fmla="*/ 0 w 27"/>
                  <a:gd name="T1" fmla="*/ 11 h 11"/>
                  <a:gd name="T2" fmla="*/ 1 w 27"/>
                  <a:gd name="T3" fmla="*/ 10 h 11"/>
                  <a:gd name="T4" fmla="*/ 2 w 27"/>
                  <a:gd name="T5" fmla="*/ 8 h 11"/>
                  <a:gd name="T6" fmla="*/ 3 w 27"/>
                  <a:gd name="T7" fmla="*/ 7 h 11"/>
                  <a:gd name="T8" fmla="*/ 5 w 27"/>
                  <a:gd name="T9" fmla="*/ 5 h 11"/>
                  <a:gd name="T10" fmla="*/ 7 w 27"/>
                  <a:gd name="T11" fmla="*/ 4 h 11"/>
                  <a:gd name="T12" fmla="*/ 9 w 27"/>
                  <a:gd name="T13" fmla="*/ 2 h 11"/>
                  <a:gd name="T14" fmla="*/ 12 w 27"/>
                  <a:gd name="T15" fmla="*/ 1 h 11"/>
                  <a:gd name="T16" fmla="*/ 15 w 27"/>
                  <a:gd name="T17" fmla="*/ 1 h 11"/>
                  <a:gd name="T18" fmla="*/ 17 w 27"/>
                  <a:gd name="T19" fmla="*/ 0 h 11"/>
                  <a:gd name="T20" fmla="*/ 20 w 27"/>
                  <a:gd name="T21" fmla="*/ 0 h 11"/>
                  <a:gd name="T22" fmla="*/ 22 w 27"/>
                  <a:gd name="T23" fmla="*/ 0 h 11"/>
                  <a:gd name="T24" fmla="*/ 24 w 27"/>
                  <a:gd name="T25" fmla="*/ 0 h 11"/>
                  <a:gd name="T26" fmla="*/ 26 w 27"/>
                  <a:gd name="T27" fmla="*/ 1 h 11"/>
                  <a:gd name="T28" fmla="*/ 27 w 27"/>
                  <a:gd name="T29" fmla="*/ 1 h 11"/>
                  <a:gd name="T30" fmla="*/ 26 w 27"/>
                  <a:gd name="T31" fmla="*/ 1 h 11"/>
                  <a:gd name="T32" fmla="*/ 24 w 27"/>
                  <a:gd name="T33" fmla="*/ 2 h 11"/>
                  <a:gd name="T34" fmla="*/ 22 w 27"/>
                  <a:gd name="T35" fmla="*/ 2 h 11"/>
                  <a:gd name="T36" fmla="*/ 20 w 27"/>
                  <a:gd name="T37" fmla="*/ 2 h 11"/>
                  <a:gd name="T38" fmla="*/ 18 w 27"/>
                  <a:gd name="T39" fmla="*/ 3 h 11"/>
                  <a:gd name="T40" fmla="*/ 15 w 27"/>
                  <a:gd name="T41" fmla="*/ 4 h 11"/>
                  <a:gd name="T42" fmla="*/ 13 w 27"/>
                  <a:gd name="T43" fmla="*/ 4 h 11"/>
                  <a:gd name="T44" fmla="*/ 12 w 27"/>
                  <a:gd name="T45" fmla="*/ 5 h 11"/>
                  <a:gd name="T46" fmla="*/ 11 w 27"/>
                  <a:gd name="T47" fmla="*/ 5 h 11"/>
                  <a:gd name="T48" fmla="*/ 9 w 27"/>
                  <a:gd name="T49" fmla="*/ 6 h 11"/>
                  <a:gd name="T50" fmla="*/ 8 w 27"/>
                  <a:gd name="T51" fmla="*/ 6 h 11"/>
                  <a:gd name="T52" fmla="*/ 6 w 27"/>
                  <a:gd name="T53" fmla="*/ 7 h 11"/>
                  <a:gd name="T54" fmla="*/ 5 w 27"/>
                  <a:gd name="T55" fmla="*/ 8 h 11"/>
                  <a:gd name="T56" fmla="*/ 4 w 27"/>
                  <a:gd name="T57" fmla="*/ 8 h 11"/>
                  <a:gd name="T58" fmla="*/ 3 w 27"/>
                  <a:gd name="T59" fmla="*/ 9 h 11"/>
                  <a:gd name="T60" fmla="*/ 1 w 27"/>
                  <a:gd name="T61" fmla="*/ 10 h 11"/>
                  <a:gd name="T62" fmla="*/ 1 w 27"/>
                  <a:gd name="T63" fmla="*/ 11 h 11"/>
                  <a:gd name="T64" fmla="*/ 0 w 27"/>
                  <a:gd name="T6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11">
                    <a:moveTo>
                      <a:pt x="0" y="11"/>
                    </a:moveTo>
                    <a:cubicBezTo>
                      <a:pt x="0" y="11"/>
                      <a:pt x="1" y="10"/>
                      <a:pt x="1" y="10"/>
                    </a:cubicBezTo>
                    <a:cubicBezTo>
                      <a:pt x="1" y="9"/>
                      <a:pt x="1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4" y="6"/>
                      <a:pt x="4" y="6"/>
                      <a:pt x="5" y="5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8" y="3"/>
                      <a:pt x="8" y="3"/>
                      <a:pt x="9" y="2"/>
                    </a:cubicBezTo>
                    <a:cubicBezTo>
                      <a:pt x="10" y="2"/>
                      <a:pt x="11" y="2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4" y="0"/>
                      <a:pt x="24" y="0"/>
                    </a:cubicBezTo>
                    <a:cubicBezTo>
                      <a:pt x="25" y="0"/>
                      <a:pt x="25" y="1"/>
                      <a:pt x="26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6" y="3"/>
                      <a:pt x="15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ṡḷiḓê">
                <a:extLst>
                  <a:ext uri="{FF2B5EF4-FFF2-40B4-BE49-F238E27FC236}">
                    <a16:creationId xmlns="" xmlns:a16="http://schemas.microsoft.com/office/drawing/2014/main" id="{CB5F5E7B-D477-4F79-944C-0646A905927F}"/>
                  </a:ext>
                </a:extLst>
              </p:cNvPr>
              <p:cNvSpPr/>
              <p:nvPr/>
            </p:nvSpPr>
            <p:spPr bwMode="auto">
              <a:xfrm>
                <a:off x="10049312" y="1741017"/>
                <a:ext cx="394834" cy="289825"/>
              </a:xfrm>
              <a:custGeom>
                <a:avLst/>
                <a:gdLst>
                  <a:gd name="T0" fmla="*/ 59 w 181"/>
                  <a:gd name="T1" fmla="*/ 38 h 133"/>
                  <a:gd name="T2" fmla="*/ 160 w 181"/>
                  <a:gd name="T3" fmla="*/ 33 h 133"/>
                  <a:gd name="T4" fmla="*/ 160 w 181"/>
                  <a:gd name="T5" fmla="*/ 33 h 133"/>
                  <a:gd name="T6" fmla="*/ 179 w 181"/>
                  <a:gd name="T7" fmla="*/ 44 h 133"/>
                  <a:gd name="T8" fmla="*/ 178 w 181"/>
                  <a:gd name="T9" fmla="*/ 46 h 133"/>
                  <a:gd name="T10" fmla="*/ 166 w 181"/>
                  <a:gd name="T11" fmla="*/ 70 h 133"/>
                  <a:gd name="T12" fmla="*/ 124 w 181"/>
                  <a:gd name="T13" fmla="*/ 102 h 133"/>
                  <a:gd name="T14" fmla="*/ 90 w 181"/>
                  <a:gd name="T15" fmla="*/ 104 h 133"/>
                  <a:gd name="T16" fmla="*/ 92 w 181"/>
                  <a:gd name="T17" fmla="*/ 98 h 133"/>
                  <a:gd name="T18" fmla="*/ 60 w 181"/>
                  <a:gd name="T19" fmla="*/ 122 h 133"/>
                  <a:gd name="T20" fmla="*/ 59 w 181"/>
                  <a:gd name="T21" fmla="*/ 3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133">
                    <a:moveTo>
                      <a:pt x="59" y="38"/>
                    </a:moveTo>
                    <a:cubicBezTo>
                      <a:pt x="117" y="0"/>
                      <a:pt x="160" y="33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8" y="25"/>
                      <a:pt x="181" y="33"/>
                      <a:pt x="179" y="44"/>
                    </a:cubicBezTo>
                    <a:cubicBezTo>
                      <a:pt x="178" y="44"/>
                      <a:pt x="178" y="45"/>
                      <a:pt x="178" y="46"/>
                    </a:cubicBezTo>
                    <a:cubicBezTo>
                      <a:pt x="176" y="55"/>
                      <a:pt x="166" y="70"/>
                      <a:pt x="166" y="70"/>
                    </a:cubicBezTo>
                    <a:cubicBezTo>
                      <a:pt x="166" y="70"/>
                      <a:pt x="154" y="89"/>
                      <a:pt x="124" y="102"/>
                    </a:cubicBezTo>
                    <a:cubicBezTo>
                      <a:pt x="95" y="115"/>
                      <a:pt x="84" y="116"/>
                      <a:pt x="90" y="104"/>
                    </a:cubicBezTo>
                    <a:cubicBezTo>
                      <a:pt x="90" y="102"/>
                      <a:pt x="91" y="100"/>
                      <a:pt x="92" y="98"/>
                    </a:cubicBezTo>
                    <a:cubicBezTo>
                      <a:pt x="85" y="106"/>
                      <a:pt x="73" y="118"/>
                      <a:pt x="60" y="122"/>
                    </a:cubicBezTo>
                    <a:cubicBezTo>
                      <a:pt x="16" y="133"/>
                      <a:pt x="0" y="75"/>
                      <a:pt x="59" y="38"/>
                    </a:cubicBezTo>
                    <a:close/>
                  </a:path>
                </a:pathLst>
              </a:custGeom>
              <a:solidFill>
                <a:srgbClr val="3617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ṩḷïḍe">
                <a:extLst>
                  <a:ext uri="{FF2B5EF4-FFF2-40B4-BE49-F238E27FC236}">
                    <a16:creationId xmlns="" xmlns:a16="http://schemas.microsoft.com/office/drawing/2014/main" id="{7167717D-B857-4A98-8EEE-41CED998CF42}"/>
                  </a:ext>
                </a:extLst>
              </p:cNvPr>
              <p:cNvSpPr/>
              <p:nvPr/>
            </p:nvSpPr>
            <p:spPr bwMode="auto">
              <a:xfrm>
                <a:off x="10136469" y="2030842"/>
                <a:ext cx="111310" cy="127061"/>
              </a:xfrm>
              <a:custGeom>
                <a:avLst/>
                <a:gdLst>
                  <a:gd name="T0" fmla="*/ 34 w 51"/>
                  <a:gd name="T1" fmla="*/ 11 h 58"/>
                  <a:gd name="T2" fmla="*/ 6 w 51"/>
                  <a:gd name="T3" fmla="*/ 17 h 58"/>
                  <a:gd name="T4" fmla="*/ 51 w 51"/>
                  <a:gd name="T5" fmla="*/ 40 h 58"/>
                  <a:gd name="T6" fmla="*/ 34 w 51"/>
                  <a:gd name="T7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8">
                    <a:moveTo>
                      <a:pt x="34" y="11"/>
                    </a:moveTo>
                    <a:cubicBezTo>
                      <a:pt x="34" y="11"/>
                      <a:pt x="13" y="0"/>
                      <a:pt x="6" y="17"/>
                    </a:cubicBezTo>
                    <a:cubicBezTo>
                      <a:pt x="0" y="33"/>
                      <a:pt x="32" y="58"/>
                      <a:pt x="51" y="40"/>
                    </a:cubicBezTo>
                    <a:lnTo>
                      <a:pt x="34" y="11"/>
                    </a:lnTo>
                    <a:close/>
                  </a:path>
                </a:pathLst>
              </a:custGeom>
              <a:solidFill>
                <a:srgbClr val="ED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ļiďê">
                <a:extLst>
                  <a:ext uri="{FF2B5EF4-FFF2-40B4-BE49-F238E27FC236}">
                    <a16:creationId xmlns="" xmlns:a16="http://schemas.microsoft.com/office/drawing/2014/main" id="{A2211982-4F27-44DC-9BA9-55D2F0AD0C28}"/>
                  </a:ext>
                </a:extLst>
              </p:cNvPr>
              <p:cNvSpPr/>
              <p:nvPr/>
            </p:nvSpPr>
            <p:spPr bwMode="auto">
              <a:xfrm>
                <a:off x="10152221" y="2059195"/>
                <a:ext cx="91358" cy="80857"/>
              </a:xfrm>
              <a:custGeom>
                <a:avLst/>
                <a:gdLst>
                  <a:gd name="T0" fmla="*/ 33 w 42"/>
                  <a:gd name="T1" fmla="*/ 9 h 37"/>
                  <a:gd name="T2" fmla="*/ 42 w 42"/>
                  <a:gd name="T3" fmla="*/ 24 h 37"/>
                  <a:gd name="T4" fmla="*/ 8 w 42"/>
                  <a:gd name="T5" fmla="*/ 7 h 37"/>
                  <a:gd name="T6" fmla="*/ 33 w 4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7">
                    <a:moveTo>
                      <a:pt x="33" y="9"/>
                    </a:moveTo>
                    <a:cubicBezTo>
                      <a:pt x="42" y="24"/>
                      <a:pt x="42" y="24"/>
                      <a:pt x="42" y="24"/>
                    </a:cubicBezTo>
                    <a:cubicBezTo>
                      <a:pt x="24" y="37"/>
                      <a:pt x="0" y="15"/>
                      <a:pt x="8" y="7"/>
                    </a:cubicBezTo>
                    <a:cubicBezTo>
                      <a:pt x="13" y="0"/>
                      <a:pt x="27" y="6"/>
                      <a:pt x="33" y="9"/>
                    </a:cubicBezTo>
                    <a:close/>
                  </a:path>
                </a:pathLst>
              </a:custGeom>
              <a:solidFill>
                <a:srgbClr val="F7A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ľïḋè">
                <a:extLst>
                  <a:ext uri="{FF2B5EF4-FFF2-40B4-BE49-F238E27FC236}">
                    <a16:creationId xmlns="" xmlns:a16="http://schemas.microsoft.com/office/drawing/2014/main" id="{99C1F011-AA91-4BCC-940C-B14CBEBCBC05}"/>
                  </a:ext>
                </a:extLst>
              </p:cNvPr>
              <p:cNvSpPr/>
              <p:nvPr/>
            </p:nvSpPr>
            <p:spPr bwMode="auto">
              <a:xfrm>
                <a:off x="10162722" y="2063395"/>
                <a:ext cx="60905" cy="26253"/>
              </a:xfrm>
              <a:custGeom>
                <a:avLst/>
                <a:gdLst>
                  <a:gd name="T0" fmla="*/ 2 w 28"/>
                  <a:gd name="T1" fmla="*/ 12 h 12"/>
                  <a:gd name="T2" fmla="*/ 2 w 28"/>
                  <a:gd name="T3" fmla="*/ 11 h 12"/>
                  <a:gd name="T4" fmla="*/ 2 w 28"/>
                  <a:gd name="T5" fmla="*/ 10 h 12"/>
                  <a:gd name="T6" fmla="*/ 2 w 28"/>
                  <a:gd name="T7" fmla="*/ 7 h 12"/>
                  <a:gd name="T8" fmla="*/ 3 w 28"/>
                  <a:gd name="T9" fmla="*/ 6 h 12"/>
                  <a:gd name="T10" fmla="*/ 3 w 28"/>
                  <a:gd name="T11" fmla="*/ 5 h 12"/>
                  <a:gd name="T12" fmla="*/ 3 w 28"/>
                  <a:gd name="T13" fmla="*/ 5 h 12"/>
                  <a:gd name="T14" fmla="*/ 3 w 28"/>
                  <a:gd name="T15" fmla="*/ 5 h 12"/>
                  <a:gd name="T16" fmla="*/ 3 w 28"/>
                  <a:gd name="T17" fmla="*/ 5 h 12"/>
                  <a:gd name="T18" fmla="*/ 3 w 28"/>
                  <a:gd name="T19" fmla="*/ 5 h 12"/>
                  <a:gd name="T20" fmla="*/ 3 w 28"/>
                  <a:gd name="T21" fmla="*/ 5 h 12"/>
                  <a:gd name="T22" fmla="*/ 3 w 28"/>
                  <a:gd name="T23" fmla="*/ 5 h 12"/>
                  <a:gd name="T24" fmla="*/ 4 w 28"/>
                  <a:gd name="T25" fmla="*/ 5 h 12"/>
                  <a:gd name="T26" fmla="*/ 4 w 28"/>
                  <a:gd name="T27" fmla="*/ 5 h 12"/>
                  <a:gd name="T28" fmla="*/ 5 w 28"/>
                  <a:gd name="T29" fmla="*/ 4 h 12"/>
                  <a:gd name="T30" fmla="*/ 5 w 28"/>
                  <a:gd name="T31" fmla="*/ 4 h 12"/>
                  <a:gd name="T32" fmla="*/ 6 w 28"/>
                  <a:gd name="T33" fmla="*/ 4 h 12"/>
                  <a:gd name="T34" fmla="*/ 12 w 28"/>
                  <a:gd name="T35" fmla="*/ 3 h 12"/>
                  <a:gd name="T36" fmla="*/ 15 w 28"/>
                  <a:gd name="T37" fmla="*/ 3 h 12"/>
                  <a:gd name="T38" fmla="*/ 18 w 28"/>
                  <a:gd name="T39" fmla="*/ 4 h 12"/>
                  <a:gd name="T40" fmla="*/ 23 w 28"/>
                  <a:gd name="T41" fmla="*/ 5 h 12"/>
                  <a:gd name="T42" fmla="*/ 28 w 28"/>
                  <a:gd name="T43" fmla="*/ 7 h 12"/>
                  <a:gd name="T44" fmla="*/ 27 w 28"/>
                  <a:gd name="T45" fmla="*/ 6 h 12"/>
                  <a:gd name="T46" fmla="*/ 24 w 28"/>
                  <a:gd name="T47" fmla="*/ 4 h 12"/>
                  <a:gd name="T48" fmla="*/ 21 w 28"/>
                  <a:gd name="T49" fmla="*/ 3 h 12"/>
                  <a:gd name="T50" fmla="*/ 18 w 28"/>
                  <a:gd name="T51" fmla="*/ 2 h 12"/>
                  <a:gd name="T52" fmla="*/ 12 w 28"/>
                  <a:gd name="T53" fmla="*/ 0 h 12"/>
                  <a:gd name="T54" fmla="*/ 8 w 28"/>
                  <a:gd name="T55" fmla="*/ 0 h 12"/>
                  <a:gd name="T56" fmla="*/ 5 w 28"/>
                  <a:gd name="T57" fmla="*/ 1 h 12"/>
                  <a:gd name="T58" fmla="*/ 4 w 28"/>
                  <a:gd name="T59" fmla="*/ 2 h 12"/>
                  <a:gd name="T60" fmla="*/ 3 w 28"/>
                  <a:gd name="T61" fmla="*/ 2 h 12"/>
                  <a:gd name="T62" fmla="*/ 3 w 28"/>
                  <a:gd name="T63" fmla="*/ 3 h 12"/>
                  <a:gd name="T64" fmla="*/ 2 w 28"/>
                  <a:gd name="T65" fmla="*/ 4 h 12"/>
                  <a:gd name="T66" fmla="*/ 2 w 28"/>
                  <a:gd name="T67" fmla="*/ 4 h 12"/>
                  <a:gd name="T68" fmla="*/ 2 w 28"/>
                  <a:gd name="T69" fmla="*/ 4 h 12"/>
                  <a:gd name="T70" fmla="*/ 2 w 28"/>
                  <a:gd name="T71" fmla="*/ 4 h 12"/>
                  <a:gd name="T72" fmla="*/ 1 w 28"/>
                  <a:gd name="T73" fmla="*/ 5 h 12"/>
                  <a:gd name="T74" fmla="*/ 1 w 28"/>
                  <a:gd name="T75" fmla="*/ 6 h 12"/>
                  <a:gd name="T76" fmla="*/ 1 w 28"/>
                  <a:gd name="T77" fmla="*/ 9 h 12"/>
                  <a:gd name="T78" fmla="*/ 1 w 28"/>
                  <a:gd name="T79" fmla="*/ 10 h 12"/>
                  <a:gd name="T80" fmla="*/ 2 w 28"/>
                  <a:gd name="T81" fmla="*/ 11 h 12"/>
                  <a:gd name="T82" fmla="*/ 2 w 28"/>
                  <a:gd name="T8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2">
                    <a:moveTo>
                      <a:pt x="2" y="12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9"/>
                      <a:pt x="2" y="8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1" y="5"/>
                      <a:pt x="23" y="5"/>
                    </a:cubicBezTo>
                    <a:cubicBezTo>
                      <a:pt x="26" y="6"/>
                      <a:pt x="28" y="7"/>
                      <a:pt x="28" y="7"/>
                    </a:cubicBezTo>
                    <a:cubicBezTo>
                      <a:pt x="28" y="7"/>
                      <a:pt x="28" y="7"/>
                      <a:pt x="27" y="6"/>
                    </a:cubicBezTo>
                    <a:cubicBezTo>
                      <a:pt x="26" y="5"/>
                      <a:pt x="25" y="5"/>
                      <a:pt x="24" y="4"/>
                    </a:cubicBezTo>
                    <a:cubicBezTo>
                      <a:pt x="23" y="3"/>
                      <a:pt x="22" y="3"/>
                      <a:pt x="21" y="3"/>
                    </a:cubicBezTo>
                    <a:cubicBezTo>
                      <a:pt x="20" y="2"/>
                      <a:pt x="19" y="2"/>
                      <a:pt x="18" y="2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0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1"/>
                      <a:pt x="2" y="11"/>
                      <a:pt x="2" y="11"/>
                    </a:cubicBez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CF9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ŝļîdê">
                <a:extLst>
                  <a:ext uri="{FF2B5EF4-FFF2-40B4-BE49-F238E27FC236}">
                    <a16:creationId xmlns="" xmlns:a16="http://schemas.microsoft.com/office/drawing/2014/main" id="{7A975B1B-7100-4885-AEA6-EF2ADE4B8A60}"/>
                  </a:ext>
                </a:extLst>
              </p:cNvPr>
              <p:cNvSpPr/>
              <p:nvPr/>
            </p:nvSpPr>
            <p:spPr bwMode="auto">
              <a:xfrm>
                <a:off x="10176373" y="1976238"/>
                <a:ext cx="117610" cy="168014"/>
              </a:xfrm>
              <a:custGeom>
                <a:avLst/>
                <a:gdLst>
                  <a:gd name="T0" fmla="*/ 17 w 54"/>
                  <a:gd name="T1" fmla="*/ 0 h 77"/>
                  <a:gd name="T2" fmla="*/ 44 w 54"/>
                  <a:gd name="T3" fmla="*/ 71 h 77"/>
                  <a:gd name="T4" fmla="*/ 8 w 54"/>
                  <a:gd name="T5" fmla="*/ 33 h 77"/>
                  <a:gd name="T6" fmla="*/ 0 w 54"/>
                  <a:gd name="T7" fmla="*/ 11 h 77"/>
                  <a:gd name="T8" fmla="*/ 17 w 54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7">
                    <a:moveTo>
                      <a:pt x="17" y="0"/>
                    </a:moveTo>
                    <a:cubicBezTo>
                      <a:pt x="17" y="0"/>
                      <a:pt x="54" y="65"/>
                      <a:pt x="44" y="71"/>
                    </a:cubicBezTo>
                    <a:cubicBezTo>
                      <a:pt x="33" y="77"/>
                      <a:pt x="8" y="33"/>
                      <a:pt x="8" y="3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E15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ḷîďè">
                <a:extLst>
                  <a:ext uri="{FF2B5EF4-FFF2-40B4-BE49-F238E27FC236}">
                    <a16:creationId xmlns="" xmlns:a16="http://schemas.microsoft.com/office/drawing/2014/main" id="{08EFFCC2-9E89-4BBA-B99A-141E1EF00C98}"/>
                  </a:ext>
                </a:extLst>
              </p:cNvPr>
              <p:cNvSpPr/>
              <p:nvPr/>
            </p:nvSpPr>
            <p:spPr bwMode="auto">
              <a:xfrm>
                <a:off x="10359088" y="2279714"/>
                <a:ext cx="42004" cy="46204"/>
              </a:xfrm>
              <a:custGeom>
                <a:avLst/>
                <a:gdLst>
                  <a:gd name="T0" fmla="*/ 31 w 40"/>
                  <a:gd name="T1" fmla="*/ 4 h 44"/>
                  <a:gd name="T2" fmla="*/ 40 w 40"/>
                  <a:gd name="T3" fmla="*/ 39 h 44"/>
                  <a:gd name="T4" fmla="*/ 23 w 40"/>
                  <a:gd name="T5" fmla="*/ 44 h 44"/>
                  <a:gd name="T6" fmla="*/ 0 w 40"/>
                  <a:gd name="T7" fmla="*/ 19 h 44"/>
                  <a:gd name="T8" fmla="*/ 11 w 40"/>
                  <a:gd name="T9" fmla="*/ 0 h 44"/>
                  <a:gd name="T10" fmla="*/ 21 w 40"/>
                  <a:gd name="T11" fmla="*/ 0 h 44"/>
                  <a:gd name="T12" fmla="*/ 31 w 40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4">
                    <a:moveTo>
                      <a:pt x="31" y="4"/>
                    </a:moveTo>
                    <a:lnTo>
                      <a:pt x="40" y="39"/>
                    </a:lnTo>
                    <a:lnTo>
                      <a:pt x="23" y="44"/>
                    </a:lnTo>
                    <a:lnTo>
                      <a:pt x="0" y="19"/>
                    </a:lnTo>
                    <a:lnTo>
                      <a:pt x="11" y="0"/>
                    </a:lnTo>
                    <a:lnTo>
                      <a:pt x="21" y="0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E235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ṧ1ïďê">
                <a:extLst>
                  <a:ext uri="{FF2B5EF4-FFF2-40B4-BE49-F238E27FC236}">
                    <a16:creationId xmlns="" xmlns:a16="http://schemas.microsoft.com/office/drawing/2014/main" id="{9AF51ED5-49DB-4532-B005-210C42EA6F97}"/>
                  </a:ext>
                </a:extLst>
              </p:cNvPr>
              <p:cNvSpPr/>
              <p:nvPr/>
            </p:nvSpPr>
            <p:spPr bwMode="auto">
              <a:xfrm>
                <a:off x="10431545" y="2929719"/>
                <a:ext cx="111310" cy="157514"/>
              </a:xfrm>
              <a:custGeom>
                <a:avLst/>
                <a:gdLst>
                  <a:gd name="T0" fmla="*/ 106 w 106"/>
                  <a:gd name="T1" fmla="*/ 150 h 150"/>
                  <a:gd name="T2" fmla="*/ 106 w 106"/>
                  <a:gd name="T3" fmla="*/ 0 h 150"/>
                  <a:gd name="T4" fmla="*/ 0 w 106"/>
                  <a:gd name="T5" fmla="*/ 0 h 150"/>
                  <a:gd name="T6" fmla="*/ 0 w 106"/>
                  <a:gd name="T7" fmla="*/ 98 h 150"/>
                  <a:gd name="T8" fmla="*/ 106 w 106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50">
                    <a:moveTo>
                      <a:pt x="106" y="150"/>
                    </a:moveTo>
                    <a:lnTo>
                      <a:pt x="106" y="0"/>
                    </a:lnTo>
                    <a:lnTo>
                      <a:pt x="0" y="0"/>
                    </a:lnTo>
                    <a:lnTo>
                      <a:pt x="0" y="98"/>
                    </a:lnTo>
                    <a:lnTo>
                      <a:pt x="106" y="150"/>
                    </a:lnTo>
                    <a:close/>
                  </a:path>
                </a:pathLst>
              </a:custGeom>
              <a:solidFill>
                <a:srgbClr val="1C1B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ṣ1îḑê">
                <a:extLst>
                  <a:ext uri="{FF2B5EF4-FFF2-40B4-BE49-F238E27FC236}">
                    <a16:creationId xmlns="" xmlns:a16="http://schemas.microsoft.com/office/drawing/2014/main" id="{73885449-B2AE-491D-90F7-7580217E5109}"/>
                  </a:ext>
                </a:extLst>
              </p:cNvPr>
              <p:cNvSpPr/>
              <p:nvPr/>
            </p:nvSpPr>
            <p:spPr bwMode="auto">
              <a:xfrm>
                <a:off x="10219427" y="2818410"/>
                <a:ext cx="172215" cy="26253"/>
              </a:xfrm>
              <a:prstGeom prst="rect">
                <a:avLst/>
              </a:prstGeom>
              <a:solidFill>
                <a:srgbClr val="727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ṧliḍé">
              <a:extLst>
                <a:ext uri="{FF2B5EF4-FFF2-40B4-BE49-F238E27FC236}">
                  <a16:creationId xmlns="" xmlns:a16="http://schemas.microsoft.com/office/drawing/2014/main" id="{56A9E03B-8204-425E-9860-B66748372FA0}"/>
                </a:ext>
              </a:extLst>
            </p:cNvPr>
            <p:cNvSpPr/>
            <p:nvPr/>
          </p:nvSpPr>
          <p:spPr bwMode="auto">
            <a:xfrm>
              <a:off x="669926" y="3792855"/>
              <a:ext cx="10850564" cy="69306"/>
            </a:xfrm>
            <a:prstGeom prst="rect">
              <a:avLst/>
            </a:prstGeom>
            <a:solidFill>
              <a:srgbClr val="414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śľíḓé">
              <a:extLst>
                <a:ext uri="{FF2B5EF4-FFF2-40B4-BE49-F238E27FC236}">
                  <a16:creationId xmlns="" xmlns:a16="http://schemas.microsoft.com/office/drawing/2014/main" id="{9D04B09C-8888-4CB2-8A98-EC1EB801E2BD}"/>
                </a:ext>
              </a:extLst>
            </p:cNvPr>
            <p:cNvGrpSpPr/>
            <p:nvPr/>
          </p:nvGrpSpPr>
          <p:grpSpPr>
            <a:xfrm>
              <a:off x="687279" y="1476345"/>
              <a:ext cx="4508721" cy="1899399"/>
              <a:chOff x="687278" y="2398652"/>
              <a:chExt cx="3524773" cy="1899399"/>
            </a:xfrm>
          </p:grpSpPr>
          <p:sp>
            <p:nvSpPr>
              <p:cNvPr id="43" name="íṣ1íḍe">
                <a:extLst>
                  <a:ext uri="{FF2B5EF4-FFF2-40B4-BE49-F238E27FC236}">
                    <a16:creationId xmlns="" xmlns:a16="http://schemas.microsoft.com/office/drawing/2014/main" id="{89DD5C75-2E24-491F-8B11-F5A6B42BB38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4" name="ísľïḋe">
                <a:extLst>
                  <a:ext uri="{FF2B5EF4-FFF2-40B4-BE49-F238E27FC236}">
                    <a16:creationId xmlns="" xmlns:a16="http://schemas.microsoft.com/office/drawing/2014/main" id="{C63FEA31-08F6-4033-9859-E6FBC680536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ṥliḋê">
              <a:extLst>
                <a:ext uri="{FF2B5EF4-FFF2-40B4-BE49-F238E27FC236}">
                  <a16:creationId xmlns="" xmlns:a16="http://schemas.microsoft.com/office/drawing/2014/main" id="{11847619-0569-49E4-9202-DC984E2D4800}"/>
                </a:ext>
              </a:extLst>
            </p:cNvPr>
            <p:cNvGrpSpPr/>
            <p:nvPr/>
          </p:nvGrpSpPr>
          <p:grpSpPr>
            <a:xfrm rot="18999774">
              <a:off x="10690069" y="1408608"/>
              <a:ext cx="684188" cy="251034"/>
              <a:chOff x="675908" y="693106"/>
              <a:chExt cx="9053516" cy="3321826"/>
            </a:xfrm>
          </p:grpSpPr>
          <p:sp>
            <p:nvSpPr>
              <p:cNvPr id="39" name="í$1iḑe">
                <a:extLst>
                  <a:ext uri="{FF2B5EF4-FFF2-40B4-BE49-F238E27FC236}">
                    <a16:creationId xmlns="" xmlns:a16="http://schemas.microsoft.com/office/drawing/2014/main" id="{7E45BD39-1929-4CBA-A52B-3A5F61381805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îṧlîḑé">
                <a:extLst>
                  <a:ext uri="{FF2B5EF4-FFF2-40B4-BE49-F238E27FC236}">
                    <a16:creationId xmlns="" xmlns:a16="http://schemas.microsoft.com/office/drawing/2014/main" id="{34D82FD2-4CF4-48EB-AFED-71E408D47FDC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íS1îdè">
                <a:extLst>
                  <a:ext uri="{FF2B5EF4-FFF2-40B4-BE49-F238E27FC236}">
                    <a16:creationId xmlns="" xmlns:a16="http://schemas.microsoft.com/office/drawing/2014/main" id="{433D0058-8E35-4177-B0EF-85F72B1D5D3E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îṩḷiḋè">
                <a:extLst>
                  <a:ext uri="{FF2B5EF4-FFF2-40B4-BE49-F238E27FC236}">
                    <a16:creationId xmlns="" xmlns:a16="http://schemas.microsoft.com/office/drawing/2014/main" id="{96B5F699-3979-40A9-BBEE-FDC5686281F8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" name="iṥļíďe">
              <a:extLst>
                <a:ext uri="{FF2B5EF4-FFF2-40B4-BE49-F238E27FC236}">
                  <a16:creationId xmlns="" xmlns:a16="http://schemas.microsoft.com/office/drawing/2014/main" id="{0BEF5319-7FE2-4AE3-BF84-CC32F6D83595}"/>
                </a:ext>
              </a:extLst>
            </p:cNvPr>
            <p:cNvGrpSpPr/>
            <p:nvPr/>
          </p:nvGrpSpPr>
          <p:grpSpPr>
            <a:xfrm>
              <a:off x="665957" y="4824885"/>
              <a:ext cx="2487222" cy="970279"/>
              <a:chOff x="997576" y="4362436"/>
              <a:chExt cx="2108063" cy="970279"/>
            </a:xfrm>
          </p:grpSpPr>
          <p:sp>
            <p:nvSpPr>
              <p:cNvPr id="37" name="íSlïḑé">
                <a:extLst>
                  <a:ext uri="{FF2B5EF4-FFF2-40B4-BE49-F238E27FC236}">
                    <a16:creationId xmlns="" xmlns:a16="http://schemas.microsoft.com/office/drawing/2014/main" id="{D927250C-E655-4BEB-A683-904B04118C29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îṡľïdè">
                <a:extLst>
                  <a:ext uri="{FF2B5EF4-FFF2-40B4-BE49-F238E27FC236}">
                    <a16:creationId xmlns="" xmlns:a16="http://schemas.microsoft.com/office/drawing/2014/main" id="{043540ED-72F1-4529-B84A-DF14516D0EAB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ïşľîde">
              <a:extLst>
                <a:ext uri="{FF2B5EF4-FFF2-40B4-BE49-F238E27FC236}">
                  <a16:creationId xmlns="" xmlns:a16="http://schemas.microsoft.com/office/drawing/2014/main" id="{8D6D05C5-28F9-4E70-8B16-037E31D48BD3}"/>
                </a:ext>
              </a:extLst>
            </p:cNvPr>
            <p:cNvGrpSpPr/>
            <p:nvPr/>
          </p:nvGrpSpPr>
          <p:grpSpPr>
            <a:xfrm>
              <a:off x="3455323" y="4824885"/>
              <a:ext cx="2487222" cy="970279"/>
              <a:chOff x="997576" y="4362436"/>
              <a:chExt cx="2108063" cy="970279"/>
            </a:xfrm>
          </p:grpSpPr>
          <p:sp>
            <p:nvSpPr>
              <p:cNvPr id="35" name="ïṡliḍé">
                <a:extLst>
                  <a:ext uri="{FF2B5EF4-FFF2-40B4-BE49-F238E27FC236}">
                    <a16:creationId xmlns="" xmlns:a16="http://schemas.microsoft.com/office/drawing/2014/main" id="{A4512F20-CE42-477E-A0C1-9142CA770FB8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íṧ1îḋè">
                <a:extLst>
                  <a:ext uri="{FF2B5EF4-FFF2-40B4-BE49-F238E27FC236}">
                    <a16:creationId xmlns="" xmlns:a16="http://schemas.microsoft.com/office/drawing/2014/main" id="{83478B61-16E3-4B8C-A09C-A224F168F390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$lîḍe">
              <a:extLst>
                <a:ext uri="{FF2B5EF4-FFF2-40B4-BE49-F238E27FC236}">
                  <a16:creationId xmlns="" xmlns:a16="http://schemas.microsoft.com/office/drawing/2014/main" id="{EBBEC391-6D44-4EF1-B744-977747E8642B}"/>
                </a:ext>
              </a:extLst>
            </p:cNvPr>
            <p:cNvGrpSpPr/>
            <p:nvPr/>
          </p:nvGrpSpPr>
          <p:grpSpPr>
            <a:xfrm>
              <a:off x="6244689" y="4824885"/>
              <a:ext cx="2487222" cy="970279"/>
              <a:chOff x="997576" y="4362436"/>
              <a:chExt cx="2108063" cy="970279"/>
            </a:xfrm>
          </p:grpSpPr>
          <p:sp>
            <p:nvSpPr>
              <p:cNvPr id="33" name="ïṣḻïḋê">
                <a:extLst>
                  <a:ext uri="{FF2B5EF4-FFF2-40B4-BE49-F238E27FC236}">
                    <a16:creationId xmlns="" xmlns:a16="http://schemas.microsoft.com/office/drawing/2014/main" id="{163042DC-42C1-4FF6-9976-9383D42A7C1C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íṡḻïḓè">
                <a:extLst>
                  <a:ext uri="{FF2B5EF4-FFF2-40B4-BE49-F238E27FC236}">
                    <a16:creationId xmlns="" xmlns:a16="http://schemas.microsoft.com/office/drawing/2014/main" id="{7E1639A8-3DC0-492F-A4FD-37580ED85AF7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3" name="îṡḻidé">
              <a:extLst>
                <a:ext uri="{FF2B5EF4-FFF2-40B4-BE49-F238E27FC236}">
                  <a16:creationId xmlns="" xmlns:a16="http://schemas.microsoft.com/office/drawing/2014/main" id="{9E0CD430-955E-4016-A037-6C587798E9EB}"/>
                </a:ext>
              </a:extLst>
            </p:cNvPr>
            <p:cNvGrpSpPr/>
            <p:nvPr/>
          </p:nvGrpSpPr>
          <p:grpSpPr>
            <a:xfrm>
              <a:off x="9034055" y="4824885"/>
              <a:ext cx="2487222" cy="970279"/>
              <a:chOff x="997576" y="4362436"/>
              <a:chExt cx="2108063" cy="970279"/>
            </a:xfrm>
          </p:grpSpPr>
          <p:sp>
            <p:nvSpPr>
              <p:cNvPr id="31" name="ïŝlíďè">
                <a:extLst>
                  <a:ext uri="{FF2B5EF4-FFF2-40B4-BE49-F238E27FC236}">
                    <a16:creationId xmlns="" xmlns:a16="http://schemas.microsoft.com/office/drawing/2014/main" id="{6721F9EE-9B1F-424B-9DB0-5C25315A3EDF}"/>
                  </a:ext>
                </a:extLst>
              </p:cNvPr>
              <p:cNvSpPr/>
              <p:nvPr/>
            </p:nvSpPr>
            <p:spPr bwMode="auto">
              <a:xfrm>
                <a:off x="997576" y="477531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ṩḻîḓê">
                <a:extLst>
                  <a:ext uri="{FF2B5EF4-FFF2-40B4-BE49-F238E27FC236}">
                    <a16:creationId xmlns="" xmlns:a16="http://schemas.microsoft.com/office/drawing/2014/main" id="{953D0511-5EE9-4E87-97E9-2631F7641374}"/>
                  </a:ext>
                </a:extLst>
              </p:cNvPr>
              <p:cNvSpPr txBox="1"/>
              <p:nvPr/>
            </p:nvSpPr>
            <p:spPr bwMode="auto">
              <a:xfrm>
                <a:off x="997576" y="4362436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4" name="íṡľiďe">
              <a:extLst>
                <a:ext uri="{FF2B5EF4-FFF2-40B4-BE49-F238E27FC236}">
                  <a16:creationId xmlns="" xmlns:a16="http://schemas.microsoft.com/office/drawing/2014/main" id="{E1ABAEEA-3CBB-45C3-B1DE-18B505A62E0E}"/>
                </a:ext>
              </a:extLst>
            </p:cNvPr>
            <p:cNvGrpSpPr/>
            <p:nvPr/>
          </p:nvGrpSpPr>
          <p:grpSpPr>
            <a:xfrm>
              <a:off x="3306000" y="5349792"/>
              <a:ext cx="5580000" cy="793833"/>
              <a:chOff x="3306000" y="4284000"/>
              <a:chExt cx="5580000" cy="1859625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3409BD04-ECB3-44D3-91DD-6C642E1CBE82}"/>
                  </a:ext>
                </a:extLst>
              </p:cNvPr>
              <p:cNvCxnSpPr/>
              <p:nvPr/>
            </p:nvCxnSpPr>
            <p:spPr>
              <a:xfrm>
                <a:off x="330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F7C51F8-7B58-49B7-A945-FF3622A4860C}"/>
                  </a:ext>
                </a:extLst>
              </p:cNvPr>
              <p:cNvCxnSpPr/>
              <p:nvPr/>
            </p:nvCxnSpPr>
            <p:spPr>
              <a:xfrm>
                <a:off x="609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03F69B11-0EEE-493F-97C7-A42E15822AD3}"/>
                  </a:ext>
                </a:extLst>
              </p:cNvPr>
              <p:cNvCxnSpPr/>
              <p:nvPr/>
            </p:nvCxnSpPr>
            <p:spPr>
              <a:xfrm>
                <a:off x="8886000" y="4284000"/>
                <a:ext cx="0" cy="185962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8A785FD2-5A0B-46B2-B354-B82370DC598B}"/>
                </a:ext>
              </a:extLst>
            </p:cNvPr>
            <p:cNvCxnSpPr/>
            <p:nvPr/>
          </p:nvCxnSpPr>
          <p:spPr>
            <a:xfrm>
              <a:off x="687279" y="4464000"/>
              <a:ext cx="108332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ṥḷîde">
              <a:extLst>
                <a:ext uri="{FF2B5EF4-FFF2-40B4-BE49-F238E27FC236}">
                  <a16:creationId xmlns="" xmlns:a16="http://schemas.microsoft.com/office/drawing/2014/main" id="{FBE4AE19-B70A-4329-A9E1-4178163825A9}"/>
                </a:ext>
              </a:extLst>
            </p:cNvPr>
            <p:cNvGrpSpPr/>
            <p:nvPr/>
          </p:nvGrpSpPr>
          <p:grpSpPr>
            <a:xfrm>
              <a:off x="1655357" y="4208843"/>
              <a:ext cx="508422" cy="508420"/>
              <a:chOff x="727728" y="2924550"/>
              <a:chExt cx="577851" cy="577851"/>
            </a:xfrm>
          </p:grpSpPr>
          <p:sp>
            <p:nvSpPr>
              <p:cNvPr id="26" name="iṥ1iḑè">
                <a:extLst>
                  <a:ext uri="{FF2B5EF4-FFF2-40B4-BE49-F238E27FC236}">
                    <a16:creationId xmlns="" xmlns:a16="http://schemas.microsoft.com/office/drawing/2014/main" id="{395941BB-9A8D-4302-AB27-77586988E705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7" name="íṧḻïdê">
                <a:extLst>
                  <a:ext uri="{FF2B5EF4-FFF2-40B4-BE49-F238E27FC236}">
                    <a16:creationId xmlns="" xmlns:a16="http://schemas.microsoft.com/office/drawing/2014/main" id="{10A502B3-8799-43FA-A5BE-F74945F6B3C9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7" name="îşľïdè">
              <a:extLst>
                <a:ext uri="{FF2B5EF4-FFF2-40B4-BE49-F238E27FC236}">
                  <a16:creationId xmlns="" xmlns:a16="http://schemas.microsoft.com/office/drawing/2014/main" id="{4FA4691E-C5EE-4441-8CC2-B7A0C654AD25}"/>
                </a:ext>
              </a:extLst>
            </p:cNvPr>
            <p:cNvGrpSpPr/>
            <p:nvPr/>
          </p:nvGrpSpPr>
          <p:grpSpPr>
            <a:xfrm>
              <a:off x="4444723" y="4208843"/>
              <a:ext cx="508422" cy="508420"/>
              <a:chOff x="727728" y="2924550"/>
              <a:chExt cx="577851" cy="577851"/>
            </a:xfrm>
          </p:grpSpPr>
          <p:sp>
            <p:nvSpPr>
              <p:cNvPr id="24" name="ïṣ1îḍé">
                <a:extLst>
                  <a:ext uri="{FF2B5EF4-FFF2-40B4-BE49-F238E27FC236}">
                    <a16:creationId xmlns="" xmlns:a16="http://schemas.microsoft.com/office/drawing/2014/main" id="{96AFDB47-E782-49DD-9AEF-41B173F8B2EA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5" name="íşļïḋé">
                <a:extLst>
                  <a:ext uri="{FF2B5EF4-FFF2-40B4-BE49-F238E27FC236}">
                    <a16:creationId xmlns="" xmlns:a16="http://schemas.microsoft.com/office/drawing/2014/main" id="{247A7AA9-EBE2-41BD-845A-043F402DACAE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8" name="íṥ1iḋé">
              <a:extLst>
                <a:ext uri="{FF2B5EF4-FFF2-40B4-BE49-F238E27FC236}">
                  <a16:creationId xmlns="" xmlns:a16="http://schemas.microsoft.com/office/drawing/2014/main" id="{C6FF2051-BB9B-4AA6-8D54-CB96891B7524}"/>
                </a:ext>
              </a:extLst>
            </p:cNvPr>
            <p:cNvGrpSpPr/>
            <p:nvPr/>
          </p:nvGrpSpPr>
          <p:grpSpPr>
            <a:xfrm>
              <a:off x="7234089" y="4208843"/>
              <a:ext cx="508422" cy="508420"/>
              <a:chOff x="727728" y="2924550"/>
              <a:chExt cx="577851" cy="577851"/>
            </a:xfrm>
          </p:grpSpPr>
          <p:sp>
            <p:nvSpPr>
              <p:cNvPr id="22" name="íşḻîḍé">
                <a:extLst>
                  <a:ext uri="{FF2B5EF4-FFF2-40B4-BE49-F238E27FC236}">
                    <a16:creationId xmlns="" xmlns:a16="http://schemas.microsoft.com/office/drawing/2014/main" id="{5425D5E4-B81A-461A-A2D1-2F538A75A5FC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3" name="î$ḻiďê">
                <a:extLst>
                  <a:ext uri="{FF2B5EF4-FFF2-40B4-BE49-F238E27FC236}">
                    <a16:creationId xmlns="" xmlns:a16="http://schemas.microsoft.com/office/drawing/2014/main" id="{F02A0102-90BD-48AD-A441-4194B4F51108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9" name="íS1iḍê">
              <a:extLst>
                <a:ext uri="{FF2B5EF4-FFF2-40B4-BE49-F238E27FC236}">
                  <a16:creationId xmlns="" xmlns:a16="http://schemas.microsoft.com/office/drawing/2014/main" id="{D0913FB3-60DB-4069-B024-AED5815147CB}"/>
                </a:ext>
              </a:extLst>
            </p:cNvPr>
            <p:cNvGrpSpPr/>
            <p:nvPr/>
          </p:nvGrpSpPr>
          <p:grpSpPr>
            <a:xfrm>
              <a:off x="10023455" y="4208843"/>
              <a:ext cx="508422" cy="508420"/>
              <a:chOff x="727728" y="2924550"/>
              <a:chExt cx="577851" cy="577851"/>
            </a:xfrm>
          </p:grpSpPr>
          <p:sp>
            <p:nvSpPr>
              <p:cNvPr id="20" name="î$ḷíḑe">
                <a:extLst>
                  <a:ext uri="{FF2B5EF4-FFF2-40B4-BE49-F238E27FC236}">
                    <a16:creationId xmlns="" xmlns:a16="http://schemas.microsoft.com/office/drawing/2014/main" id="{136113E9-EBAD-495B-82C3-C05214799572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1600"/>
              </a:p>
            </p:txBody>
          </p:sp>
          <p:sp>
            <p:nvSpPr>
              <p:cNvPr id="21" name="îSļiḓè">
                <a:extLst>
                  <a:ext uri="{FF2B5EF4-FFF2-40B4-BE49-F238E27FC236}">
                    <a16:creationId xmlns="" xmlns:a16="http://schemas.microsoft.com/office/drawing/2014/main" id="{2A4F8B46-C56B-415C-AFAC-7E5236762546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052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B117806-B1A4-4C48-AAE6-02C12CB9BE05}"/>
              </a:ext>
            </a:extLst>
          </p:cNvPr>
          <p:cNvGrpSpPr/>
          <p:nvPr/>
        </p:nvGrpSpPr>
        <p:grpSpPr>
          <a:xfrm>
            <a:off x="1" y="1634514"/>
            <a:ext cx="12191999" cy="4499585"/>
            <a:chOff x="1" y="1634514"/>
            <a:chExt cx="12191999" cy="4499585"/>
          </a:xfrm>
        </p:grpSpPr>
        <p:sp>
          <p:nvSpPr>
            <p:cNvPr id="6" name="ís1íḍe">
              <a:extLst>
                <a:ext uri="{FF2B5EF4-FFF2-40B4-BE49-F238E27FC236}">
                  <a16:creationId xmlns="" xmlns:a16="http://schemas.microsoft.com/office/drawing/2014/main" id="{6476BE2D-86C6-4423-B543-B6DD715226AF}"/>
                </a:ext>
              </a:extLst>
            </p:cNvPr>
            <p:cNvSpPr>
              <a:spLocks/>
            </p:cNvSpPr>
            <p:nvPr/>
          </p:nvSpPr>
          <p:spPr>
            <a:xfrm>
              <a:off x="1" y="4107224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7" name="îṡlidé">
              <a:extLst>
                <a:ext uri="{FF2B5EF4-FFF2-40B4-BE49-F238E27FC236}">
                  <a16:creationId xmlns="" xmlns:a16="http://schemas.microsoft.com/office/drawing/2014/main" id="{9F77859A-A828-4382-A774-704639BAC0E9}"/>
                </a:ext>
              </a:extLst>
            </p:cNvPr>
            <p:cNvSpPr/>
            <p:nvPr/>
          </p:nvSpPr>
          <p:spPr>
            <a:xfrm>
              <a:off x="1194713" y="1692063"/>
              <a:ext cx="1796193" cy="1810539"/>
            </a:xfrm>
            <a:prstGeom prst="ellipse">
              <a:avLst/>
            </a:prstGeom>
            <a:blipFill>
              <a:blip r:embed="rId2"/>
              <a:stretch>
                <a:fillRect l="-25827" r="-25465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îSliḋe">
              <a:extLst>
                <a:ext uri="{FF2B5EF4-FFF2-40B4-BE49-F238E27FC236}">
                  <a16:creationId xmlns="" xmlns:a16="http://schemas.microsoft.com/office/drawing/2014/main" id="{3B171756-325D-4247-B2DB-0FB7E520505B}"/>
                </a:ext>
              </a:extLst>
            </p:cNvPr>
            <p:cNvSpPr/>
            <p:nvPr/>
          </p:nvSpPr>
          <p:spPr>
            <a:xfrm>
              <a:off x="3869385" y="1691364"/>
              <a:ext cx="1785160" cy="1799417"/>
            </a:xfrm>
            <a:prstGeom prst="ellipse">
              <a:avLst/>
            </a:prstGeom>
            <a:blipFill>
              <a:blip r:embed="rId3"/>
              <a:stretch>
                <a:fillRect l="-39881" r="-3931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ṡḻíḍe">
              <a:extLst>
                <a:ext uri="{FF2B5EF4-FFF2-40B4-BE49-F238E27FC236}">
                  <a16:creationId xmlns="" xmlns:a16="http://schemas.microsoft.com/office/drawing/2014/main" id="{C19F7DCD-EBBC-4E90-BDAE-40D9FFA6ED01}"/>
                </a:ext>
              </a:extLst>
            </p:cNvPr>
            <p:cNvSpPr/>
            <p:nvPr/>
          </p:nvSpPr>
          <p:spPr>
            <a:xfrm>
              <a:off x="9207472" y="1634514"/>
              <a:ext cx="1795333" cy="1809671"/>
            </a:xfrm>
            <a:prstGeom prst="ellipse">
              <a:avLst/>
            </a:prstGeom>
            <a:blipFill>
              <a:blip r:embed="rId4"/>
              <a:stretch>
                <a:fillRect l="-39879" r="-3931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i$ḷíḓè">
              <a:extLst>
                <a:ext uri="{FF2B5EF4-FFF2-40B4-BE49-F238E27FC236}">
                  <a16:creationId xmlns="" xmlns:a16="http://schemas.microsoft.com/office/drawing/2014/main" id="{D80621A8-B8E2-4C15-AB6C-AB9768A9341C}"/>
                </a:ext>
              </a:extLst>
            </p:cNvPr>
            <p:cNvSpPr/>
            <p:nvPr/>
          </p:nvSpPr>
          <p:spPr>
            <a:xfrm>
              <a:off x="6532993" y="1692009"/>
              <a:ext cx="1795333" cy="1809671"/>
            </a:xfrm>
            <a:prstGeom prst="ellipse">
              <a:avLst/>
            </a:prstGeom>
            <a:blipFill>
              <a:blip r:embed="rId5"/>
              <a:stretch>
                <a:fillRect l="-26842" r="-26464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1" name="ísḻíḓè">
              <a:extLst>
                <a:ext uri="{FF2B5EF4-FFF2-40B4-BE49-F238E27FC236}">
                  <a16:creationId xmlns="" xmlns:a16="http://schemas.microsoft.com/office/drawing/2014/main" id="{D28B1172-7702-4751-BF0F-24D411054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00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1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ŝḷíḓê">
              <a:extLst>
                <a:ext uri="{FF2B5EF4-FFF2-40B4-BE49-F238E27FC236}">
                  <a16:creationId xmlns="" xmlns:a16="http://schemas.microsoft.com/office/drawing/2014/main" id="{C05C146A-F5F9-40E1-ACAB-833AD2562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4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2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3" name="ïŝ1ïde">
              <a:extLst>
                <a:ext uri="{FF2B5EF4-FFF2-40B4-BE49-F238E27FC236}">
                  <a16:creationId xmlns="" xmlns:a16="http://schemas.microsoft.com/office/drawing/2014/main" id="{370423C1-4CD6-4877-9164-8C7D3D8B1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887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3</a:t>
              </a:r>
              <a:endParaRPr sz="2000" dirty="0">
                <a:solidFill>
                  <a:schemeClr val="bg1"/>
                </a:solidFill>
              </a:endParaRPr>
            </a:p>
          </p:txBody>
        </p:sp>
        <p:sp>
          <p:nvSpPr>
            <p:cNvPr id="14" name="ïşļîḍê">
              <a:extLst>
                <a:ext uri="{FF2B5EF4-FFF2-40B4-BE49-F238E27FC236}">
                  <a16:creationId xmlns="" xmlns:a16="http://schemas.microsoft.com/office/drawing/2014/main" id="{0822DB69-8F01-4A21-9901-9FE7E5F94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8826" y="1746265"/>
              <a:ext cx="522456" cy="522456"/>
            </a:xfrm>
            <a:custGeom>
              <a:avLst/>
              <a:gdLst>
                <a:gd name="T0" fmla="*/ 731 w 1169"/>
                <a:gd name="T1" fmla="*/ 0 h 1169"/>
                <a:gd name="T2" fmla="*/ 0 w 1169"/>
                <a:gd name="T3" fmla="*/ 0 h 1169"/>
                <a:gd name="T4" fmla="*/ 0 w 1169"/>
                <a:gd name="T5" fmla="*/ 731 h 1169"/>
                <a:gd name="T6" fmla="*/ 439 w 1169"/>
                <a:gd name="T7" fmla="*/ 1169 h 1169"/>
                <a:gd name="T8" fmla="*/ 1169 w 1169"/>
                <a:gd name="T9" fmla="*/ 1169 h 1169"/>
                <a:gd name="T10" fmla="*/ 1169 w 1169"/>
                <a:gd name="T11" fmla="*/ 439 h 1169"/>
                <a:gd name="T12" fmla="*/ 731 w 1169"/>
                <a:gd name="T13" fmla="*/ 0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169">
                  <a:moveTo>
                    <a:pt x="7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0" y="973"/>
                    <a:pt x="196" y="1169"/>
                    <a:pt x="439" y="1169"/>
                  </a:cubicBezTo>
                  <a:cubicBezTo>
                    <a:pt x="1169" y="1169"/>
                    <a:pt x="1169" y="1169"/>
                    <a:pt x="1169" y="1169"/>
                  </a:cubicBezTo>
                  <a:cubicBezTo>
                    <a:pt x="1169" y="439"/>
                    <a:pt x="1169" y="439"/>
                    <a:pt x="1169" y="439"/>
                  </a:cubicBezTo>
                  <a:cubicBezTo>
                    <a:pt x="1169" y="196"/>
                    <a:pt x="973" y="0"/>
                    <a:pt x="73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bg1"/>
              </a:solidFill>
            </a:ln>
            <a:effectLst/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4</a:t>
              </a:r>
              <a:endParaRPr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A3271D9C-B9D8-4806-9673-357B9B2B09FC}"/>
                </a:ext>
              </a:extLst>
            </p:cNvPr>
            <p:cNvGrpSpPr/>
            <p:nvPr/>
          </p:nvGrpSpPr>
          <p:grpSpPr>
            <a:xfrm>
              <a:off x="941953" y="4359953"/>
              <a:ext cx="10194048" cy="1372347"/>
              <a:chOff x="1849034" y="4088653"/>
              <a:chExt cx="8379885" cy="1372347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EFF24802-BA0F-4215-BC05-AE5E502EFED6}"/>
                  </a:ext>
                </a:extLst>
              </p:cNvPr>
              <p:cNvGrpSpPr/>
              <p:nvPr/>
            </p:nvGrpSpPr>
            <p:grpSpPr>
              <a:xfrm>
                <a:off x="1849034" y="4304553"/>
                <a:ext cx="1953171" cy="854177"/>
                <a:chOff x="1849034" y="4304553"/>
                <a:chExt cx="1953171" cy="854177"/>
              </a:xfrm>
            </p:grpSpPr>
            <p:sp>
              <p:nvSpPr>
                <p:cNvPr id="29" name="Shape 1448">
                  <a:extLst>
                    <a:ext uri="{FF2B5EF4-FFF2-40B4-BE49-F238E27FC236}">
                      <a16:creationId xmlns="" xmlns:a16="http://schemas.microsoft.com/office/drawing/2014/main" id="{EEFB232B-B4F6-40A4-93C3-C037CC5106DF}"/>
                    </a:ext>
                  </a:extLst>
                </p:cNvPr>
                <p:cNvSpPr txBox="1"/>
                <p:nvPr/>
              </p:nvSpPr>
              <p:spPr>
                <a:xfrm>
                  <a:off x="1849034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30" name="Shape 1450">
                  <a:extLst>
                    <a:ext uri="{FF2B5EF4-FFF2-40B4-BE49-F238E27FC236}">
                      <a16:creationId xmlns="" xmlns:a16="http://schemas.microsoft.com/office/drawing/2014/main" id="{04A38DDC-1868-41FA-8BEF-A374F9E5D62D}"/>
                    </a:ext>
                  </a:extLst>
                </p:cNvPr>
                <p:cNvSpPr txBox="1"/>
                <p:nvPr/>
              </p:nvSpPr>
              <p:spPr>
                <a:xfrm>
                  <a:off x="1937712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6AE4E3CE-F097-4852-9341-0DFD37499E7B}"/>
                  </a:ext>
                </a:extLst>
              </p:cNvPr>
              <p:cNvGrpSpPr/>
              <p:nvPr/>
            </p:nvGrpSpPr>
            <p:grpSpPr>
              <a:xfrm>
                <a:off x="3991272" y="4304553"/>
                <a:ext cx="1953171" cy="854177"/>
                <a:chOff x="3959623" y="4304553"/>
                <a:chExt cx="1953171" cy="854177"/>
              </a:xfrm>
            </p:grpSpPr>
            <p:sp>
              <p:nvSpPr>
                <p:cNvPr id="27" name="Shape 1448">
                  <a:extLst>
                    <a:ext uri="{FF2B5EF4-FFF2-40B4-BE49-F238E27FC236}">
                      <a16:creationId xmlns="" xmlns:a16="http://schemas.microsoft.com/office/drawing/2014/main" id="{A563BC21-AA54-451A-98FA-F7610744E3D8}"/>
                    </a:ext>
                  </a:extLst>
                </p:cNvPr>
                <p:cNvSpPr txBox="1"/>
                <p:nvPr/>
              </p:nvSpPr>
              <p:spPr>
                <a:xfrm>
                  <a:off x="3959623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8" name="Shape 1450">
                  <a:extLst>
                    <a:ext uri="{FF2B5EF4-FFF2-40B4-BE49-F238E27FC236}">
                      <a16:creationId xmlns="" xmlns:a16="http://schemas.microsoft.com/office/drawing/2014/main" id="{03E23243-CD6C-4F41-9CAA-922EFAF16B0B}"/>
                    </a:ext>
                  </a:extLst>
                </p:cNvPr>
                <p:cNvSpPr txBox="1"/>
                <p:nvPr/>
              </p:nvSpPr>
              <p:spPr>
                <a:xfrm>
                  <a:off x="4048301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39D03ED-CED7-459D-AA2E-F9BE9E716EC2}"/>
                  </a:ext>
                </a:extLst>
              </p:cNvPr>
              <p:cNvGrpSpPr/>
              <p:nvPr/>
            </p:nvGrpSpPr>
            <p:grpSpPr>
              <a:xfrm>
                <a:off x="6133510" y="4304553"/>
                <a:ext cx="1953171" cy="854177"/>
                <a:chOff x="6070212" y="4304553"/>
                <a:chExt cx="1953171" cy="854177"/>
              </a:xfrm>
            </p:grpSpPr>
            <p:sp>
              <p:nvSpPr>
                <p:cNvPr id="25" name="Shape 1448">
                  <a:extLst>
                    <a:ext uri="{FF2B5EF4-FFF2-40B4-BE49-F238E27FC236}">
                      <a16:creationId xmlns="" xmlns:a16="http://schemas.microsoft.com/office/drawing/2014/main" id="{9EFD9CE8-7AB7-45A9-9DE5-847D9046EE50}"/>
                    </a:ext>
                  </a:extLst>
                </p:cNvPr>
                <p:cNvSpPr txBox="1"/>
                <p:nvPr/>
              </p:nvSpPr>
              <p:spPr>
                <a:xfrm>
                  <a:off x="6070212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6" name="Shape 1450">
                  <a:extLst>
                    <a:ext uri="{FF2B5EF4-FFF2-40B4-BE49-F238E27FC236}">
                      <a16:creationId xmlns="" xmlns:a16="http://schemas.microsoft.com/office/drawing/2014/main" id="{75F3943A-C8E9-4F52-8F30-7F30DB3AA719}"/>
                    </a:ext>
                  </a:extLst>
                </p:cNvPr>
                <p:cNvSpPr txBox="1"/>
                <p:nvPr/>
              </p:nvSpPr>
              <p:spPr>
                <a:xfrm>
                  <a:off x="6158890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65630654-4881-4C36-988B-FCB2E858F044}"/>
                  </a:ext>
                </a:extLst>
              </p:cNvPr>
              <p:cNvGrpSpPr/>
              <p:nvPr/>
            </p:nvGrpSpPr>
            <p:grpSpPr>
              <a:xfrm>
                <a:off x="8275748" y="4304553"/>
                <a:ext cx="1953171" cy="854177"/>
                <a:chOff x="8275748" y="4304553"/>
                <a:chExt cx="1953171" cy="854177"/>
              </a:xfrm>
            </p:grpSpPr>
            <p:sp>
              <p:nvSpPr>
                <p:cNvPr id="23" name="Shape 1448">
                  <a:extLst>
                    <a:ext uri="{FF2B5EF4-FFF2-40B4-BE49-F238E27FC236}">
                      <a16:creationId xmlns="" xmlns:a16="http://schemas.microsoft.com/office/drawing/2014/main" id="{EB6A777D-D36A-4054-90D0-0693FC355017}"/>
                    </a:ext>
                  </a:extLst>
                </p:cNvPr>
                <p:cNvSpPr txBox="1"/>
                <p:nvPr/>
              </p:nvSpPr>
              <p:spPr>
                <a:xfrm>
                  <a:off x="8275748" y="4304553"/>
                  <a:ext cx="1953171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buSzPct val="25000"/>
                  </a:pPr>
                  <a:r>
                    <a:rPr lang="de-DE" sz="2000" b="1" dirty="0">
                      <a:solidFill>
                        <a:schemeClr val="bg1"/>
                      </a:solidFill>
                      <a:sym typeface="Calibri"/>
                    </a:rPr>
                    <a:t>Text here</a:t>
                  </a:r>
                </a:p>
              </p:txBody>
            </p:sp>
            <p:sp>
              <p:nvSpPr>
                <p:cNvPr id="24" name="Shape 1450">
                  <a:extLst>
                    <a:ext uri="{FF2B5EF4-FFF2-40B4-BE49-F238E27FC236}">
                      <a16:creationId xmlns="" xmlns:a16="http://schemas.microsoft.com/office/drawing/2014/main" id="{3A8B6DE1-E210-4973-BC91-E6D565D650DA}"/>
                    </a:ext>
                  </a:extLst>
                </p:cNvPr>
                <p:cNvSpPr txBox="1"/>
                <p:nvPr/>
              </p:nvSpPr>
              <p:spPr>
                <a:xfrm>
                  <a:off x="8364426" y="4697065"/>
                  <a:ext cx="1775815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Copy paste fonts. Choose the only option to retain text.…</a:t>
                  </a:r>
                  <a:r>
                    <a:rPr lang="de-DE" sz="1000" dirty="0">
                      <a:solidFill>
                        <a:schemeClr val="bg1"/>
                      </a:solidFill>
                      <a:ea typeface="Calibri"/>
                      <a:cs typeface="Calibri"/>
                      <a:sym typeface="Calibri"/>
                    </a:rPr>
                    <a:t>.</a:t>
                  </a:r>
                </a:p>
              </p:txBody>
            </p:sp>
          </p:grpSp>
          <p:cxnSp>
            <p:nvCxnSpPr>
              <p:cNvPr id="20" name="Shape 1464">
                <a:extLst>
                  <a:ext uri="{FF2B5EF4-FFF2-40B4-BE49-F238E27FC236}">
                    <a16:creationId xmlns="" xmlns:a16="http://schemas.microsoft.com/office/drawing/2014/main" id="{66247618-3B8A-4AF1-A00B-627B48EB21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80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hape 1464">
                <a:extLst>
                  <a:ext uri="{FF2B5EF4-FFF2-40B4-BE49-F238E27FC236}">
                    <a16:creationId xmlns="" xmlns:a16="http://schemas.microsoft.com/office/drawing/2014/main" id="{2A5FAB6D-BE6D-421A-9182-F0E8A01588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43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hape 1464">
                <a:extLst>
                  <a:ext uri="{FF2B5EF4-FFF2-40B4-BE49-F238E27FC236}">
                    <a16:creationId xmlns="" xmlns:a16="http://schemas.microsoft.com/office/drawing/2014/main" id="{AB38D305-58D2-41F2-BABF-863C4DF394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0645" y="4088653"/>
                <a:ext cx="0" cy="1372347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1121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Click </a:t>
            </a:r>
            <a:r>
              <a:rPr lang="en-US" altLang="zh-CN" dirty="0"/>
              <a:t>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3A0C3F5-230D-42D6-ACD5-682D645B752A}"/>
              </a:ext>
            </a:extLst>
          </p:cNvPr>
          <p:cNvGrpSpPr/>
          <p:nvPr/>
        </p:nvGrpSpPr>
        <p:grpSpPr>
          <a:xfrm>
            <a:off x="659655" y="1150374"/>
            <a:ext cx="11530758" cy="5707627"/>
            <a:chOff x="659655" y="1150374"/>
            <a:chExt cx="11530758" cy="5707627"/>
          </a:xfrm>
        </p:grpSpPr>
        <p:sp>
          <p:nvSpPr>
            <p:cNvPr id="5" name="椭圆 52">
              <a:extLst>
                <a:ext uri="{FF2B5EF4-FFF2-40B4-BE49-F238E27FC236}">
                  <a16:creationId xmlns="" xmlns:a16="http://schemas.microsoft.com/office/drawing/2014/main" id="{715E4EE1-9803-4B00-9440-2F5E486B6C96}"/>
                </a:ext>
              </a:extLst>
            </p:cNvPr>
            <p:cNvSpPr/>
            <p:nvPr/>
          </p:nvSpPr>
          <p:spPr bwMode="auto">
            <a:xfrm>
              <a:off x="668199" y="1683645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6" name="椭圆 53">
              <a:extLst>
                <a:ext uri="{FF2B5EF4-FFF2-40B4-BE49-F238E27FC236}">
                  <a16:creationId xmlns="" xmlns:a16="http://schemas.microsoft.com/office/drawing/2014/main" id="{28E2FEE9-8792-44A6-B4D5-B4A790592E91}"/>
                </a:ext>
              </a:extLst>
            </p:cNvPr>
            <p:cNvSpPr/>
            <p:nvPr/>
          </p:nvSpPr>
          <p:spPr bwMode="auto">
            <a:xfrm>
              <a:off x="669889" y="3210982"/>
              <a:ext cx="622800" cy="622458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椭圆 54">
              <a:extLst>
                <a:ext uri="{FF2B5EF4-FFF2-40B4-BE49-F238E27FC236}">
                  <a16:creationId xmlns="" xmlns:a16="http://schemas.microsoft.com/office/drawing/2014/main" id="{73C46DCC-82E8-4DEC-BE6A-23520802B34A}"/>
                </a:ext>
              </a:extLst>
            </p:cNvPr>
            <p:cNvSpPr/>
            <p:nvPr/>
          </p:nvSpPr>
          <p:spPr bwMode="auto">
            <a:xfrm>
              <a:off x="659655" y="4767086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Sļîḓè">
              <a:extLst>
                <a:ext uri="{FF2B5EF4-FFF2-40B4-BE49-F238E27FC236}">
                  <a16:creationId xmlns="" xmlns:a16="http://schemas.microsoft.com/office/drawing/2014/main" id="{BE628144-DE43-44FF-A5F2-A0EAD4DD79B0}"/>
                </a:ext>
              </a:extLst>
            </p:cNvPr>
            <p:cNvSpPr/>
            <p:nvPr/>
          </p:nvSpPr>
          <p:spPr>
            <a:xfrm>
              <a:off x="5134025" y="1150374"/>
              <a:ext cx="7056388" cy="5707627"/>
            </a:xfrm>
            <a:prstGeom prst="rect">
              <a:avLst/>
            </a:prstGeom>
            <a:blipFill>
              <a:blip r:embed="rId2"/>
              <a:stretch>
                <a:fillRect l="-21937" r="-2185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$ḷíḓè">
              <a:extLst>
                <a:ext uri="{FF2B5EF4-FFF2-40B4-BE49-F238E27FC236}">
                  <a16:creationId xmlns="" xmlns:a16="http://schemas.microsoft.com/office/drawing/2014/main" id="{668FC69A-0947-48AF-8305-07942A6917FE}"/>
                </a:ext>
              </a:extLst>
            </p:cNvPr>
            <p:cNvSpPr/>
            <p:nvPr/>
          </p:nvSpPr>
          <p:spPr>
            <a:xfrm>
              <a:off x="5134026" y="1150374"/>
              <a:ext cx="3531522" cy="5707627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77531AD-6CD6-4491-A9B8-C0E84C79FEC1}"/>
                </a:ext>
              </a:extLst>
            </p:cNvPr>
            <p:cNvSpPr/>
            <p:nvPr/>
          </p:nvSpPr>
          <p:spPr>
            <a:xfrm>
              <a:off x="5708721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1" name="íšḷïde">
              <a:extLst>
                <a:ext uri="{FF2B5EF4-FFF2-40B4-BE49-F238E27FC236}">
                  <a16:creationId xmlns="" xmlns:a16="http://schemas.microsoft.com/office/drawing/2014/main" id="{D01D443A-2A21-4DD7-B2BA-676E49B16230}"/>
                </a:ext>
              </a:extLst>
            </p:cNvPr>
            <p:cNvSpPr txBox="1"/>
            <p:nvPr/>
          </p:nvSpPr>
          <p:spPr>
            <a:xfrm>
              <a:off x="5708721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7E9D205A-3660-4E65-B5E6-198E0E0AD315}"/>
                </a:ext>
              </a:extLst>
            </p:cNvPr>
            <p:cNvSpPr/>
            <p:nvPr/>
          </p:nvSpPr>
          <p:spPr>
            <a:xfrm>
              <a:off x="5708721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3" name="íšḷïde">
              <a:extLst>
                <a:ext uri="{FF2B5EF4-FFF2-40B4-BE49-F238E27FC236}">
                  <a16:creationId xmlns="" xmlns:a16="http://schemas.microsoft.com/office/drawing/2014/main" id="{88580B2E-FA02-4FAA-83AA-E7050FF0F64C}"/>
                </a:ext>
              </a:extLst>
            </p:cNvPr>
            <p:cNvSpPr txBox="1"/>
            <p:nvPr/>
          </p:nvSpPr>
          <p:spPr>
            <a:xfrm>
              <a:off x="5708721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1E547B1-3EB5-4E2A-B80B-09D5125C0D0E}"/>
                </a:ext>
              </a:extLst>
            </p:cNvPr>
            <p:cNvSpPr/>
            <p:nvPr/>
          </p:nvSpPr>
          <p:spPr>
            <a:xfrm>
              <a:off x="5708721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solidFill>
                    <a:schemeClr val="bg1"/>
                  </a:solidFill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5" name="íšḷïde">
              <a:extLst>
                <a:ext uri="{FF2B5EF4-FFF2-40B4-BE49-F238E27FC236}">
                  <a16:creationId xmlns="" xmlns:a16="http://schemas.microsoft.com/office/drawing/2014/main" id="{9D9CBDDD-DB3E-4BB0-B871-8F56CB0E06C9}"/>
                </a:ext>
              </a:extLst>
            </p:cNvPr>
            <p:cNvSpPr txBox="1"/>
            <p:nvPr/>
          </p:nvSpPr>
          <p:spPr>
            <a:xfrm>
              <a:off x="5708721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BB78E2F-F202-4CC2-B58A-47F09FC04317}"/>
                </a:ext>
              </a:extLst>
            </p:cNvPr>
            <p:cNvSpPr/>
            <p:nvPr/>
          </p:nvSpPr>
          <p:spPr>
            <a:xfrm>
              <a:off x="1733199" y="20221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7" name="íšḷïde">
              <a:extLst>
                <a:ext uri="{FF2B5EF4-FFF2-40B4-BE49-F238E27FC236}">
                  <a16:creationId xmlns="" xmlns:a16="http://schemas.microsoft.com/office/drawing/2014/main" id="{78F7AFBB-AD80-472D-A7FF-162E205AD7C7}"/>
                </a:ext>
              </a:extLst>
            </p:cNvPr>
            <p:cNvSpPr txBox="1"/>
            <p:nvPr/>
          </p:nvSpPr>
          <p:spPr>
            <a:xfrm>
              <a:off x="1733199" y="16836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61B61BA-19BF-46BD-A3E1-3F87AAE7D502}"/>
                </a:ext>
              </a:extLst>
            </p:cNvPr>
            <p:cNvSpPr/>
            <p:nvPr/>
          </p:nvSpPr>
          <p:spPr>
            <a:xfrm>
              <a:off x="1733199" y="34953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19" name="íšḷïde">
              <a:extLst>
                <a:ext uri="{FF2B5EF4-FFF2-40B4-BE49-F238E27FC236}">
                  <a16:creationId xmlns="" xmlns:a16="http://schemas.microsoft.com/office/drawing/2014/main" id="{67207C0A-C8A3-40AA-93F7-608CB1BE82B3}"/>
                </a:ext>
              </a:extLst>
            </p:cNvPr>
            <p:cNvSpPr txBox="1"/>
            <p:nvPr/>
          </p:nvSpPr>
          <p:spPr>
            <a:xfrm>
              <a:off x="1733199" y="31568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0B37BE4-1483-4A0E-95A2-FB8171248B57}"/>
                </a:ext>
              </a:extLst>
            </p:cNvPr>
            <p:cNvSpPr/>
            <p:nvPr/>
          </p:nvSpPr>
          <p:spPr>
            <a:xfrm>
              <a:off x="1733199" y="4968599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altLang="zh-CN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21" name="íšḷïde">
              <a:extLst>
                <a:ext uri="{FF2B5EF4-FFF2-40B4-BE49-F238E27FC236}">
                  <a16:creationId xmlns="" xmlns:a16="http://schemas.microsoft.com/office/drawing/2014/main" id="{E157DCCD-326E-4EFC-A0A9-915851AEDC68}"/>
                </a:ext>
              </a:extLst>
            </p:cNvPr>
            <p:cNvSpPr txBox="1"/>
            <p:nvPr/>
          </p:nvSpPr>
          <p:spPr>
            <a:xfrm>
              <a:off x="1733199" y="4630045"/>
              <a:ext cx="2213088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椭圆 52">
              <a:extLst>
                <a:ext uri="{FF2B5EF4-FFF2-40B4-BE49-F238E27FC236}">
                  <a16:creationId xmlns="" xmlns:a16="http://schemas.microsoft.com/office/drawing/2014/main" id="{CF9E51D0-D417-4B77-88D8-5986EB4076F8}"/>
                </a:ext>
              </a:extLst>
            </p:cNvPr>
            <p:cNvSpPr/>
            <p:nvPr/>
          </p:nvSpPr>
          <p:spPr bwMode="auto">
            <a:xfrm>
              <a:off x="825284" y="1836203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3" name="椭圆 53">
              <a:extLst>
                <a:ext uri="{FF2B5EF4-FFF2-40B4-BE49-F238E27FC236}">
                  <a16:creationId xmlns="" xmlns:a16="http://schemas.microsoft.com/office/drawing/2014/main" id="{AF41A35F-BFC7-46DE-A6A6-4F554EDAD47E}"/>
                </a:ext>
              </a:extLst>
            </p:cNvPr>
            <p:cNvSpPr/>
            <p:nvPr/>
          </p:nvSpPr>
          <p:spPr bwMode="auto">
            <a:xfrm>
              <a:off x="827836" y="3363540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24" name="椭圆 54">
              <a:extLst>
                <a:ext uri="{FF2B5EF4-FFF2-40B4-BE49-F238E27FC236}">
                  <a16:creationId xmlns="" xmlns:a16="http://schemas.microsoft.com/office/drawing/2014/main" id="{12A4B28E-86FE-46B4-B46C-067E895EE0AC}"/>
                </a:ext>
              </a:extLst>
            </p:cNvPr>
            <p:cNvSpPr/>
            <p:nvPr/>
          </p:nvSpPr>
          <p:spPr bwMode="auto">
            <a:xfrm>
              <a:off x="812213" y="4934481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1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d93c8c70-9aae-4d44-ac2c-b689a504a1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5068D28-543C-436F-8F7D-AF377FC317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="" xmlns:a16="http://schemas.microsoft.com/office/drawing/2014/main" id="{E8FF9DE2-8E1D-4F2D-99C6-98ADFB9F8569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="" xmlns:a16="http://schemas.microsoft.com/office/drawing/2014/main" id="{1BC60E2F-5994-4843-8A46-0A28B4A4E01F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="" xmlns:a16="http://schemas.microsoft.com/office/drawing/2014/main" id="{24695C9D-9B59-4042-9253-F5A6C6C20167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="" xmlns:a16="http://schemas.microsoft.com/office/drawing/2014/main" id="{B575FAB6-963C-43AE-B914-23A0055FC9E5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="" xmlns:a16="http://schemas.microsoft.com/office/drawing/2014/main" id="{73F9E146-97E4-4D8D-B9F2-246D8748BF82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="" xmlns:a16="http://schemas.microsoft.com/office/drawing/2014/main" id="{7D38002D-C1E2-4168-9972-15D176A7C84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="" xmlns:a16="http://schemas.microsoft.com/office/drawing/2014/main" id="{05A7E9FE-15B6-43D5-8D21-F28F874A7408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="" xmlns:a16="http://schemas.microsoft.com/office/drawing/2014/main" id="{57E27AC1-EF4F-485C-8443-1422C56EA7C6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="" xmlns:a16="http://schemas.microsoft.com/office/drawing/2014/main" id="{456B5FCA-8D2F-4E46-8DC3-00713562EEC3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="" xmlns:a16="http://schemas.microsoft.com/office/drawing/2014/main" id="{709E2788-0DAB-41A2-A2B8-8995F4F5ED1C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="" xmlns:a16="http://schemas.microsoft.com/office/drawing/2014/main" id="{64C84795-E45A-40A0-B357-692873211301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="" xmlns:a16="http://schemas.microsoft.com/office/drawing/2014/main" id="{D3F61159-FB96-4730-8906-DEE105ED0497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="" xmlns:a16="http://schemas.microsoft.com/office/drawing/2014/main" id="{03CFDAC2-5DBB-4C5D-AC46-989BD0A56054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="" xmlns:a16="http://schemas.microsoft.com/office/drawing/2014/main" id="{70A405D0-66A7-42F1-9307-684D44D7C2F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="" xmlns:a16="http://schemas.microsoft.com/office/drawing/2014/main" id="{7B9A1A86-A158-4EB5-B9A2-8E08D2430775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="" xmlns:a16="http://schemas.microsoft.com/office/drawing/2014/main" id="{A5C4BF2A-155F-46E8-8351-D3B0A7CC1363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="" xmlns:a16="http://schemas.microsoft.com/office/drawing/2014/main" id="{2FA2DD4B-9B14-43D5-898C-2E2EED7DB357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="" xmlns:a16="http://schemas.microsoft.com/office/drawing/2014/main" id="{94EB8BE0-6F07-4921-907F-273014F737CE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="" xmlns:a16="http://schemas.microsoft.com/office/drawing/2014/main" id="{6FFF29CC-C2CB-4C3D-B047-7942357CEC88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="" xmlns:a16="http://schemas.microsoft.com/office/drawing/2014/main" id="{47D74C60-7D5C-42B9-8F98-CF2560C552DD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="" xmlns:a16="http://schemas.microsoft.com/office/drawing/2014/main" id="{2D0064D6-10DE-49C3-AFD4-6E79E0173ADB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="" xmlns:a16="http://schemas.microsoft.com/office/drawing/2014/main" id="{8C588573-61CB-453F-A5F3-EE8949A63EF9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="" xmlns:a16="http://schemas.microsoft.com/office/drawing/2014/main" id="{8B163C47-8CB4-419B-ADAD-CB6AADAEF0F4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="" xmlns:a16="http://schemas.microsoft.com/office/drawing/2014/main" id="{9D60C3F9-3B19-40A5-9377-6D813BB0B23F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="" xmlns:a16="http://schemas.microsoft.com/office/drawing/2014/main" id="{7490D694-17A8-45AB-8410-1058E06FA1E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="" xmlns:a16="http://schemas.microsoft.com/office/drawing/2014/main" id="{C9B93CEF-8D30-4AA4-91DE-4B14D5E500B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="" xmlns:a16="http://schemas.microsoft.com/office/drawing/2014/main" id="{299F49EA-6C3F-40A5-9567-61A5B31E10E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="" xmlns:a16="http://schemas.microsoft.com/office/drawing/2014/main" id="{B285F332-1451-4AD1-B973-821EC1128B42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="" xmlns:a16="http://schemas.microsoft.com/office/drawing/2014/main" id="{649E5741-FF66-42D6-BA6F-8BDF8FFEE67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="" xmlns:a16="http://schemas.microsoft.com/office/drawing/2014/main" id="{BDE670A6-4763-40D8-91E1-94244A73F61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22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681" y="2596467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092797" y="3491817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168470" y="204726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53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B006C4-31D2-4B72-BD26-B4775A6D4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FFC766-FE45-44B8-BE6D-D6ED2CD7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B54B1AD-FBDA-4D0C-B555-6642AD86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5890" y="1143277"/>
            <a:ext cx="10982388" cy="5729124"/>
            <a:chOff x="665890" y="1143277"/>
            <a:chExt cx="10982388" cy="5729124"/>
          </a:xfrm>
        </p:grpSpPr>
        <p:grpSp>
          <p:nvGrpSpPr>
            <p:cNvPr id="61" name="ïsļïďé">
              <a:extLst>
                <a:ext uri="{FF2B5EF4-FFF2-40B4-BE49-F238E27FC236}">
                  <a16:creationId xmlns="" xmlns:a16="http://schemas.microsoft.com/office/drawing/2014/main" id="{7F5A9D3A-4A21-42FB-B59C-CB348FC06F10}"/>
                </a:ext>
              </a:extLst>
            </p:cNvPr>
            <p:cNvGrpSpPr/>
            <p:nvPr/>
          </p:nvGrpSpPr>
          <p:grpSpPr>
            <a:xfrm>
              <a:off x="3642770" y="1812057"/>
              <a:ext cx="4906090" cy="5060344"/>
              <a:chOff x="2475792" y="3745959"/>
              <a:chExt cx="10097298" cy="10414771"/>
            </a:xfrm>
          </p:grpSpPr>
          <p:grpSp>
            <p:nvGrpSpPr>
              <p:cNvPr id="75" name="iṩlíde">
                <a:extLst>
                  <a:ext uri="{FF2B5EF4-FFF2-40B4-BE49-F238E27FC236}">
                    <a16:creationId xmlns="" xmlns:a16="http://schemas.microsoft.com/office/drawing/2014/main" id="{39F9B68D-B155-4425-A6B9-56A05B9CAF4E}"/>
                  </a:ext>
                </a:extLst>
              </p:cNvPr>
              <p:cNvGrpSpPr/>
              <p:nvPr/>
            </p:nvGrpSpPr>
            <p:grpSpPr>
              <a:xfrm>
                <a:off x="6658642" y="3745959"/>
                <a:ext cx="1963964" cy="959217"/>
                <a:chOff x="23527" y="525901"/>
                <a:chExt cx="1963962" cy="959216"/>
              </a:xfrm>
            </p:grpSpPr>
            <p:sp>
              <p:nvSpPr>
                <p:cNvPr id="178" name="ïṣlîḍè">
                  <a:extLst>
                    <a:ext uri="{FF2B5EF4-FFF2-40B4-BE49-F238E27FC236}">
                      <a16:creationId xmlns="" xmlns:a16="http://schemas.microsoft.com/office/drawing/2014/main" id="{4FEAAE5F-DE97-47B5-A71A-687DAFC13F0D}"/>
                    </a:ext>
                  </a:extLst>
                </p:cNvPr>
                <p:cNvSpPr/>
                <p:nvPr/>
              </p:nvSpPr>
              <p:spPr>
                <a:xfrm rot="2700000">
                  <a:off x="661049" y="158676"/>
                  <a:ext cx="82406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79" name="ïsľíḑê">
                  <a:extLst>
                    <a:ext uri="{FF2B5EF4-FFF2-40B4-BE49-F238E27FC236}">
                      <a16:creationId xmlns="" xmlns:a16="http://schemas.microsoft.com/office/drawing/2014/main" id="{34F8231C-B2E3-4F98-B51F-C4D5A22B3842}"/>
                    </a:ext>
                  </a:extLst>
                </p:cNvPr>
                <p:cNvSpPr/>
                <p:nvPr/>
              </p:nvSpPr>
              <p:spPr>
                <a:xfrm rot="2700000">
                  <a:off x="901379" y="89436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0" name="îṧ1iḓe">
                  <a:extLst>
                    <a:ext uri="{FF2B5EF4-FFF2-40B4-BE49-F238E27FC236}">
                      <a16:creationId xmlns="" xmlns:a16="http://schemas.microsoft.com/office/drawing/2014/main" id="{C928581F-564F-45D5-A15F-BB0DB8FE4B72}"/>
                    </a:ext>
                  </a:extLst>
                </p:cNvPr>
                <p:cNvSpPr/>
                <p:nvPr/>
              </p:nvSpPr>
              <p:spPr>
                <a:xfrm rot="2700000">
                  <a:off x="525900" y="23528"/>
                  <a:ext cx="82406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1" name="ïsḷïde">
                  <a:extLst>
                    <a:ext uri="{FF2B5EF4-FFF2-40B4-BE49-F238E27FC236}">
                      <a16:creationId xmlns="" xmlns:a16="http://schemas.microsoft.com/office/drawing/2014/main" id="{BD04D6E7-75DD-4DF1-9B91-1C595D049568}"/>
                    </a:ext>
                  </a:extLst>
                </p:cNvPr>
                <p:cNvSpPr/>
                <p:nvPr/>
              </p:nvSpPr>
              <p:spPr>
                <a:xfrm rot="2700000">
                  <a:off x="637391" y="240629"/>
                  <a:ext cx="615812" cy="1409336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2" name="í$lîdé">
                  <a:extLst>
                    <a:ext uri="{FF2B5EF4-FFF2-40B4-BE49-F238E27FC236}">
                      <a16:creationId xmlns="" xmlns:a16="http://schemas.microsoft.com/office/drawing/2014/main" id="{C808A830-0456-4CA2-A61F-B040C6E8A6EA}"/>
                    </a:ext>
                  </a:extLst>
                </p:cNvPr>
                <p:cNvSpPr/>
                <p:nvPr/>
              </p:nvSpPr>
              <p:spPr>
                <a:xfrm rot="2700000">
                  <a:off x="691455" y="286335"/>
                  <a:ext cx="55247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83" name="íṧ1iḓê">
                  <a:extLst>
                    <a:ext uri="{FF2B5EF4-FFF2-40B4-BE49-F238E27FC236}">
                      <a16:creationId xmlns="" xmlns:a16="http://schemas.microsoft.com/office/drawing/2014/main" id="{43E62FA3-3F51-4D20-A579-C0B6367B6D0D}"/>
                    </a:ext>
                  </a:extLst>
                </p:cNvPr>
                <p:cNvSpPr/>
                <p:nvPr/>
              </p:nvSpPr>
              <p:spPr>
                <a:xfrm rot="2700000">
                  <a:off x="813400" y="447388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84" name="iSļiḍé">
                  <a:extLst>
                    <a:ext uri="{FF2B5EF4-FFF2-40B4-BE49-F238E27FC236}">
                      <a16:creationId xmlns="" xmlns:a16="http://schemas.microsoft.com/office/drawing/2014/main" id="{83BCEE6F-C7DB-41B3-B14A-9C05AAE85F53}"/>
                    </a:ext>
                  </a:extLst>
                </p:cNvPr>
                <p:cNvSpPr/>
                <p:nvPr/>
              </p:nvSpPr>
              <p:spPr>
                <a:xfrm rot="2700000">
                  <a:off x="817705" y="436996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7" name="îŝļîḋe">
                <a:extLst>
                  <a:ext uri="{FF2B5EF4-FFF2-40B4-BE49-F238E27FC236}">
                    <a16:creationId xmlns="" xmlns:a16="http://schemas.microsoft.com/office/drawing/2014/main" id="{AE2CF6D6-319E-4FF2-86FD-541E5E1EE6FC}"/>
                  </a:ext>
                </a:extLst>
              </p:cNvPr>
              <p:cNvGrpSpPr/>
              <p:nvPr/>
            </p:nvGrpSpPr>
            <p:grpSpPr>
              <a:xfrm>
                <a:off x="6742073" y="6433372"/>
                <a:ext cx="1797100" cy="1828815"/>
                <a:chOff x="237283" y="231651"/>
                <a:chExt cx="1797099" cy="1828813"/>
              </a:xfrm>
            </p:grpSpPr>
            <p:sp>
              <p:nvSpPr>
                <p:cNvPr id="166" name="ïśḻiďé">
                  <a:extLst>
                    <a:ext uri="{FF2B5EF4-FFF2-40B4-BE49-F238E27FC236}">
                      <a16:creationId xmlns="" xmlns:a16="http://schemas.microsoft.com/office/drawing/2014/main" id="{98740EC8-648E-4D9F-B20B-9D2A882D6D8C}"/>
                    </a:ext>
                  </a:extLst>
                </p:cNvPr>
                <p:cNvSpPr/>
                <p:nvPr/>
              </p:nvSpPr>
              <p:spPr>
                <a:xfrm rot="20527562">
                  <a:off x="237283" y="231651"/>
                  <a:ext cx="179709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7" name="ísļídè">
                  <a:extLst>
                    <a:ext uri="{FF2B5EF4-FFF2-40B4-BE49-F238E27FC236}">
                      <a16:creationId xmlns="" xmlns:a16="http://schemas.microsoft.com/office/drawing/2014/main" id="{83C1B8B9-FC0C-4B7D-8E90-6D6A5358ABAC}"/>
                    </a:ext>
                  </a:extLst>
                </p:cNvPr>
                <p:cNvSpPr/>
                <p:nvPr/>
              </p:nvSpPr>
              <p:spPr>
                <a:xfrm rot="20527562">
                  <a:off x="426083" y="444110"/>
                  <a:ext cx="1402625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8" name="îŝļíďè">
                  <a:extLst>
                    <a:ext uri="{FF2B5EF4-FFF2-40B4-BE49-F238E27FC236}">
                      <a16:creationId xmlns="" xmlns:a16="http://schemas.microsoft.com/office/drawing/2014/main" id="{38A760AC-E972-4480-9CF8-438B1C54A7BA}"/>
                    </a:ext>
                  </a:extLst>
                </p:cNvPr>
                <p:cNvSpPr/>
                <p:nvPr/>
              </p:nvSpPr>
              <p:spPr>
                <a:xfrm rot="20527562">
                  <a:off x="474011" y="441269"/>
                  <a:ext cx="1353512" cy="1399944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9" name="íš1ïḓê">
                  <a:extLst>
                    <a:ext uri="{FF2B5EF4-FFF2-40B4-BE49-F238E27FC236}">
                      <a16:creationId xmlns="" xmlns:a16="http://schemas.microsoft.com/office/drawing/2014/main" id="{49455FD0-0AA0-489E-B406-F1BBA12DD49E}"/>
                    </a:ext>
                  </a:extLst>
                </p:cNvPr>
                <p:cNvSpPr/>
                <p:nvPr/>
              </p:nvSpPr>
              <p:spPr>
                <a:xfrm rot="20527562">
                  <a:off x="861487" y="642090"/>
                  <a:ext cx="54869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70" name="í$ļïďê">
                  <a:extLst>
                    <a:ext uri="{FF2B5EF4-FFF2-40B4-BE49-F238E27FC236}">
                      <a16:creationId xmlns="" xmlns:a16="http://schemas.microsoft.com/office/drawing/2014/main" id="{48B2E357-F2E1-495B-ABF9-941A45039C29}"/>
                    </a:ext>
                  </a:extLst>
                </p:cNvPr>
                <p:cNvSpPr/>
                <p:nvPr/>
              </p:nvSpPr>
              <p:spPr>
                <a:xfrm rot="20527562">
                  <a:off x="836761" y="650064"/>
                  <a:ext cx="54869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8" name="ïSļiḓè">
                <a:extLst>
                  <a:ext uri="{FF2B5EF4-FFF2-40B4-BE49-F238E27FC236}">
                    <a16:creationId xmlns="" xmlns:a16="http://schemas.microsoft.com/office/drawing/2014/main" id="{4AD1C0E2-E9A7-48FD-A751-8E228EF11B0C}"/>
                  </a:ext>
                </a:extLst>
              </p:cNvPr>
              <p:cNvGrpSpPr/>
              <p:nvPr/>
            </p:nvGrpSpPr>
            <p:grpSpPr>
              <a:xfrm>
                <a:off x="5101434" y="4846411"/>
                <a:ext cx="1003813" cy="1893795"/>
                <a:chOff x="286341" y="85615"/>
                <a:chExt cx="1003812" cy="1893794"/>
              </a:xfrm>
            </p:grpSpPr>
            <p:sp>
              <p:nvSpPr>
                <p:cNvPr id="159" name="ïsļïďé">
                  <a:extLst>
                    <a:ext uri="{FF2B5EF4-FFF2-40B4-BE49-F238E27FC236}">
                      <a16:creationId xmlns="" xmlns:a16="http://schemas.microsoft.com/office/drawing/2014/main" id="{554913A9-6157-4CA7-A66A-0921A66369DD}"/>
                    </a:ext>
                  </a:extLst>
                </p:cNvPr>
                <p:cNvSpPr/>
                <p:nvPr/>
              </p:nvSpPr>
              <p:spPr>
                <a:xfrm rot="20407432">
                  <a:off x="466085" y="85615"/>
                  <a:ext cx="824068" cy="1828812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0" name="ïŝļíďê">
                  <a:extLst>
                    <a:ext uri="{FF2B5EF4-FFF2-40B4-BE49-F238E27FC236}">
                      <a16:creationId xmlns="" xmlns:a16="http://schemas.microsoft.com/office/drawing/2014/main" id="{F1AD5151-111F-4CAC-95AD-E22FC49860E2}"/>
                    </a:ext>
                  </a:extLst>
                </p:cNvPr>
                <p:cNvSpPr/>
                <p:nvPr/>
              </p:nvSpPr>
              <p:spPr>
                <a:xfrm rot="20407432">
                  <a:off x="683568" y="118906"/>
                  <a:ext cx="204926" cy="1828813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1" name="işḻíḑé">
                  <a:extLst>
                    <a:ext uri="{FF2B5EF4-FFF2-40B4-BE49-F238E27FC236}">
                      <a16:creationId xmlns="" xmlns:a16="http://schemas.microsoft.com/office/drawing/2014/main" id="{8344D83C-B089-492E-B6DC-E8FB43124987}"/>
                    </a:ext>
                  </a:extLst>
                </p:cNvPr>
                <p:cNvSpPr/>
                <p:nvPr/>
              </p:nvSpPr>
              <p:spPr>
                <a:xfrm rot="20407432">
                  <a:off x="286341" y="150596"/>
                  <a:ext cx="824069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2" name="iṧļïḍé">
                  <a:extLst>
                    <a:ext uri="{FF2B5EF4-FFF2-40B4-BE49-F238E27FC236}">
                      <a16:creationId xmlns="" xmlns:a16="http://schemas.microsoft.com/office/drawing/2014/main" id="{CC5ECA89-EA26-4A4F-9D71-ECC33910B4C4}"/>
                    </a:ext>
                  </a:extLst>
                </p:cNvPr>
                <p:cNvSpPr/>
                <p:nvPr/>
              </p:nvSpPr>
              <p:spPr>
                <a:xfrm rot="20407432">
                  <a:off x="400262" y="356795"/>
                  <a:ext cx="615812" cy="140933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3" name="iṧľïḑé">
                  <a:extLst>
                    <a:ext uri="{FF2B5EF4-FFF2-40B4-BE49-F238E27FC236}">
                      <a16:creationId xmlns="" xmlns:a16="http://schemas.microsoft.com/office/drawing/2014/main" id="{EF137B82-1FEA-4A4A-8C99-2BC3263D3727}"/>
                    </a:ext>
                  </a:extLst>
                </p:cNvPr>
                <p:cNvSpPr/>
                <p:nvPr/>
              </p:nvSpPr>
              <p:spPr>
                <a:xfrm rot="20407432">
                  <a:off x="461714" y="369339"/>
                  <a:ext cx="552474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64" name="iślïḍê">
                  <a:extLst>
                    <a:ext uri="{FF2B5EF4-FFF2-40B4-BE49-F238E27FC236}">
                      <a16:creationId xmlns="" xmlns:a16="http://schemas.microsoft.com/office/drawing/2014/main" id="{DA91E0FC-C08F-4006-9CD7-AB4242815218}"/>
                    </a:ext>
                  </a:extLst>
                </p:cNvPr>
                <p:cNvSpPr/>
                <p:nvPr/>
              </p:nvSpPr>
              <p:spPr>
                <a:xfrm rot="20407432">
                  <a:off x="578269" y="554582"/>
                  <a:ext cx="275910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65" name="îṣḷïḑè">
                  <a:extLst>
                    <a:ext uri="{FF2B5EF4-FFF2-40B4-BE49-F238E27FC236}">
                      <a16:creationId xmlns="" xmlns:a16="http://schemas.microsoft.com/office/drawing/2014/main" id="{3F1A5AA0-23EB-448B-A28F-D0E095E29119}"/>
                    </a:ext>
                  </a:extLst>
                </p:cNvPr>
                <p:cNvSpPr/>
                <p:nvPr/>
              </p:nvSpPr>
              <p:spPr>
                <a:xfrm rot="20407432">
                  <a:off x="579143" y="559575"/>
                  <a:ext cx="246525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79" name="îṡḷïḋê">
                <a:extLst>
                  <a:ext uri="{FF2B5EF4-FFF2-40B4-BE49-F238E27FC236}">
                    <a16:creationId xmlns="" xmlns:a16="http://schemas.microsoft.com/office/drawing/2014/main" id="{CCA2458D-935D-42E8-AA29-438C09451BC9}"/>
                  </a:ext>
                </a:extLst>
              </p:cNvPr>
              <p:cNvGrpSpPr/>
              <p:nvPr/>
            </p:nvGrpSpPr>
            <p:grpSpPr>
              <a:xfrm>
                <a:off x="8549874" y="4358273"/>
                <a:ext cx="1668314" cy="1891257"/>
                <a:chOff x="300959" y="227803"/>
                <a:chExt cx="1668313" cy="1891256"/>
              </a:xfrm>
            </p:grpSpPr>
            <p:sp>
              <p:nvSpPr>
                <p:cNvPr id="152" name="ïsḻiḓê">
                  <a:extLst>
                    <a:ext uri="{FF2B5EF4-FFF2-40B4-BE49-F238E27FC236}">
                      <a16:creationId xmlns="" xmlns:a16="http://schemas.microsoft.com/office/drawing/2014/main" id="{E51CDBCE-722B-4926-AB40-5794638E6F5E}"/>
                    </a:ext>
                  </a:extLst>
                </p:cNvPr>
                <p:cNvSpPr/>
                <p:nvPr/>
              </p:nvSpPr>
              <p:spPr>
                <a:xfrm rot="1407151">
                  <a:off x="444894" y="290246"/>
                  <a:ext cx="1524378" cy="1828813"/>
                </a:xfrm>
                <a:prstGeom prst="ellipse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3" name="iSļïďe">
                  <a:extLst>
                    <a:ext uri="{FF2B5EF4-FFF2-40B4-BE49-F238E27FC236}">
                      <a16:creationId xmlns="" xmlns:a16="http://schemas.microsoft.com/office/drawing/2014/main" id="{B6F690A5-3C60-4932-9AA2-9EAC33176076}"/>
                    </a:ext>
                  </a:extLst>
                </p:cNvPr>
                <p:cNvSpPr/>
                <p:nvPr/>
              </p:nvSpPr>
              <p:spPr>
                <a:xfrm rot="1407151">
                  <a:off x="1035725" y="260358"/>
                  <a:ext cx="204926" cy="1828812"/>
                </a:xfrm>
                <a:prstGeom prst="rect">
                  <a:avLst/>
                </a:prstGeom>
                <a:solidFill>
                  <a:srgbClr val="B7BDB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4" name="isḷïďe">
                  <a:extLst>
                    <a:ext uri="{FF2B5EF4-FFF2-40B4-BE49-F238E27FC236}">
                      <a16:creationId xmlns="" xmlns:a16="http://schemas.microsoft.com/office/drawing/2014/main" id="{69E4AF16-2942-4DC7-AA74-2EF650194BDE}"/>
                    </a:ext>
                  </a:extLst>
                </p:cNvPr>
                <p:cNvSpPr/>
                <p:nvPr/>
              </p:nvSpPr>
              <p:spPr>
                <a:xfrm rot="1407151">
                  <a:off x="300959" y="227803"/>
                  <a:ext cx="1524378" cy="1828813"/>
                </a:xfrm>
                <a:prstGeom prst="ellipse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5" name="iš1ïḋé">
                  <a:extLst>
                    <a:ext uri="{FF2B5EF4-FFF2-40B4-BE49-F238E27FC236}">
                      <a16:creationId xmlns="" xmlns:a16="http://schemas.microsoft.com/office/drawing/2014/main" id="{B30ECF98-4774-48A3-A98A-714814BADFF6}"/>
                    </a:ext>
                  </a:extLst>
                </p:cNvPr>
                <p:cNvSpPr/>
                <p:nvPr/>
              </p:nvSpPr>
              <p:spPr>
                <a:xfrm rot="1407151">
                  <a:off x="479697" y="442237"/>
                  <a:ext cx="1166902" cy="1399945"/>
                </a:xfrm>
                <a:prstGeom prst="ellipse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6" name="îṡļïḓê">
                  <a:extLst>
                    <a:ext uri="{FF2B5EF4-FFF2-40B4-BE49-F238E27FC236}">
                      <a16:creationId xmlns="" xmlns:a16="http://schemas.microsoft.com/office/drawing/2014/main" id="{D4D02276-6463-44C9-9E66-8BFA5A570425}"/>
                    </a:ext>
                  </a:extLst>
                </p:cNvPr>
                <p:cNvSpPr/>
                <p:nvPr/>
              </p:nvSpPr>
              <p:spPr>
                <a:xfrm rot="1407151">
                  <a:off x="539585" y="473284"/>
                  <a:ext cx="1104433" cy="1362712"/>
                </a:xfrm>
                <a:prstGeom prst="ellipse">
                  <a:avLst/>
                </a:prstGeom>
                <a:solidFill>
                  <a:srgbClr val="C6C7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57" name="ïSlídè">
                  <a:extLst>
                    <a:ext uri="{FF2B5EF4-FFF2-40B4-BE49-F238E27FC236}">
                      <a16:creationId xmlns="" xmlns:a16="http://schemas.microsoft.com/office/drawing/2014/main" id="{C3A446CC-7B00-4773-A59D-972E0AD737BE}"/>
                    </a:ext>
                  </a:extLst>
                </p:cNvPr>
                <p:cNvSpPr/>
                <p:nvPr/>
              </p:nvSpPr>
              <p:spPr>
                <a:xfrm rot="1407151">
                  <a:off x="845163" y="650674"/>
                  <a:ext cx="493281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58" name="îš1îďé">
                  <a:extLst>
                    <a:ext uri="{FF2B5EF4-FFF2-40B4-BE49-F238E27FC236}">
                      <a16:creationId xmlns="" xmlns:a16="http://schemas.microsoft.com/office/drawing/2014/main" id="{F69FCBC9-92FE-4AC2-9131-73EA503ABB97}"/>
                    </a:ext>
                  </a:extLst>
                </p:cNvPr>
                <p:cNvSpPr/>
                <p:nvPr/>
              </p:nvSpPr>
              <p:spPr>
                <a:xfrm rot="1407151">
                  <a:off x="846265" y="645364"/>
                  <a:ext cx="466596" cy="10079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7" h="21539" extrusionOk="0">
                      <a:moveTo>
                        <a:pt x="19291" y="5556"/>
                      </a:moveTo>
                      <a:cubicBezTo>
                        <a:pt x="19120" y="6726"/>
                        <a:pt x="16860" y="7443"/>
                        <a:pt x="14911" y="6946"/>
                      </a:cubicBezTo>
                      <a:cubicBezTo>
                        <a:pt x="14324" y="6812"/>
                        <a:pt x="13740" y="6676"/>
                        <a:pt x="13157" y="6538"/>
                      </a:cubicBezTo>
                      <a:cubicBezTo>
                        <a:pt x="11191" y="6071"/>
                        <a:pt x="8866" y="5920"/>
                        <a:pt x="8176" y="6853"/>
                      </a:cubicBezTo>
                      <a:cubicBezTo>
                        <a:pt x="7953" y="7154"/>
                        <a:pt x="8022" y="7469"/>
                        <a:pt x="8236" y="7740"/>
                      </a:cubicBezTo>
                      <a:cubicBezTo>
                        <a:pt x="8510" y="8087"/>
                        <a:pt x="9030" y="8377"/>
                        <a:pt x="9742" y="8523"/>
                      </a:cubicBezTo>
                      <a:lnTo>
                        <a:pt x="16087" y="9806"/>
                      </a:lnTo>
                      <a:cubicBezTo>
                        <a:pt x="19392" y="10474"/>
                        <a:pt x="21561" y="12209"/>
                        <a:pt x="21496" y="14131"/>
                      </a:cubicBezTo>
                      <a:cubicBezTo>
                        <a:pt x="21434" y="15985"/>
                        <a:pt x="19302" y="17626"/>
                        <a:pt x="16139" y="18315"/>
                      </a:cubicBezTo>
                      <a:cubicBezTo>
                        <a:pt x="15281" y="18502"/>
                        <a:pt x="14371" y="18608"/>
                        <a:pt x="13447" y="18630"/>
                      </a:cubicBezTo>
                      <a:lnTo>
                        <a:pt x="13447" y="19916"/>
                      </a:lnTo>
                      <a:cubicBezTo>
                        <a:pt x="13480" y="20851"/>
                        <a:pt x="12035" y="21600"/>
                        <a:pt x="10325" y="21535"/>
                      </a:cubicBezTo>
                      <a:cubicBezTo>
                        <a:pt x="8779" y="21477"/>
                        <a:pt x="7598" y="20760"/>
                        <a:pt x="7654" y="19916"/>
                      </a:cubicBezTo>
                      <a:lnTo>
                        <a:pt x="7654" y="18703"/>
                      </a:lnTo>
                      <a:cubicBezTo>
                        <a:pt x="6814" y="18653"/>
                        <a:pt x="5992" y="18534"/>
                        <a:pt x="5217" y="18350"/>
                      </a:cubicBezTo>
                      <a:cubicBezTo>
                        <a:pt x="1679" y="17509"/>
                        <a:pt x="211" y="15330"/>
                        <a:pt x="2560" y="14163"/>
                      </a:cubicBezTo>
                      <a:cubicBezTo>
                        <a:pt x="3814" y="13540"/>
                        <a:pt x="5764" y="13606"/>
                        <a:pt x="6870" y="14307"/>
                      </a:cubicBezTo>
                      <a:cubicBezTo>
                        <a:pt x="7452" y="14586"/>
                        <a:pt x="8091" y="14826"/>
                        <a:pt x="8776" y="15024"/>
                      </a:cubicBezTo>
                      <a:cubicBezTo>
                        <a:pt x="9967" y="15367"/>
                        <a:pt x="11307" y="15513"/>
                        <a:pt x="12354" y="15236"/>
                      </a:cubicBezTo>
                      <a:cubicBezTo>
                        <a:pt x="13147" y="15027"/>
                        <a:pt x="13631" y="14620"/>
                        <a:pt x="13702" y="14125"/>
                      </a:cubicBezTo>
                      <a:cubicBezTo>
                        <a:pt x="13796" y="13467"/>
                        <a:pt x="13018" y="12867"/>
                        <a:pt x="11849" y="12696"/>
                      </a:cubicBezTo>
                      <a:lnTo>
                        <a:pt x="5111" y="11375"/>
                      </a:lnTo>
                      <a:cubicBezTo>
                        <a:pt x="1992" y="10695"/>
                        <a:pt x="-39" y="9039"/>
                        <a:pt x="1" y="7206"/>
                      </a:cubicBezTo>
                      <a:cubicBezTo>
                        <a:pt x="53" y="4825"/>
                        <a:pt x="3441" y="2863"/>
                        <a:pt x="7796" y="2691"/>
                      </a:cubicBezTo>
                      <a:lnTo>
                        <a:pt x="7796" y="1689"/>
                      </a:lnTo>
                      <a:cubicBezTo>
                        <a:pt x="7634" y="784"/>
                        <a:pt x="8937" y="0"/>
                        <a:pt x="10604" y="0"/>
                      </a:cubicBezTo>
                      <a:cubicBezTo>
                        <a:pt x="12271" y="0"/>
                        <a:pt x="13575" y="784"/>
                        <a:pt x="13413" y="1689"/>
                      </a:cubicBezTo>
                      <a:lnTo>
                        <a:pt x="13413" y="2707"/>
                      </a:lnTo>
                      <a:cubicBezTo>
                        <a:pt x="14402" y="2847"/>
                        <a:pt x="15358" y="3048"/>
                        <a:pt x="16262" y="3308"/>
                      </a:cubicBezTo>
                      <a:cubicBezTo>
                        <a:pt x="17940" y="3789"/>
                        <a:pt x="19437" y="4558"/>
                        <a:pt x="19291" y="555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81" name="íŝḻîḍe">
                <a:extLst>
                  <a:ext uri="{FF2B5EF4-FFF2-40B4-BE49-F238E27FC236}">
                    <a16:creationId xmlns="" xmlns:a16="http://schemas.microsoft.com/office/drawing/2014/main" id="{B113A19F-8A83-49D8-AB97-C03ACE387D01}"/>
                  </a:ext>
                </a:extLst>
              </p:cNvPr>
              <p:cNvGrpSpPr/>
              <p:nvPr/>
            </p:nvGrpSpPr>
            <p:grpSpPr>
              <a:xfrm>
                <a:off x="2475792" y="7664202"/>
                <a:ext cx="10097298" cy="6496528"/>
                <a:chOff x="0" y="0"/>
                <a:chExt cx="10097298" cy="6496528"/>
              </a:xfrm>
            </p:grpSpPr>
            <p:sp>
              <p:nvSpPr>
                <p:cNvPr id="82" name="iṩ1îḋe">
                  <a:extLst>
                    <a:ext uri="{FF2B5EF4-FFF2-40B4-BE49-F238E27FC236}">
                      <a16:creationId xmlns="" xmlns:a16="http://schemas.microsoft.com/office/drawing/2014/main" id="{D8164084-B23B-440B-B75C-7BD3A6716B9B}"/>
                    </a:ext>
                  </a:extLst>
                </p:cNvPr>
                <p:cNvSpPr/>
                <p:nvPr/>
              </p:nvSpPr>
              <p:spPr>
                <a:xfrm>
                  <a:off x="8003064" y="1257868"/>
                  <a:ext cx="1882828" cy="10025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ṡlîḍê">
                  <a:extLst>
                    <a:ext uri="{FF2B5EF4-FFF2-40B4-BE49-F238E27FC236}">
                      <a16:creationId xmlns="" xmlns:a16="http://schemas.microsoft.com/office/drawing/2014/main" id="{51A6FC34-F542-4D89-BA86-85637CEFBA30}"/>
                    </a:ext>
                  </a:extLst>
                </p:cNvPr>
                <p:cNvSpPr/>
                <p:nvPr/>
              </p:nvSpPr>
              <p:spPr>
                <a:xfrm>
                  <a:off x="0" y="571953"/>
                  <a:ext cx="2238843" cy="1192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ś1íḋê">
                  <a:extLst>
                    <a:ext uri="{FF2B5EF4-FFF2-40B4-BE49-F238E27FC236}">
                      <a16:creationId xmlns="" xmlns:a16="http://schemas.microsoft.com/office/drawing/2014/main" id="{5437DA46-2460-4CA8-B491-2408356896BC}"/>
                    </a:ext>
                  </a:extLst>
                </p:cNvPr>
                <p:cNvSpPr/>
                <p:nvPr/>
              </p:nvSpPr>
              <p:spPr>
                <a:xfrm>
                  <a:off x="1182075" y="2557588"/>
                  <a:ext cx="985779" cy="5248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3" h="21547" extrusionOk="0">
                      <a:moveTo>
                        <a:pt x="18217" y="21547"/>
                      </a:moveTo>
                      <a:lnTo>
                        <a:pt x="4226" y="21547"/>
                      </a:lnTo>
                      <a:cubicBezTo>
                        <a:pt x="1532" y="21470"/>
                        <a:pt x="-458" y="16692"/>
                        <a:pt x="91" y="11620"/>
                      </a:cubicBezTo>
                      <a:cubicBezTo>
                        <a:pt x="541" y="7463"/>
                        <a:pt x="2607" y="4716"/>
                        <a:pt x="4788" y="5372"/>
                      </a:cubicBezTo>
                      <a:cubicBezTo>
                        <a:pt x="5700" y="2024"/>
                        <a:pt x="7513" y="-53"/>
                        <a:pt x="9478" y="1"/>
                      </a:cubicBezTo>
                      <a:cubicBezTo>
                        <a:pt x="11500" y="56"/>
                        <a:pt x="13324" y="2349"/>
                        <a:pt x="14161" y="5889"/>
                      </a:cubicBezTo>
                      <a:cubicBezTo>
                        <a:pt x="15066" y="4853"/>
                        <a:pt x="16192" y="4844"/>
                        <a:pt x="17102" y="5865"/>
                      </a:cubicBezTo>
                      <a:cubicBezTo>
                        <a:pt x="17844" y="6698"/>
                        <a:pt x="18352" y="8128"/>
                        <a:pt x="18485" y="9760"/>
                      </a:cubicBezTo>
                      <a:cubicBezTo>
                        <a:pt x="20043" y="10294"/>
                        <a:pt x="21142" y="12998"/>
                        <a:pt x="21035" y="16034"/>
                      </a:cubicBezTo>
                      <a:cubicBezTo>
                        <a:pt x="20933" y="18958"/>
                        <a:pt x="19735" y="21300"/>
                        <a:pt x="18217" y="21547"/>
                      </a:cubicBezTo>
                      <a:close/>
                    </a:path>
                  </a:pathLst>
                </a:custGeom>
                <a:solidFill>
                  <a:srgbClr val="EDEEF1">
                    <a:alpha val="5189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ṧľïḍé">
                  <a:extLst>
                    <a:ext uri="{FF2B5EF4-FFF2-40B4-BE49-F238E27FC236}">
                      <a16:creationId xmlns="" xmlns:a16="http://schemas.microsoft.com/office/drawing/2014/main" id="{7D1DF2F8-41B1-469C-9A8B-1C28E78874F9}"/>
                    </a:ext>
                  </a:extLst>
                </p:cNvPr>
                <p:cNvSpPr/>
                <p:nvPr/>
              </p:nvSpPr>
              <p:spPr>
                <a:xfrm>
                  <a:off x="866003" y="5250394"/>
                  <a:ext cx="8500593" cy="94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CECFD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îṣḻïde">
                  <a:extLst>
                    <a:ext uri="{FF2B5EF4-FFF2-40B4-BE49-F238E27FC236}">
                      <a16:creationId xmlns="" xmlns:a16="http://schemas.microsoft.com/office/drawing/2014/main" id="{502EE755-F19E-4DF8-BBB4-CEB88D78E71D}"/>
                    </a:ext>
                  </a:extLst>
                </p:cNvPr>
                <p:cNvSpPr/>
                <p:nvPr/>
              </p:nvSpPr>
              <p:spPr>
                <a:xfrm>
                  <a:off x="1578256" y="4901841"/>
                  <a:ext cx="266443" cy="34544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ľiḑé">
                  <a:extLst>
                    <a:ext uri="{FF2B5EF4-FFF2-40B4-BE49-F238E27FC236}">
                      <a16:creationId xmlns="" xmlns:a16="http://schemas.microsoft.com/office/drawing/2014/main" id="{41ABDC3E-60D6-46C5-955D-657542B368AA}"/>
                    </a:ext>
                  </a:extLst>
                </p:cNvPr>
                <p:cNvSpPr/>
                <p:nvPr/>
              </p:nvSpPr>
              <p:spPr>
                <a:xfrm>
                  <a:off x="1184861" y="3255225"/>
                  <a:ext cx="1053233" cy="1659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śļïdê">
                  <a:extLst>
                    <a:ext uri="{FF2B5EF4-FFF2-40B4-BE49-F238E27FC236}">
                      <a16:creationId xmlns="" xmlns:a16="http://schemas.microsoft.com/office/drawing/2014/main" id="{AC4C1616-FC8C-47EA-A9F7-58B60F231E15}"/>
                    </a:ext>
                  </a:extLst>
                </p:cNvPr>
                <p:cNvSpPr/>
                <p:nvPr/>
              </p:nvSpPr>
              <p:spPr>
                <a:xfrm>
                  <a:off x="1105657" y="3719064"/>
                  <a:ext cx="266442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ïṣḻiḋé">
                  <a:extLst>
                    <a:ext uri="{FF2B5EF4-FFF2-40B4-BE49-F238E27FC236}">
                      <a16:creationId xmlns="" xmlns:a16="http://schemas.microsoft.com/office/drawing/2014/main" id="{FE997DEF-2803-4F85-8C4C-0381128FE60C}"/>
                    </a:ext>
                  </a:extLst>
                </p:cNvPr>
                <p:cNvSpPr/>
                <p:nvPr/>
              </p:nvSpPr>
              <p:spPr>
                <a:xfrm>
                  <a:off x="2048105" y="3528512"/>
                  <a:ext cx="266442" cy="544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ṧ1iďê">
                  <a:extLst>
                    <a:ext uri="{FF2B5EF4-FFF2-40B4-BE49-F238E27FC236}">
                      <a16:creationId xmlns="" xmlns:a16="http://schemas.microsoft.com/office/drawing/2014/main" id="{A715EC95-0519-47D5-A57C-4C467E83579C}"/>
                    </a:ext>
                  </a:extLst>
                </p:cNvPr>
                <p:cNvSpPr/>
                <p:nvPr/>
              </p:nvSpPr>
              <p:spPr>
                <a:xfrm>
                  <a:off x="1771062" y="4070670"/>
                  <a:ext cx="266443" cy="5443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ïś1îďé">
                  <a:extLst>
                    <a:ext uri="{FF2B5EF4-FFF2-40B4-BE49-F238E27FC236}">
                      <a16:creationId xmlns="" xmlns:a16="http://schemas.microsoft.com/office/drawing/2014/main" id="{23CE93BE-F7A0-4087-AF95-DB487BDD9B30}"/>
                    </a:ext>
                  </a:extLst>
                </p:cNvPr>
                <p:cNvSpPr/>
                <p:nvPr/>
              </p:nvSpPr>
              <p:spPr>
                <a:xfrm>
                  <a:off x="1574950" y="3394302"/>
                  <a:ext cx="169091" cy="3454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ṥlïďè">
                  <a:extLst>
                    <a:ext uri="{FF2B5EF4-FFF2-40B4-BE49-F238E27FC236}">
                      <a16:creationId xmlns="" xmlns:a16="http://schemas.microsoft.com/office/drawing/2014/main" id="{4407399D-4643-4336-91C3-97B1735BE061}"/>
                    </a:ext>
                  </a:extLst>
                </p:cNvPr>
                <p:cNvSpPr/>
                <p:nvPr/>
              </p:nvSpPr>
              <p:spPr>
                <a:xfrm>
                  <a:off x="1418926" y="4318496"/>
                  <a:ext cx="169090" cy="3454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í$ļîḓe">
                  <a:extLst>
                    <a:ext uri="{FF2B5EF4-FFF2-40B4-BE49-F238E27FC236}">
                      <a16:creationId xmlns="" xmlns:a16="http://schemas.microsoft.com/office/drawing/2014/main" id="{6AAE2F54-FC71-4C99-982D-801EBD835EE0}"/>
                    </a:ext>
                  </a:extLst>
                </p:cNvPr>
                <p:cNvSpPr/>
                <p:nvPr/>
              </p:nvSpPr>
              <p:spPr>
                <a:xfrm>
                  <a:off x="2184025" y="447237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iṥļídê">
                  <a:extLst>
                    <a:ext uri="{FF2B5EF4-FFF2-40B4-BE49-F238E27FC236}">
                      <a16:creationId xmlns="" xmlns:a16="http://schemas.microsoft.com/office/drawing/2014/main" id="{57719631-1503-4C81-976D-A89E18A8ADB9}"/>
                    </a:ext>
                  </a:extLst>
                </p:cNvPr>
                <p:cNvSpPr/>
                <p:nvPr/>
              </p:nvSpPr>
              <p:spPr>
                <a:xfrm>
                  <a:off x="1180874" y="4483919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îṡľiďe">
                  <a:extLst>
                    <a:ext uri="{FF2B5EF4-FFF2-40B4-BE49-F238E27FC236}">
                      <a16:creationId xmlns="" xmlns:a16="http://schemas.microsoft.com/office/drawing/2014/main" id="{10B217AE-DC5E-4D28-B4B7-8388FCD30765}"/>
                    </a:ext>
                  </a:extLst>
                </p:cNvPr>
                <p:cNvSpPr/>
                <p:nvPr/>
              </p:nvSpPr>
              <p:spPr>
                <a:xfrm>
                  <a:off x="1909213" y="3257350"/>
                  <a:ext cx="106310" cy="217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iṣlîḋè">
                  <a:extLst>
                    <a:ext uri="{FF2B5EF4-FFF2-40B4-BE49-F238E27FC236}">
                      <a16:creationId xmlns="" xmlns:a16="http://schemas.microsoft.com/office/drawing/2014/main" id="{3C5EFA7D-414D-44A3-AA41-3D80DA8917F9}"/>
                    </a:ext>
                  </a:extLst>
                </p:cNvPr>
                <p:cNvSpPr/>
                <p:nvPr/>
              </p:nvSpPr>
              <p:spPr>
                <a:xfrm>
                  <a:off x="8517189" y="4822662"/>
                  <a:ext cx="332319" cy="430851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ísľïḍé">
                  <a:extLst>
                    <a:ext uri="{FF2B5EF4-FFF2-40B4-BE49-F238E27FC236}">
                      <a16:creationId xmlns="" xmlns:a16="http://schemas.microsoft.com/office/drawing/2014/main" id="{9E57F1D8-88AE-48E9-9DA6-98B224F911CF}"/>
                    </a:ext>
                  </a:extLst>
                </p:cNvPr>
                <p:cNvSpPr/>
                <p:nvPr/>
              </p:nvSpPr>
              <p:spPr>
                <a:xfrm>
                  <a:off x="8026527" y="2768924"/>
                  <a:ext cx="1313642" cy="2070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2913" y="0"/>
                        <a:pt x="14599" y="0"/>
                        <a:pt x="16144" y="257"/>
                      </a:cubicBezTo>
                      <a:cubicBezTo>
                        <a:pt x="17364" y="480"/>
                        <a:pt x="18452" y="894"/>
                        <a:pt x="19322" y="1446"/>
                      </a:cubicBezTo>
                      <a:cubicBezTo>
                        <a:pt x="20191" y="1998"/>
                        <a:pt x="20844" y="2688"/>
                        <a:pt x="21195" y="3462"/>
                      </a:cubicBezTo>
                      <a:cubicBezTo>
                        <a:pt x="21397" y="3952"/>
                        <a:pt x="21499" y="4465"/>
                        <a:pt x="21549" y="5022"/>
                      </a:cubicBezTo>
                      <a:cubicBezTo>
                        <a:pt x="21600" y="5580"/>
                        <a:pt x="21600" y="6183"/>
                        <a:pt x="21600" y="6853"/>
                      </a:cubicBezTo>
                      <a:lnTo>
                        <a:pt x="21600" y="14747"/>
                      </a:lnTo>
                      <a:cubicBezTo>
                        <a:pt x="21600" y="15417"/>
                        <a:pt x="21600" y="16020"/>
                        <a:pt x="21549" y="16578"/>
                      </a:cubicBezTo>
                      <a:cubicBezTo>
                        <a:pt x="21499" y="17135"/>
                        <a:pt x="21397" y="17648"/>
                        <a:pt x="21195" y="18138"/>
                      </a:cubicBezTo>
                      <a:cubicBezTo>
                        <a:pt x="20844" y="18912"/>
                        <a:pt x="20191" y="19602"/>
                        <a:pt x="19322" y="20154"/>
                      </a:cubicBezTo>
                      <a:cubicBezTo>
                        <a:pt x="18452" y="20706"/>
                        <a:pt x="17364" y="21120"/>
                        <a:pt x="16144" y="21343"/>
                      </a:cubicBezTo>
                      <a:cubicBezTo>
                        <a:pt x="14599" y="21600"/>
                        <a:pt x="12913" y="21600"/>
                        <a:pt x="10800" y="21600"/>
                      </a:cubicBezTo>
                      <a:cubicBezTo>
                        <a:pt x="8687" y="21600"/>
                        <a:pt x="7001" y="21600"/>
                        <a:pt x="5456" y="21343"/>
                      </a:cubicBezTo>
                      <a:cubicBezTo>
                        <a:pt x="4236" y="21120"/>
                        <a:pt x="3148" y="20706"/>
                        <a:pt x="2278" y="20154"/>
                      </a:cubicBezTo>
                      <a:cubicBezTo>
                        <a:pt x="1409" y="19602"/>
                        <a:pt x="756" y="18912"/>
                        <a:pt x="405" y="18138"/>
                      </a:cubicBezTo>
                      <a:cubicBezTo>
                        <a:pt x="203" y="17648"/>
                        <a:pt x="101" y="17135"/>
                        <a:pt x="51" y="16578"/>
                      </a:cubicBezTo>
                      <a:cubicBezTo>
                        <a:pt x="0" y="16020"/>
                        <a:pt x="0" y="15417"/>
                        <a:pt x="0" y="14747"/>
                      </a:cubicBezTo>
                      <a:lnTo>
                        <a:pt x="0" y="6853"/>
                      </a:lnTo>
                      <a:cubicBezTo>
                        <a:pt x="0" y="6183"/>
                        <a:pt x="0" y="5580"/>
                        <a:pt x="51" y="5022"/>
                      </a:cubicBezTo>
                      <a:cubicBezTo>
                        <a:pt x="101" y="4465"/>
                        <a:pt x="203" y="3952"/>
                        <a:pt x="405" y="3462"/>
                      </a:cubicBezTo>
                      <a:cubicBezTo>
                        <a:pt x="756" y="2688"/>
                        <a:pt x="1409" y="1998"/>
                        <a:pt x="2278" y="1446"/>
                      </a:cubicBezTo>
                      <a:cubicBezTo>
                        <a:pt x="3148" y="894"/>
                        <a:pt x="4236" y="480"/>
                        <a:pt x="5456" y="257"/>
                      </a:cubicBezTo>
                      <a:cubicBezTo>
                        <a:pt x="7001" y="0"/>
                        <a:pt x="8687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îšḷîďe">
                  <a:extLst>
                    <a:ext uri="{FF2B5EF4-FFF2-40B4-BE49-F238E27FC236}">
                      <a16:creationId xmlns="" xmlns:a16="http://schemas.microsoft.com/office/drawing/2014/main" id="{DF4535AC-F09F-4208-8269-F709F4E14D82}"/>
                    </a:ext>
                  </a:extLst>
                </p:cNvPr>
                <p:cNvSpPr/>
                <p:nvPr/>
              </p:nvSpPr>
              <p:spPr>
                <a:xfrm>
                  <a:off x="7927740" y="3347446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ś1iďè">
                  <a:extLst>
                    <a:ext uri="{FF2B5EF4-FFF2-40B4-BE49-F238E27FC236}">
                      <a16:creationId xmlns="" xmlns:a16="http://schemas.microsoft.com/office/drawing/2014/main" id="{07BBF2DC-137F-44F1-B5C3-AE633C4CA0D7}"/>
                    </a:ext>
                  </a:extLst>
                </p:cNvPr>
                <p:cNvSpPr/>
                <p:nvPr/>
              </p:nvSpPr>
              <p:spPr>
                <a:xfrm>
                  <a:off x="9103205" y="3109780"/>
                  <a:ext cx="332320" cy="678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íṡlídé">
                  <a:extLst>
                    <a:ext uri="{FF2B5EF4-FFF2-40B4-BE49-F238E27FC236}">
                      <a16:creationId xmlns="" xmlns:a16="http://schemas.microsoft.com/office/drawing/2014/main" id="{D00B02AE-F083-46B1-A375-5285D1538276}"/>
                    </a:ext>
                  </a:extLst>
                </p:cNvPr>
                <p:cNvSpPr/>
                <p:nvPr/>
              </p:nvSpPr>
              <p:spPr>
                <a:xfrm>
                  <a:off x="8757665" y="3785985"/>
                  <a:ext cx="332319" cy="678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isḷiďè">
                  <a:extLst>
                    <a:ext uri="{FF2B5EF4-FFF2-40B4-BE49-F238E27FC236}">
                      <a16:creationId xmlns="" xmlns:a16="http://schemas.microsoft.com/office/drawing/2014/main" id="{36E083BD-1782-4D65-A6C4-D9BACD38AFB2}"/>
                    </a:ext>
                  </a:extLst>
                </p:cNvPr>
                <p:cNvSpPr/>
                <p:nvPr/>
              </p:nvSpPr>
              <p:spPr>
                <a:xfrm>
                  <a:off x="8513065" y="2942387"/>
                  <a:ext cx="210898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iṧḻiḋé">
                  <a:extLst>
                    <a:ext uri="{FF2B5EF4-FFF2-40B4-BE49-F238E27FC236}">
                      <a16:creationId xmlns="" xmlns:a16="http://schemas.microsoft.com/office/drawing/2014/main" id="{E9191A59-A014-4BDB-B283-1C6C14C4D2A9}"/>
                    </a:ext>
                  </a:extLst>
                </p:cNvPr>
                <p:cNvSpPr/>
                <p:nvPr/>
              </p:nvSpPr>
              <p:spPr>
                <a:xfrm>
                  <a:off x="8318464" y="4095086"/>
                  <a:ext cx="210897" cy="4308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s1iḓe">
                  <a:extLst>
                    <a:ext uri="{FF2B5EF4-FFF2-40B4-BE49-F238E27FC236}">
                      <a16:creationId xmlns="" xmlns:a16="http://schemas.microsoft.com/office/drawing/2014/main" id="{C4F72013-A50F-48C1-BFDD-0B28DF8D1237}"/>
                    </a:ext>
                  </a:extLst>
                </p:cNvPr>
                <p:cNvSpPr/>
                <p:nvPr/>
              </p:nvSpPr>
              <p:spPr>
                <a:xfrm>
                  <a:off x="9272732" y="4287016"/>
                  <a:ext cx="132595" cy="270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ECEE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išļídé">
                  <a:extLst>
                    <a:ext uri="{FF2B5EF4-FFF2-40B4-BE49-F238E27FC236}">
                      <a16:creationId xmlns="" xmlns:a16="http://schemas.microsoft.com/office/drawing/2014/main" id="{F75BBC3D-9AD9-43FA-9843-F25CC4750303}"/>
                    </a:ext>
                  </a:extLst>
                </p:cNvPr>
                <p:cNvSpPr/>
                <p:nvPr/>
              </p:nvSpPr>
              <p:spPr>
                <a:xfrm>
                  <a:off x="8021555" y="4301409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işḷïḋê">
                  <a:extLst>
                    <a:ext uri="{FF2B5EF4-FFF2-40B4-BE49-F238E27FC236}">
                      <a16:creationId xmlns="" xmlns:a16="http://schemas.microsoft.com/office/drawing/2014/main" id="{4BAF4D49-3BE1-4AF0-BB37-A906EA98317B}"/>
                    </a:ext>
                  </a:extLst>
                </p:cNvPr>
                <p:cNvSpPr/>
                <p:nvPr/>
              </p:nvSpPr>
              <p:spPr>
                <a:xfrm>
                  <a:off x="8929973" y="2771574"/>
                  <a:ext cx="132595" cy="270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0"/>
                        <a:pt x="11343" y="0"/>
                        <a:pt x="12209" y="28"/>
                      </a:cubicBezTo>
                      <a:cubicBezTo>
                        <a:pt x="17226" y="184"/>
                        <a:pt x="21224" y="2141"/>
                        <a:pt x="21544" y="4597"/>
                      </a:cubicBezTo>
                      <a:cubicBezTo>
                        <a:pt x="21600" y="5020"/>
                        <a:pt x="21600" y="5286"/>
                        <a:pt x="21600" y="5286"/>
                      </a:cubicBezTo>
                      <a:lnTo>
                        <a:pt x="21600" y="16314"/>
                      </a:lnTo>
                      <a:cubicBezTo>
                        <a:pt x="21600" y="16314"/>
                        <a:pt x="21600" y="16580"/>
                        <a:pt x="21544" y="17003"/>
                      </a:cubicBezTo>
                      <a:cubicBezTo>
                        <a:pt x="21224" y="19459"/>
                        <a:pt x="17226" y="21416"/>
                        <a:pt x="12209" y="21572"/>
                      </a:cubicBezTo>
                      <a:cubicBezTo>
                        <a:pt x="11343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257" y="21600"/>
                        <a:pt x="9391" y="21572"/>
                      </a:cubicBezTo>
                      <a:cubicBezTo>
                        <a:pt x="4374" y="21416"/>
                        <a:pt x="376" y="19459"/>
                        <a:pt x="56" y="17003"/>
                      </a:cubicBezTo>
                      <a:cubicBezTo>
                        <a:pt x="0" y="16580"/>
                        <a:pt x="0" y="16314"/>
                        <a:pt x="0" y="16314"/>
                      </a:cubicBezTo>
                      <a:lnTo>
                        <a:pt x="0" y="5286"/>
                      </a:lnTo>
                      <a:cubicBezTo>
                        <a:pt x="0" y="5286"/>
                        <a:pt x="0" y="5020"/>
                        <a:pt x="56" y="4597"/>
                      </a:cubicBezTo>
                      <a:cubicBezTo>
                        <a:pt x="376" y="2141"/>
                        <a:pt x="4374" y="184"/>
                        <a:pt x="9391" y="28"/>
                      </a:cubicBezTo>
                      <a:cubicBezTo>
                        <a:pt x="10257" y="0"/>
                        <a:pt x="108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CDCED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iSḻïḓè">
                  <a:extLst>
                    <a:ext uri="{FF2B5EF4-FFF2-40B4-BE49-F238E27FC236}">
                      <a16:creationId xmlns="" xmlns:a16="http://schemas.microsoft.com/office/drawing/2014/main" id="{BDF9A8D1-57AA-4A41-8749-45FBD3C2CDF0}"/>
                    </a:ext>
                  </a:extLst>
                </p:cNvPr>
                <p:cNvSpPr/>
                <p:nvPr/>
              </p:nvSpPr>
              <p:spPr>
                <a:xfrm>
                  <a:off x="2015367" y="1763443"/>
                  <a:ext cx="6211171" cy="3841160"/>
                </a:xfrm>
                <a:prstGeom prst="rect">
                  <a:avLst/>
                </a:prstGeom>
                <a:solidFill>
                  <a:srgbClr val="EBECF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7" name="ïṥḻíḑe">
                  <a:extLst>
                    <a:ext uri="{FF2B5EF4-FFF2-40B4-BE49-F238E27FC236}">
                      <a16:creationId xmlns="" xmlns:a16="http://schemas.microsoft.com/office/drawing/2014/main" id="{593ABA33-424E-40BA-A99A-5B3DAB4BCC57}"/>
                    </a:ext>
                  </a:extLst>
                </p:cNvPr>
                <p:cNvSpPr/>
                <p:nvPr/>
              </p:nvSpPr>
              <p:spPr>
                <a:xfrm>
                  <a:off x="2015367" y="5047219"/>
                  <a:ext cx="6211171" cy="560272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8" name="iṧ1îḍé">
                  <a:extLst>
                    <a:ext uri="{FF2B5EF4-FFF2-40B4-BE49-F238E27FC236}">
                      <a16:creationId xmlns="" xmlns:a16="http://schemas.microsoft.com/office/drawing/2014/main" id="{78D3E811-1E57-42D2-88A2-089F972C4E5C}"/>
                    </a:ext>
                  </a:extLst>
                </p:cNvPr>
                <p:cNvSpPr/>
                <p:nvPr/>
              </p:nvSpPr>
              <p:spPr>
                <a:xfrm>
                  <a:off x="7500870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09" name="ísļiḋe">
                  <a:extLst>
                    <a:ext uri="{FF2B5EF4-FFF2-40B4-BE49-F238E27FC236}">
                      <a16:creationId xmlns="" xmlns:a16="http://schemas.microsoft.com/office/drawing/2014/main" id="{0236921D-F316-4D85-B342-3D05C163FE6E}"/>
                    </a:ext>
                  </a:extLst>
                </p:cNvPr>
                <p:cNvSpPr/>
                <p:nvPr/>
              </p:nvSpPr>
              <p:spPr>
                <a:xfrm>
                  <a:off x="6551028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0" name="iṧḻidê">
                  <a:extLst>
                    <a:ext uri="{FF2B5EF4-FFF2-40B4-BE49-F238E27FC236}">
                      <a16:creationId xmlns="" xmlns:a16="http://schemas.microsoft.com/office/drawing/2014/main" id="{ECAC4BBF-8A5F-4E5A-A361-B4291300B2A3}"/>
                    </a:ext>
                  </a:extLst>
                </p:cNvPr>
                <p:cNvSpPr/>
                <p:nvPr/>
              </p:nvSpPr>
              <p:spPr>
                <a:xfrm>
                  <a:off x="5605341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1" name="îsļïde">
                  <a:extLst>
                    <a:ext uri="{FF2B5EF4-FFF2-40B4-BE49-F238E27FC236}">
                      <a16:creationId xmlns="" xmlns:a16="http://schemas.microsoft.com/office/drawing/2014/main" id="{DE685F81-6579-4101-A12E-3CAB2893D8E6}"/>
                    </a:ext>
                  </a:extLst>
                </p:cNvPr>
                <p:cNvSpPr/>
                <p:nvPr/>
              </p:nvSpPr>
              <p:spPr>
                <a:xfrm>
                  <a:off x="4647093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2" name="îšľîḋè">
                  <a:extLst>
                    <a:ext uri="{FF2B5EF4-FFF2-40B4-BE49-F238E27FC236}">
                      <a16:creationId xmlns="" xmlns:a16="http://schemas.microsoft.com/office/drawing/2014/main" id="{A723488D-FA62-426B-9723-81EA4AA63E5B}"/>
                    </a:ext>
                  </a:extLst>
                </p:cNvPr>
                <p:cNvSpPr/>
                <p:nvPr/>
              </p:nvSpPr>
              <p:spPr>
                <a:xfrm>
                  <a:off x="3701407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3" name="iŝlíḋè">
                  <a:extLst>
                    <a:ext uri="{FF2B5EF4-FFF2-40B4-BE49-F238E27FC236}">
                      <a16:creationId xmlns="" xmlns:a16="http://schemas.microsoft.com/office/drawing/2014/main" id="{F4BAB193-1BF6-4AB5-8DC8-84F4FE9827FF}"/>
                    </a:ext>
                  </a:extLst>
                </p:cNvPr>
                <p:cNvSpPr/>
                <p:nvPr/>
              </p:nvSpPr>
              <p:spPr>
                <a:xfrm>
                  <a:off x="2751564" y="1806354"/>
                  <a:ext cx="946375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4" name="îṥľiḑe">
                  <a:extLst>
                    <a:ext uri="{FF2B5EF4-FFF2-40B4-BE49-F238E27FC236}">
                      <a16:creationId xmlns="" xmlns:a16="http://schemas.microsoft.com/office/drawing/2014/main" id="{ED642C3E-6E0D-4949-BEEF-D6801C92119F}"/>
                    </a:ext>
                  </a:extLst>
                </p:cNvPr>
                <p:cNvSpPr/>
                <p:nvPr/>
              </p:nvSpPr>
              <p:spPr>
                <a:xfrm>
                  <a:off x="1793315" y="1806354"/>
                  <a:ext cx="946376" cy="551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4" h="21436" extrusionOk="0">
                      <a:moveTo>
                        <a:pt x="11" y="0"/>
                      </a:moveTo>
                      <a:lnTo>
                        <a:pt x="21417" y="0"/>
                      </a:lnTo>
                      <a:cubicBezTo>
                        <a:pt x="21549" y="2708"/>
                        <a:pt x="21400" y="5399"/>
                        <a:pt x="20996" y="7959"/>
                      </a:cubicBezTo>
                      <a:cubicBezTo>
                        <a:pt x="20600" y="10469"/>
                        <a:pt x="19953" y="12887"/>
                        <a:pt x="18968" y="14939"/>
                      </a:cubicBezTo>
                      <a:cubicBezTo>
                        <a:pt x="16893" y="19259"/>
                        <a:pt x="13867" y="21258"/>
                        <a:pt x="10926" y="21425"/>
                      </a:cubicBezTo>
                      <a:cubicBezTo>
                        <a:pt x="7848" y="21600"/>
                        <a:pt x="4729" y="19767"/>
                        <a:pt x="2594" y="15351"/>
                      </a:cubicBezTo>
                      <a:cubicBezTo>
                        <a:pt x="1595" y="13285"/>
                        <a:pt x="974" y="10820"/>
                        <a:pt x="570" y="8294"/>
                      </a:cubicBezTo>
                      <a:cubicBezTo>
                        <a:pt x="144" y="5628"/>
                        <a:pt x="-51" y="2834"/>
                        <a:pt x="11" y="0"/>
                      </a:cubicBez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5" name="ísḷïḓê">
                  <a:extLst>
                    <a:ext uri="{FF2B5EF4-FFF2-40B4-BE49-F238E27FC236}">
                      <a16:creationId xmlns="" xmlns:a16="http://schemas.microsoft.com/office/drawing/2014/main" id="{24C621F1-1EF4-48DD-9BC3-EF7D4DB91FC8}"/>
                    </a:ext>
                  </a:extLst>
                </p:cNvPr>
                <p:cNvSpPr/>
                <p:nvPr/>
              </p:nvSpPr>
              <p:spPr>
                <a:xfrm>
                  <a:off x="2502896" y="2609570"/>
                  <a:ext cx="3212935" cy="191348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6" name="íŝļiḓè">
                  <a:extLst>
                    <a:ext uri="{FF2B5EF4-FFF2-40B4-BE49-F238E27FC236}">
                      <a16:creationId xmlns="" xmlns:a16="http://schemas.microsoft.com/office/drawing/2014/main" id="{7C5D9677-5EB6-4E79-9D39-E5B3EDD97CA8}"/>
                    </a:ext>
                  </a:extLst>
                </p:cNvPr>
                <p:cNvSpPr/>
                <p:nvPr/>
              </p:nvSpPr>
              <p:spPr>
                <a:xfrm>
                  <a:off x="2650127" y="2776863"/>
                  <a:ext cx="2918474" cy="1746196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7" name="îsḷïďé">
                  <a:extLst>
                    <a:ext uri="{FF2B5EF4-FFF2-40B4-BE49-F238E27FC236}">
                      <a16:creationId xmlns="" xmlns:a16="http://schemas.microsoft.com/office/drawing/2014/main" id="{BDA77AA7-C501-4312-B48D-A31F72405F49}"/>
                    </a:ext>
                  </a:extLst>
                </p:cNvPr>
                <p:cNvSpPr/>
                <p:nvPr/>
              </p:nvSpPr>
              <p:spPr>
                <a:xfrm>
                  <a:off x="2393710" y="4521798"/>
                  <a:ext cx="3440118" cy="684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3" y="1158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20838" y="0"/>
                      </a:lnTo>
                      <a:lnTo>
                        <a:pt x="703" y="1158"/>
                      </a:lnTo>
                      <a:close/>
                    </a:path>
                  </a:pathLst>
                </a:cu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18" name="íṣḻíḓé">
                  <a:extLst>
                    <a:ext uri="{FF2B5EF4-FFF2-40B4-BE49-F238E27FC236}">
                      <a16:creationId xmlns="" xmlns:a16="http://schemas.microsoft.com/office/drawing/2014/main" id="{0ABD5114-E7D5-42A7-A501-1C2E2C33F7E9}"/>
                    </a:ext>
                  </a:extLst>
                </p:cNvPr>
                <p:cNvSpPr/>
                <p:nvPr/>
              </p:nvSpPr>
              <p:spPr>
                <a:xfrm>
                  <a:off x="2392353" y="4588987"/>
                  <a:ext cx="3434022" cy="76861"/>
                </a:xfrm>
                <a:prstGeom prst="rect">
                  <a:avLst/>
                </a:prstGeom>
                <a:solidFill>
                  <a:srgbClr val="D1D3D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19" name="ïṣļîḑè">
                  <a:extLst>
                    <a:ext uri="{FF2B5EF4-FFF2-40B4-BE49-F238E27FC236}">
                      <a16:creationId xmlns="" xmlns:a16="http://schemas.microsoft.com/office/drawing/2014/main" id="{FB82A3E2-9647-4089-9394-4FECBAA233A2}"/>
                    </a:ext>
                  </a:extLst>
                </p:cNvPr>
                <p:cNvSpPr/>
                <p:nvPr/>
              </p:nvSpPr>
              <p:spPr>
                <a:xfrm>
                  <a:off x="2501463" y="2610744"/>
                  <a:ext cx="3215802" cy="51545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0" name="íṥľíḑê">
                  <a:extLst>
                    <a:ext uri="{FF2B5EF4-FFF2-40B4-BE49-F238E27FC236}">
                      <a16:creationId xmlns="" xmlns:a16="http://schemas.microsoft.com/office/drawing/2014/main" id="{98D972C8-7348-4CB5-ABBA-FEAF93584EBE}"/>
                    </a:ext>
                  </a:extLst>
                </p:cNvPr>
                <p:cNvSpPr/>
                <p:nvPr/>
              </p:nvSpPr>
              <p:spPr>
                <a:xfrm>
                  <a:off x="2650992" y="2781188"/>
                  <a:ext cx="1586935" cy="1596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7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lnTo>
                        <a:pt x="0" y="72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1" name="íš1íḋé">
                  <a:extLst>
                    <a:ext uri="{FF2B5EF4-FFF2-40B4-BE49-F238E27FC236}">
                      <a16:creationId xmlns="" xmlns:a16="http://schemas.microsoft.com/office/drawing/2014/main" id="{D4A9396D-DFEC-41D3-972D-E391D12F16BA}"/>
                    </a:ext>
                  </a:extLst>
                </p:cNvPr>
                <p:cNvSpPr/>
                <p:nvPr/>
              </p:nvSpPr>
              <p:spPr>
                <a:xfrm>
                  <a:off x="4145784" y="3012981"/>
                  <a:ext cx="965133" cy="867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2" name="ïsḻïďe">
                  <a:extLst>
                    <a:ext uri="{FF2B5EF4-FFF2-40B4-BE49-F238E27FC236}">
                      <a16:creationId xmlns="" xmlns:a16="http://schemas.microsoft.com/office/drawing/2014/main" id="{7642FB1C-C175-415D-A8B8-4459A4BCFEF3}"/>
                    </a:ext>
                  </a:extLst>
                </p:cNvPr>
                <p:cNvSpPr/>
                <p:nvPr/>
              </p:nvSpPr>
              <p:spPr>
                <a:xfrm>
                  <a:off x="4086944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25213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3" name="îṧļïḑe">
                  <a:extLst>
                    <a:ext uri="{FF2B5EF4-FFF2-40B4-BE49-F238E27FC236}">
                      <a16:creationId xmlns="" xmlns:a16="http://schemas.microsoft.com/office/drawing/2014/main" id="{5B340D86-978D-433D-BD7F-344F407DA827}"/>
                    </a:ext>
                  </a:extLst>
                </p:cNvPr>
                <p:cNvSpPr/>
                <p:nvPr/>
              </p:nvSpPr>
              <p:spPr>
                <a:xfrm>
                  <a:off x="6046671" y="2610744"/>
                  <a:ext cx="1700229" cy="2844249"/>
                </a:xfrm>
                <a:prstGeom prst="rect">
                  <a:avLst/>
                </a:pr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4" name="iSľiḓe">
                  <a:extLst>
                    <a:ext uri="{FF2B5EF4-FFF2-40B4-BE49-F238E27FC236}">
                      <a16:creationId xmlns="" xmlns:a16="http://schemas.microsoft.com/office/drawing/2014/main" id="{3E8131C2-73E4-4204-8445-13B87E29E083}"/>
                    </a:ext>
                  </a:extLst>
                </p:cNvPr>
                <p:cNvSpPr/>
                <p:nvPr/>
              </p:nvSpPr>
              <p:spPr>
                <a:xfrm>
                  <a:off x="6046671" y="2606492"/>
                  <a:ext cx="1700229" cy="52398"/>
                </a:xfrm>
                <a:prstGeom prst="rect">
                  <a:avLst/>
                </a:prstGeom>
                <a:solidFill>
                  <a:srgbClr val="98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5" name="íṧliḓe">
                  <a:extLst>
                    <a:ext uri="{FF2B5EF4-FFF2-40B4-BE49-F238E27FC236}">
                      <a16:creationId xmlns="" xmlns:a16="http://schemas.microsoft.com/office/drawing/2014/main" id="{E082C64D-6F52-43BA-A292-A529C91A54E8}"/>
                    </a:ext>
                  </a:extLst>
                </p:cNvPr>
                <p:cNvSpPr/>
                <p:nvPr/>
              </p:nvSpPr>
              <p:spPr>
                <a:xfrm>
                  <a:off x="6261684" y="2778598"/>
                  <a:ext cx="1270204" cy="1537771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6" name="iSļïḍe">
                  <a:extLst>
                    <a:ext uri="{FF2B5EF4-FFF2-40B4-BE49-F238E27FC236}">
                      <a16:creationId xmlns="" xmlns:a16="http://schemas.microsoft.com/office/drawing/2014/main" id="{428EDA9B-7411-4ACB-9716-688C4F4C16E1}"/>
                    </a:ext>
                  </a:extLst>
                </p:cNvPr>
                <p:cNvSpPr/>
                <p:nvPr/>
              </p:nvSpPr>
              <p:spPr>
                <a:xfrm>
                  <a:off x="6261684" y="4544964"/>
                  <a:ext cx="1270204" cy="745568"/>
                </a:xfrm>
                <a:prstGeom prst="rect">
                  <a:avLst/>
                </a:prstGeom>
                <a:solidFill>
                  <a:srgbClr val="F2F3F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7" name="îşľíḍé">
                  <a:extLst>
                    <a:ext uri="{FF2B5EF4-FFF2-40B4-BE49-F238E27FC236}">
                      <a16:creationId xmlns="" xmlns:a16="http://schemas.microsoft.com/office/drawing/2014/main" id="{BA7E824E-5F59-42BD-BF0D-587C4BF8205B}"/>
                    </a:ext>
                  </a:extLst>
                </p:cNvPr>
                <p:cNvSpPr/>
                <p:nvPr/>
              </p:nvSpPr>
              <p:spPr>
                <a:xfrm>
                  <a:off x="7596152" y="3916701"/>
                  <a:ext cx="76364" cy="30426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CE2E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28" name="îsḷíďê">
                  <a:extLst>
                    <a:ext uri="{FF2B5EF4-FFF2-40B4-BE49-F238E27FC236}">
                      <a16:creationId xmlns="" xmlns:a16="http://schemas.microsoft.com/office/drawing/2014/main" id="{6AE721AC-A1B6-4CE6-A193-41512FB9EE90}"/>
                    </a:ext>
                  </a:extLst>
                </p:cNvPr>
                <p:cNvSpPr/>
                <p:nvPr/>
              </p:nvSpPr>
              <p:spPr>
                <a:xfrm>
                  <a:off x="6261717" y="2772782"/>
                  <a:ext cx="1180113" cy="1180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83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29" name="ïṥḻíḋé">
                  <a:extLst>
                    <a:ext uri="{FF2B5EF4-FFF2-40B4-BE49-F238E27FC236}">
                      <a16:creationId xmlns="" xmlns:a16="http://schemas.microsoft.com/office/drawing/2014/main" id="{E40C32FE-2E76-44D6-B7CD-468E07848E89}"/>
                    </a:ext>
                  </a:extLst>
                </p:cNvPr>
                <p:cNvSpPr/>
                <p:nvPr/>
              </p:nvSpPr>
              <p:spPr>
                <a:xfrm>
                  <a:off x="6552613" y="3794800"/>
                  <a:ext cx="397576" cy="3572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0" name="îś1ïdè">
                  <a:extLst>
                    <a:ext uri="{FF2B5EF4-FFF2-40B4-BE49-F238E27FC236}">
                      <a16:creationId xmlns="" xmlns:a16="http://schemas.microsoft.com/office/drawing/2014/main" id="{B0E7C638-057F-402E-B6C5-28ED9892CB60}"/>
                    </a:ext>
                  </a:extLst>
                </p:cNvPr>
                <p:cNvSpPr/>
                <p:nvPr/>
              </p:nvSpPr>
              <p:spPr>
                <a:xfrm>
                  <a:off x="6638662" y="3395464"/>
                  <a:ext cx="567027" cy="5095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350" y="67"/>
                      </a:moveTo>
                      <a:lnTo>
                        <a:pt x="0" y="21600"/>
                      </a:lnTo>
                      <a:lnTo>
                        <a:pt x="2189" y="21600"/>
                      </a:lnTo>
                      <a:lnTo>
                        <a:pt x="21600" y="0"/>
                      </a:lnTo>
                      <a:lnTo>
                        <a:pt x="19350" y="67"/>
                      </a:lnTo>
                      <a:close/>
                    </a:path>
                  </a:pathLst>
                </a:custGeom>
                <a:solidFill>
                  <a:srgbClr val="FFFFFF">
                    <a:alpha val="57878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1" name="íṧľîḓê">
                  <a:extLst>
                    <a:ext uri="{FF2B5EF4-FFF2-40B4-BE49-F238E27FC236}">
                      <a16:creationId xmlns="" xmlns:a16="http://schemas.microsoft.com/office/drawing/2014/main" id="{34BA3008-C628-47F5-AA95-99ABC8271959}"/>
                    </a:ext>
                  </a:extLst>
                </p:cNvPr>
                <p:cNvSpPr/>
                <p:nvPr/>
              </p:nvSpPr>
              <p:spPr>
                <a:xfrm>
                  <a:off x="6623260" y="2773888"/>
                  <a:ext cx="551316" cy="3153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364"/>
                      </a:moveTo>
                      <a:lnTo>
                        <a:pt x="11043" y="0"/>
                      </a:lnTo>
                      <a:lnTo>
                        <a:pt x="21600" y="21600"/>
                      </a:lnTo>
                    </a:path>
                  </a:pathLst>
                </a:custGeom>
                <a:noFill/>
                <a:ln w="25400" cap="flat">
                  <a:solidFill>
                    <a:srgbClr val="A7AAA9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2" name="îšľîḋé">
                  <a:extLst>
                    <a:ext uri="{FF2B5EF4-FFF2-40B4-BE49-F238E27FC236}">
                      <a16:creationId xmlns="" xmlns:a16="http://schemas.microsoft.com/office/drawing/2014/main" id="{E8E14667-4FD6-4AAA-B5BA-C2D10E116A8B}"/>
                    </a:ext>
                  </a:extLst>
                </p:cNvPr>
                <p:cNvSpPr/>
                <p:nvPr/>
              </p:nvSpPr>
              <p:spPr>
                <a:xfrm>
                  <a:off x="6567823" y="3082814"/>
                  <a:ext cx="654444" cy="300410"/>
                </a:xfrm>
                <a:prstGeom prst="rect">
                  <a:avLst/>
                </a:prstGeom>
                <a:solidFill>
                  <a:srgbClr val="CDD3D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3" name="îšļîḑé">
                  <a:extLst>
                    <a:ext uri="{FF2B5EF4-FFF2-40B4-BE49-F238E27FC236}">
                      <a16:creationId xmlns="" xmlns:a16="http://schemas.microsoft.com/office/drawing/2014/main" id="{7F2D09FB-DC29-4285-A774-6E376F7F6887}"/>
                    </a:ext>
                  </a:extLst>
                </p:cNvPr>
                <p:cNvSpPr/>
                <p:nvPr/>
              </p:nvSpPr>
              <p:spPr>
                <a:xfrm rot="16200000">
                  <a:off x="7565365" y="3949759"/>
                  <a:ext cx="27910" cy="13259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4" name="îşḻíḋe">
                  <a:extLst>
                    <a:ext uri="{FF2B5EF4-FFF2-40B4-BE49-F238E27FC236}">
                      <a16:creationId xmlns="" xmlns:a16="http://schemas.microsoft.com/office/drawing/2014/main" id="{1E05B891-6A1F-41AD-8510-3AB140716112}"/>
                    </a:ext>
                  </a:extLst>
                </p:cNvPr>
                <p:cNvSpPr/>
                <p:nvPr/>
              </p:nvSpPr>
              <p:spPr>
                <a:xfrm>
                  <a:off x="144607" y="5601231"/>
                  <a:ext cx="9952691" cy="8952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4" y="0"/>
                      </a:moveTo>
                      <a:lnTo>
                        <a:pt x="20206" y="0"/>
                      </a:lnTo>
                      <a:cubicBezTo>
                        <a:pt x="20406" y="0"/>
                        <a:pt x="20556" y="0"/>
                        <a:pt x="20684" y="95"/>
                      </a:cubicBezTo>
                      <a:cubicBezTo>
                        <a:pt x="20812" y="190"/>
                        <a:pt x="20916" y="380"/>
                        <a:pt x="21024" y="760"/>
                      </a:cubicBezTo>
                      <a:cubicBezTo>
                        <a:pt x="21142" y="1237"/>
                        <a:pt x="21247" y="1992"/>
                        <a:pt x="21334" y="2956"/>
                      </a:cubicBezTo>
                      <a:cubicBezTo>
                        <a:pt x="21421" y="3920"/>
                        <a:pt x="21489" y="5092"/>
                        <a:pt x="21532" y="6403"/>
                      </a:cubicBezTo>
                      <a:cubicBezTo>
                        <a:pt x="21566" y="7602"/>
                        <a:pt x="21583" y="8765"/>
                        <a:pt x="21591" y="10193"/>
                      </a:cubicBezTo>
                      <a:cubicBezTo>
                        <a:pt x="21600" y="11621"/>
                        <a:pt x="21600" y="13313"/>
                        <a:pt x="21600" y="15569"/>
                      </a:cubicBezTo>
                      <a:lnTo>
                        <a:pt x="21600" y="21600"/>
                      </a:lnTo>
                      <a:lnTo>
                        <a:pt x="0" y="21531"/>
                      </a:lnTo>
                      <a:lnTo>
                        <a:pt x="0" y="15500"/>
                      </a:lnTo>
                      <a:cubicBezTo>
                        <a:pt x="0" y="13278"/>
                        <a:pt x="0" y="11603"/>
                        <a:pt x="9" y="10184"/>
                      </a:cubicBezTo>
                      <a:cubicBezTo>
                        <a:pt x="17" y="8765"/>
                        <a:pt x="34" y="7602"/>
                        <a:pt x="68" y="6403"/>
                      </a:cubicBezTo>
                      <a:cubicBezTo>
                        <a:pt x="111" y="5092"/>
                        <a:pt x="179" y="3920"/>
                        <a:pt x="266" y="2956"/>
                      </a:cubicBezTo>
                      <a:cubicBezTo>
                        <a:pt x="353" y="1992"/>
                        <a:pt x="458" y="1237"/>
                        <a:pt x="576" y="760"/>
                      </a:cubicBezTo>
                      <a:cubicBezTo>
                        <a:pt x="684" y="380"/>
                        <a:pt x="788" y="190"/>
                        <a:pt x="917" y="95"/>
                      </a:cubicBezTo>
                      <a:cubicBezTo>
                        <a:pt x="1045" y="0"/>
                        <a:pt x="1198" y="0"/>
                        <a:pt x="1401" y="0"/>
                      </a:cubicBezTo>
                      <a:lnTo>
                        <a:pt x="1394" y="0"/>
                      </a:lnTo>
                      <a:close/>
                    </a:path>
                  </a:pathLst>
                </a:custGeom>
                <a:solidFill>
                  <a:srgbClr val="BFC0C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5" name="íṣḷïḋe">
                  <a:extLst>
                    <a:ext uri="{FF2B5EF4-FFF2-40B4-BE49-F238E27FC236}">
                      <a16:creationId xmlns="" xmlns:a16="http://schemas.microsoft.com/office/drawing/2014/main" id="{7B6EB804-3D08-470B-9C3B-41AC31AF1460}"/>
                    </a:ext>
                  </a:extLst>
                </p:cNvPr>
                <p:cNvSpPr/>
                <p:nvPr/>
              </p:nvSpPr>
              <p:spPr>
                <a:xfrm>
                  <a:off x="2740767" y="1154720"/>
                  <a:ext cx="1177129" cy="6664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232" y="0"/>
                      </a:moveTo>
                      <a:lnTo>
                        <a:pt x="21600" y="0"/>
                      </a:lnTo>
                      <a:lnTo>
                        <a:pt x="17574" y="21600"/>
                      </a:lnTo>
                      <a:lnTo>
                        <a:pt x="0" y="21600"/>
                      </a:lnTo>
                      <a:lnTo>
                        <a:pt x="6232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6" name="iŝḻïdé">
                  <a:extLst>
                    <a:ext uri="{FF2B5EF4-FFF2-40B4-BE49-F238E27FC236}">
                      <a16:creationId xmlns="" xmlns:a16="http://schemas.microsoft.com/office/drawing/2014/main" id="{374E408F-D7BF-4E24-8CA1-770D077BF298}"/>
                    </a:ext>
                  </a:extLst>
                </p:cNvPr>
                <p:cNvSpPr/>
                <p:nvPr/>
              </p:nvSpPr>
              <p:spPr>
                <a:xfrm>
                  <a:off x="1789573" y="1149039"/>
                  <a:ext cx="1296644" cy="6704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94"/>
                      </a:moveTo>
                      <a:lnTo>
                        <a:pt x="8169" y="0"/>
                      </a:lnTo>
                      <a:lnTo>
                        <a:pt x="21600" y="0"/>
                      </a:lnTo>
                      <a:lnTo>
                        <a:pt x="15923" y="21600"/>
                      </a:lnTo>
                      <a:lnTo>
                        <a:pt x="0" y="21494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7" name="işľïḓe">
                  <a:extLst>
                    <a:ext uri="{FF2B5EF4-FFF2-40B4-BE49-F238E27FC236}">
                      <a16:creationId xmlns="" xmlns:a16="http://schemas.microsoft.com/office/drawing/2014/main" id="{EF56C21F-1D1E-4A85-8EBB-69E6F7CE84B7}"/>
                    </a:ext>
                  </a:extLst>
                </p:cNvPr>
                <p:cNvSpPr/>
                <p:nvPr/>
              </p:nvSpPr>
              <p:spPr>
                <a:xfrm>
                  <a:off x="3699742" y="1160684"/>
                  <a:ext cx="1031684" cy="6560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94" y="21600"/>
                      </a:moveTo>
                      <a:lnTo>
                        <a:pt x="0" y="21600"/>
                      </a:lnTo>
                      <a:lnTo>
                        <a:pt x="4172" y="0"/>
                      </a:lnTo>
                      <a:lnTo>
                        <a:pt x="21600" y="145"/>
                      </a:lnTo>
                      <a:lnTo>
                        <a:pt x="19794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8" name="íśliḓè">
                  <a:extLst>
                    <a:ext uri="{FF2B5EF4-FFF2-40B4-BE49-F238E27FC236}">
                      <a16:creationId xmlns="" xmlns:a16="http://schemas.microsoft.com/office/drawing/2014/main" id="{DE31D812-9D06-4287-AF8E-31C9FCB27522}"/>
                    </a:ext>
                  </a:extLst>
                </p:cNvPr>
                <p:cNvSpPr/>
                <p:nvPr/>
              </p:nvSpPr>
              <p:spPr>
                <a:xfrm>
                  <a:off x="4641419" y="1159547"/>
                  <a:ext cx="959324" cy="654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1701" y="0"/>
                      </a:lnTo>
                      <a:lnTo>
                        <a:pt x="20309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39" name="išḷíḍe">
                  <a:extLst>
                    <a:ext uri="{FF2B5EF4-FFF2-40B4-BE49-F238E27FC236}">
                      <a16:creationId xmlns="" xmlns:a16="http://schemas.microsoft.com/office/drawing/2014/main" id="{D0B379D2-F37D-4181-8207-6015521F98A8}"/>
                    </a:ext>
                  </a:extLst>
                </p:cNvPr>
                <p:cNvSpPr/>
                <p:nvPr/>
              </p:nvSpPr>
              <p:spPr>
                <a:xfrm>
                  <a:off x="5539538" y="1160698"/>
                  <a:ext cx="1024984" cy="6616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5" y="21462"/>
                      </a:moveTo>
                      <a:lnTo>
                        <a:pt x="21600" y="21600"/>
                      </a:lnTo>
                      <a:lnTo>
                        <a:pt x="17254" y="0"/>
                      </a:lnTo>
                      <a:lnTo>
                        <a:pt x="0" y="282"/>
                      </a:lnTo>
                      <a:lnTo>
                        <a:pt x="1235" y="21462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0" name="îşļíḍe">
                  <a:extLst>
                    <a:ext uri="{FF2B5EF4-FFF2-40B4-BE49-F238E27FC236}">
                      <a16:creationId xmlns="" xmlns:a16="http://schemas.microsoft.com/office/drawing/2014/main" id="{D2D02CA1-F72B-4383-BE7D-47575D7D90EF}"/>
                    </a:ext>
                  </a:extLst>
                </p:cNvPr>
                <p:cNvSpPr/>
                <p:nvPr/>
              </p:nvSpPr>
              <p:spPr>
                <a:xfrm>
                  <a:off x="6345401" y="1168346"/>
                  <a:ext cx="1152084" cy="656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555" y="0"/>
                      </a:lnTo>
                      <a:lnTo>
                        <a:pt x="21600" y="21600"/>
                      </a:lnTo>
                      <a:lnTo>
                        <a:pt x="387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79C9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1" name="iṣļíḍé">
                  <a:extLst>
                    <a:ext uri="{FF2B5EF4-FFF2-40B4-BE49-F238E27FC236}">
                      <a16:creationId xmlns="" xmlns:a16="http://schemas.microsoft.com/office/drawing/2014/main" id="{2C371B48-EB04-4B02-B545-79B6FC3CA637}"/>
                    </a:ext>
                  </a:extLst>
                </p:cNvPr>
                <p:cNvSpPr/>
                <p:nvPr/>
              </p:nvSpPr>
              <p:spPr>
                <a:xfrm>
                  <a:off x="7167078" y="1166738"/>
                  <a:ext cx="1281486" cy="6521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423" y="21600"/>
                      </a:lnTo>
                      <a:lnTo>
                        <a:pt x="0" y="0"/>
                      </a:lnTo>
                      <a:lnTo>
                        <a:pt x="13488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C4C5C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142" name="ïŝḻïḑé">
                  <a:extLst>
                    <a:ext uri="{FF2B5EF4-FFF2-40B4-BE49-F238E27FC236}">
                      <a16:creationId xmlns="" xmlns:a16="http://schemas.microsoft.com/office/drawing/2014/main" id="{66BD22DB-2A55-4F71-9144-06DE0A32354F}"/>
                    </a:ext>
                  </a:extLst>
                </p:cNvPr>
                <p:cNvSpPr/>
                <p:nvPr/>
              </p:nvSpPr>
              <p:spPr>
                <a:xfrm>
                  <a:off x="2266771" y="0"/>
                  <a:ext cx="5699057" cy="3042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86" y="0"/>
                      </a:moveTo>
                      <a:lnTo>
                        <a:pt x="20714" y="0"/>
                      </a:lnTo>
                      <a:cubicBezTo>
                        <a:pt x="20841" y="0"/>
                        <a:pt x="20937" y="0"/>
                        <a:pt x="21018" y="102"/>
                      </a:cubicBezTo>
                      <a:cubicBezTo>
                        <a:pt x="21099" y="203"/>
                        <a:pt x="21166" y="407"/>
                        <a:pt x="21234" y="813"/>
                      </a:cubicBezTo>
                      <a:cubicBezTo>
                        <a:pt x="21309" y="1324"/>
                        <a:pt x="21376" y="2132"/>
                        <a:pt x="21431" y="3164"/>
                      </a:cubicBezTo>
                      <a:cubicBezTo>
                        <a:pt x="21486" y="4195"/>
                        <a:pt x="21529" y="5450"/>
                        <a:pt x="21557" y="6854"/>
                      </a:cubicBezTo>
                      <a:cubicBezTo>
                        <a:pt x="21578" y="8136"/>
                        <a:pt x="21589" y="9381"/>
                        <a:pt x="21595" y="10910"/>
                      </a:cubicBezTo>
                      <a:cubicBezTo>
                        <a:pt x="21600" y="12438"/>
                        <a:pt x="21600" y="14249"/>
                        <a:pt x="21600" y="16664"/>
                      </a:cubicBezTo>
                      <a:lnTo>
                        <a:pt x="21600" y="21600"/>
                      </a:lnTo>
                      <a:lnTo>
                        <a:pt x="0" y="21526"/>
                      </a:lnTo>
                      <a:lnTo>
                        <a:pt x="0" y="16591"/>
                      </a:lnTo>
                      <a:cubicBezTo>
                        <a:pt x="0" y="14212"/>
                        <a:pt x="0" y="12419"/>
                        <a:pt x="5" y="10900"/>
                      </a:cubicBezTo>
                      <a:cubicBezTo>
                        <a:pt x="11" y="9381"/>
                        <a:pt x="22" y="8136"/>
                        <a:pt x="43" y="6854"/>
                      </a:cubicBezTo>
                      <a:cubicBezTo>
                        <a:pt x="71" y="5450"/>
                        <a:pt x="114" y="4195"/>
                        <a:pt x="169" y="3164"/>
                      </a:cubicBezTo>
                      <a:cubicBezTo>
                        <a:pt x="224" y="2132"/>
                        <a:pt x="291" y="1324"/>
                        <a:pt x="366" y="813"/>
                      </a:cubicBezTo>
                      <a:cubicBezTo>
                        <a:pt x="434" y="407"/>
                        <a:pt x="501" y="203"/>
                        <a:pt x="582" y="102"/>
                      </a:cubicBezTo>
                      <a:cubicBezTo>
                        <a:pt x="664" y="0"/>
                        <a:pt x="761" y="0"/>
                        <a:pt x="890" y="0"/>
                      </a:cubicBezTo>
                      <a:lnTo>
                        <a:pt x="886" y="0"/>
                      </a:lnTo>
                      <a:close/>
                    </a:path>
                  </a:pathLst>
                </a:custGeom>
                <a:solidFill>
                  <a:srgbClr val="A7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3" name="iṣ1ïdê">
                  <a:extLst>
                    <a:ext uri="{FF2B5EF4-FFF2-40B4-BE49-F238E27FC236}">
                      <a16:creationId xmlns="" xmlns:a16="http://schemas.microsoft.com/office/drawing/2014/main" id="{41182B8F-46E6-4BF7-BC41-16C5EDFB6D20}"/>
                    </a:ext>
                  </a:extLst>
                </p:cNvPr>
                <p:cNvSpPr/>
                <p:nvPr/>
              </p:nvSpPr>
              <p:spPr>
                <a:xfrm>
                  <a:off x="2266771" y="287102"/>
                  <a:ext cx="5699057" cy="883263"/>
                </a:xfrm>
                <a:prstGeom prst="rect">
                  <a:avLst/>
                </a:prstGeom>
                <a:solidFill>
                  <a:srgbClr val="DD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44" name="ïSḻíďè">
                  <a:extLst>
                    <a:ext uri="{FF2B5EF4-FFF2-40B4-BE49-F238E27FC236}">
                      <a16:creationId xmlns="" xmlns:a16="http://schemas.microsoft.com/office/drawing/2014/main" id="{0220EFF5-9689-46B0-A0AB-F8CCA473DD47}"/>
                    </a:ext>
                  </a:extLst>
                </p:cNvPr>
                <p:cNvSpPr/>
                <p:nvPr/>
              </p:nvSpPr>
              <p:spPr>
                <a:xfrm>
                  <a:off x="2494490" y="390886"/>
                  <a:ext cx="5378109" cy="675695"/>
                </a:xfrm>
                <a:prstGeom prst="rect">
                  <a:avLst/>
                </a:prstGeom>
                <a:solidFill>
                  <a:srgbClr val="CBCDD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algn="ctr" defTabSz="825500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63" name="ïšḷide">
              <a:extLst>
                <a:ext uri="{FF2B5EF4-FFF2-40B4-BE49-F238E27FC236}">
                  <a16:creationId xmlns="" xmlns:a16="http://schemas.microsoft.com/office/drawing/2014/main" id="{8D3A980D-923C-4A27-BF3C-E73C48F69E42}"/>
                </a:ext>
              </a:extLst>
            </p:cNvPr>
            <p:cNvGrpSpPr/>
            <p:nvPr/>
          </p:nvGrpSpPr>
          <p:grpSpPr>
            <a:xfrm>
              <a:off x="665890" y="2539588"/>
              <a:ext cx="3880775" cy="2045336"/>
              <a:chOff x="783917" y="2398652"/>
              <a:chExt cx="3524774" cy="1998194"/>
            </a:xfrm>
          </p:grpSpPr>
          <p:sp>
            <p:nvSpPr>
              <p:cNvPr id="72" name="íŝľïḍe">
                <a:extLst>
                  <a:ext uri="{FF2B5EF4-FFF2-40B4-BE49-F238E27FC236}">
                    <a16:creationId xmlns="" xmlns:a16="http://schemas.microsoft.com/office/drawing/2014/main" id="{CB0C9D87-7510-467E-AD51-BB844836F1D4}"/>
                  </a:ext>
                </a:extLst>
              </p:cNvPr>
              <p:cNvSpPr/>
              <p:nvPr/>
            </p:nvSpPr>
            <p:spPr>
              <a:xfrm>
                <a:off x="78391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73" name="iṧļíḓe">
                <a:extLst>
                  <a:ext uri="{FF2B5EF4-FFF2-40B4-BE49-F238E27FC236}">
                    <a16:creationId xmlns="" xmlns:a16="http://schemas.microsoft.com/office/drawing/2014/main" id="{280F4F13-4D13-4003-B53E-397811537DBC}"/>
                  </a:ext>
                </a:extLst>
              </p:cNvPr>
              <p:cNvSpPr txBox="1"/>
              <p:nvPr/>
            </p:nvSpPr>
            <p:spPr bwMode="auto">
              <a:xfrm>
                <a:off x="783917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723556" y="1143277"/>
              <a:ext cx="3924722" cy="3878931"/>
              <a:chOff x="7723556" y="1143277"/>
              <a:chExt cx="3924722" cy="3878931"/>
            </a:xfrm>
          </p:grpSpPr>
          <p:sp>
            <p:nvSpPr>
              <p:cNvPr id="64" name="íSḻîḍe">
                <a:extLst>
                  <a:ext uri="{FF2B5EF4-FFF2-40B4-BE49-F238E27FC236}">
                    <a16:creationId xmlns="" xmlns:a16="http://schemas.microsoft.com/office/drawing/2014/main" id="{5041F235-4431-4C76-BCEA-8FBE2C7B3D93}"/>
                  </a:ext>
                </a:extLst>
              </p:cNvPr>
              <p:cNvSpPr/>
              <p:nvPr/>
            </p:nvSpPr>
            <p:spPr bwMode="auto">
              <a:xfrm>
                <a:off x="7723556" y="1544074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î$lidé">
                <a:extLst>
                  <a:ext uri="{FF2B5EF4-FFF2-40B4-BE49-F238E27FC236}">
                    <a16:creationId xmlns="" xmlns:a16="http://schemas.microsoft.com/office/drawing/2014/main" id="{6F1766C5-AD3A-4807-A84B-E74286C467B4}"/>
                  </a:ext>
                </a:extLst>
              </p:cNvPr>
              <p:cNvSpPr txBox="1"/>
              <p:nvPr/>
            </p:nvSpPr>
            <p:spPr bwMode="auto">
              <a:xfrm>
                <a:off x="7723556" y="1143277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sp>
            <p:nvSpPr>
              <p:cNvPr id="66" name="ïṧḻîḑè">
                <a:extLst>
                  <a:ext uri="{FF2B5EF4-FFF2-40B4-BE49-F238E27FC236}">
                    <a16:creationId xmlns="" xmlns:a16="http://schemas.microsoft.com/office/drawing/2014/main" id="{A0EB4B81-C2E2-4C1F-BD43-A440CBDBCE70}"/>
                  </a:ext>
                </a:extLst>
              </p:cNvPr>
              <p:cNvSpPr/>
              <p:nvPr/>
            </p:nvSpPr>
            <p:spPr bwMode="auto">
              <a:xfrm>
                <a:off x="7723556" y="2935177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7" name="iṣḷíďê">
                <a:extLst>
                  <a:ext uri="{FF2B5EF4-FFF2-40B4-BE49-F238E27FC236}">
                    <a16:creationId xmlns="" xmlns:a16="http://schemas.microsoft.com/office/drawing/2014/main" id="{EFFA72DB-4967-40FF-9995-D2ED05749B09}"/>
                  </a:ext>
                </a:extLst>
              </p:cNvPr>
              <p:cNvSpPr txBox="1"/>
              <p:nvPr/>
            </p:nvSpPr>
            <p:spPr bwMode="auto">
              <a:xfrm>
                <a:off x="7723556" y="2534380"/>
                <a:ext cx="3924722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sp>
            <p:nvSpPr>
              <p:cNvPr id="68" name="işlïḑé">
                <a:extLst>
                  <a:ext uri="{FF2B5EF4-FFF2-40B4-BE49-F238E27FC236}">
                    <a16:creationId xmlns="" xmlns:a16="http://schemas.microsoft.com/office/drawing/2014/main" id="{2E615A59-AFB5-4DA5-947F-EDD233358AFC}"/>
                  </a:ext>
                </a:extLst>
              </p:cNvPr>
              <p:cNvSpPr/>
              <p:nvPr/>
            </p:nvSpPr>
            <p:spPr bwMode="auto">
              <a:xfrm>
                <a:off x="7723556" y="4326280"/>
                <a:ext cx="3796931" cy="695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9" name="ïşḻïḋê">
                <a:extLst>
                  <a:ext uri="{FF2B5EF4-FFF2-40B4-BE49-F238E27FC236}">
                    <a16:creationId xmlns="" xmlns:a16="http://schemas.microsoft.com/office/drawing/2014/main" id="{9FF1E2CD-1239-4190-8F46-972BC0C564D2}"/>
                  </a:ext>
                </a:extLst>
              </p:cNvPr>
              <p:cNvSpPr txBox="1"/>
              <p:nvPr/>
            </p:nvSpPr>
            <p:spPr bwMode="auto">
              <a:xfrm>
                <a:off x="7723556" y="3925483"/>
                <a:ext cx="3796931" cy="400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F5EC9940-B827-4152-9CF1-5825F9597D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237246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31B037E5-FC2D-482A-8E70-082C587ED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00138" y="3763423"/>
                <a:ext cx="372034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0087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FB4070B2-A9CF-4ED7-9B36-B8C2AB0F01A5}"/>
              </a:ext>
            </a:extLst>
          </p:cNvPr>
          <p:cNvSpPr/>
          <p:nvPr/>
        </p:nvSpPr>
        <p:spPr>
          <a:xfrm>
            <a:off x="2032001" y="1677501"/>
            <a:ext cx="8127998" cy="3500193"/>
          </a:xfrm>
          <a:custGeom>
            <a:avLst/>
            <a:gdLst>
              <a:gd name="connsiteX0" fmla="*/ 4285728 w 8127998"/>
              <a:gd name="connsiteY0" fmla="*/ 2184118 h 3500193"/>
              <a:gd name="connsiteX1" fmla="*/ 5160630 w 8127998"/>
              <a:gd name="connsiteY1" fmla="*/ 2184118 h 3500193"/>
              <a:gd name="connsiteX2" fmla="*/ 5489649 w 8127998"/>
              <a:gd name="connsiteY2" fmla="*/ 2842156 h 3500193"/>
              <a:gd name="connsiteX3" fmla="*/ 5160630 w 8127998"/>
              <a:gd name="connsiteY3" fmla="*/ 3500193 h 3500193"/>
              <a:gd name="connsiteX4" fmla="*/ 4285728 w 8127998"/>
              <a:gd name="connsiteY4" fmla="*/ 3500193 h 3500193"/>
              <a:gd name="connsiteX5" fmla="*/ 3956709 w 8127998"/>
              <a:gd name="connsiteY5" fmla="*/ 2842156 h 3500193"/>
              <a:gd name="connsiteX6" fmla="*/ 329018 w 8127998"/>
              <a:gd name="connsiteY6" fmla="*/ 1459348 h 3500193"/>
              <a:gd name="connsiteX7" fmla="*/ 1203920 w 8127998"/>
              <a:gd name="connsiteY7" fmla="*/ 1459348 h 3500193"/>
              <a:gd name="connsiteX8" fmla="*/ 1532939 w 8127998"/>
              <a:gd name="connsiteY8" fmla="*/ 2117386 h 3500193"/>
              <a:gd name="connsiteX9" fmla="*/ 1203920 w 8127998"/>
              <a:gd name="connsiteY9" fmla="*/ 2775423 h 3500193"/>
              <a:gd name="connsiteX10" fmla="*/ 329018 w 8127998"/>
              <a:gd name="connsiteY10" fmla="*/ 2775423 h 3500193"/>
              <a:gd name="connsiteX11" fmla="*/ 0 w 8127998"/>
              <a:gd name="connsiteY11" fmla="*/ 2117386 h 3500193"/>
              <a:gd name="connsiteX12" fmla="*/ 2967366 w 8127998"/>
              <a:gd name="connsiteY12" fmla="*/ 1455145 h 3500193"/>
              <a:gd name="connsiteX13" fmla="*/ 3842268 w 8127998"/>
              <a:gd name="connsiteY13" fmla="*/ 1455145 h 3500193"/>
              <a:gd name="connsiteX14" fmla="*/ 4171287 w 8127998"/>
              <a:gd name="connsiteY14" fmla="*/ 2113183 h 3500193"/>
              <a:gd name="connsiteX15" fmla="*/ 3842268 w 8127998"/>
              <a:gd name="connsiteY15" fmla="*/ 2771220 h 3500193"/>
              <a:gd name="connsiteX16" fmla="*/ 2967366 w 8127998"/>
              <a:gd name="connsiteY16" fmla="*/ 2771220 h 3500193"/>
              <a:gd name="connsiteX17" fmla="*/ 2638347 w 8127998"/>
              <a:gd name="connsiteY17" fmla="*/ 2113183 h 3500193"/>
              <a:gd name="connsiteX18" fmla="*/ 6924077 w 8127998"/>
              <a:gd name="connsiteY18" fmla="*/ 748240 h 3500193"/>
              <a:gd name="connsiteX19" fmla="*/ 7798979 w 8127998"/>
              <a:gd name="connsiteY19" fmla="*/ 748240 h 3500193"/>
              <a:gd name="connsiteX20" fmla="*/ 8127998 w 8127998"/>
              <a:gd name="connsiteY20" fmla="*/ 1406278 h 3500193"/>
              <a:gd name="connsiteX21" fmla="*/ 7798979 w 8127998"/>
              <a:gd name="connsiteY21" fmla="*/ 2064315 h 3500193"/>
              <a:gd name="connsiteX22" fmla="*/ 6924077 w 8127998"/>
              <a:gd name="connsiteY22" fmla="*/ 2064315 h 3500193"/>
              <a:gd name="connsiteX23" fmla="*/ 6595058 w 8127998"/>
              <a:gd name="connsiteY23" fmla="*/ 1406278 h 3500193"/>
              <a:gd name="connsiteX24" fmla="*/ 4285728 w 8127998"/>
              <a:gd name="connsiteY24" fmla="*/ 728974 h 3500193"/>
              <a:gd name="connsiteX25" fmla="*/ 5160630 w 8127998"/>
              <a:gd name="connsiteY25" fmla="*/ 728974 h 3500193"/>
              <a:gd name="connsiteX26" fmla="*/ 5489649 w 8127998"/>
              <a:gd name="connsiteY26" fmla="*/ 1387012 h 3500193"/>
              <a:gd name="connsiteX27" fmla="*/ 5160630 w 8127998"/>
              <a:gd name="connsiteY27" fmla="*/ 2045049 h 3500193"/>
              <a:gd name="connsiteX28" fmla="*/ 4285728 w 8127998"/>
              <a:gd name="connsiteY28" fmla="*/ 2045049 h 3500193"/>
              <a:gd name="connsiteX29" fmla="*/ 3956709 w 8127998"/>
              <a:gd name="connsiteY29" fmla="*/ 1387012 h 3500193"/>
              <a:gd name="connsiteX30" fmla="*/ 2967366 w 8127998"/>
              <a:gd name="connsiteY30" fmla="*/ 0 h 3500193"/>
              <a:gd name="connsiteX31" fmla="*/ 3842268 w 8127998"/>
              <a:gd name="connsiteY31" fmla="*/ 0 h 3500193"/>
              <a:gd name="connsiteX32" fmla="*/ 4171287 w 8127998"/>
              <a:gd name="connsiteY32" fmla="*/ 658038 h 3500193"/>
              <a:gd name="connsiteX33" fmla="*/ 3842268 w 8127998"/>
              <a:gd name="connsiteY33" fmla="*/ 1316075 h 3500193"/>
              <a:gd name="connsiteX34" fmla="*/ 2967366 w 8127998"/>
              <a:gd name="connsiteY34" fmla="*/ 1316075 h 3500193"/>
              <a:gd name="connsiteX35" fmla="*/ 2638347 w 8127998"/>
              <a:gd name="connsiteY35" fmla="*/ 658038 h 350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127998" h="3500193">
                <a:moveTo>
                  <a:pt x="4285728" y="2184118"/>
                </a:moveTo>
                <a:lnTo>
                  <a:pt x="5160630" y="2184118"/>
                </a:lnTo>
                <a:lnTo>
                  <a:pt x="5489649" y="2842156"/>
                </a:lnTo>
                <a:lnTo>
                  <a:pt x="5160630" y="3500193"/>
                </a:lnTo>
                <a:lnTo>
                  <a:pt x="4285728" y="3500193"/>
                </a:lnTo>
                <a:lnTo>
                  <a:pt x="3956709" y="2842156"/>
                </a:lnTo>
                <a:close/>
                <a:moveTo>
                  <a:pt x="329018" y="1459348"/>
                </a:moveTo>
                <a:lnTo>
                  <a:pt x="1203920" y="1459348"/>
                </a:lnTo>
                <a:lnTo>
                  <a:pt x="1532939" y="2117386"/>
                </a:lnTo>
                <a:lnTo>
                  <a:pt x="1203920" y="2775423"/>
                </a:lnTo>
                <a:lnTo>
                  <a:pt x="329018" y="2775423"/>
                </a:lnTo>
                <a:lnTo>
                  <a:pt x="0" y="2117386"/>
                </a:lnTo>
                <a:close/>
                <a:moveTo>
                  <a:pt x="2967366" y="1455145"/>
                </a:moveTo>
                <a:lnTo>
                  <a:pt x="3842268" y="1455145"/>
                </a:lnTo>
                <a:lnTo>
                  <a:pt x="4171287" y="2113183"/>
                </a:lnTo>
                <a:lnTo>
                  <a:pt x="3842268" y="2771220"/>
                </a:lnTo>
                <a:lnTo>
                  <a:pt x="2967366" y="2771220"/>
                </a:lnTo>
                <a:lnTo>
                  <a:pt x="2638347" y="2113183"/>
                </a:lnTo>
                <a:close/>
                <a:moveTo>
                  <a:pt x="6924077" y="748240"/>
                </a:moveTo>
                <a:lnTo>
                  <a:pt x="7798979" y="748240"/>
                </a:lnTo>
                <a:lnTo>
                  <a:pt x="8127998" y="1406278"/>
                </a:lnTo>
                <a:lnTo>
                  <a:pt x="7798979" y="2064315"/>
                </a:lnTo>
                <a:lnTo>
                  <a:pt x="6924077" y="2064315"/>
                </a:lnTo>
                <a:lnTo>
                  <a:pt x="6595058" y="1406278"/>
                </a:lnTo>
                <a:close/>
                <a:moveTo>
                  <a:pt x="4285728" y="728974"/>
                </a:moveTo>
                <a:lnTo>
                  <a:pt x="5160630" y="728974"/>
                </a:lnTo>
                <a:lnTo>
                  <a:pt x="5489649" y="1387012"/>
                </a:lnTo>
                <a:lnTo>
                  <a:pt x="5160630" y="2045049"/>
                </a:lnTo>
                <a:lnTo>
                  <a:pt x="4285728" y="2045049"/>
                </a:lnTo>
                <a:lnTo>
                  <a:pt x="3956709" y="1387012"/>
                </a:lnTo>
                <a:close/>
                <a:moveTo>
                  <a:pt x="2967366" y="0"/>
                </a:moveTo>
                <a:lnTo>
                  <a:pt x="3842268" y="0"/>
                </a:lnTo>
                <a:lnTo>
                  <a:pt x="4171287" y="658038"/>
                </a:lnTo>
                <a:lnTo>
                  <a:pt x="3842268" y="1316075"/>
                </a:lnTo>
                <a:lnTo>
                  <a:pt x="2967366" y="1316075"/>
                </a:lnTo>
                <a:lnTo>
                  <a:pt x="2638347" y="65803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27504" b="-2730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B006C4-31D2-4B72-BD26-B4775A6D4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FFC766-FE45-44B8-BE6D-D6ED2CD7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B54B1AD-FBDA-4D0C-B555-6642AD86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6" name="íśḷíḍè">
            <a:extLst>
              <a:ext uri="{FF2B5EF4-FFF2-40B4-BE49-F238E27FC236}">
                <a16:creationId xmlns="" xmlns:a16="http://schemas.microsoft.com/office/drawing/2014/main" id="{5A2802C1-A4E2-4859-A7F6-CEBB2D099AF3}"/>
              </a:ext>
            </a:extLst>
          </p:cNvPr>
          <p:cNvGrpSpPr/>
          <p:nvPr/>
        </p:nvGrpSpPr>
        <p:grpSpPr>
          <a:xfrm>
            <a:off x="8511805" y="1565405"/>
            <a:ext cx="3008683" cy="126108"/>
            <a:chOff x="8511805" y="1565405"/>
            <a:chExt cx="3008683" cy="126108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66527DCC-400B-43E9-8CDD-69A244E5B49A}"/>
                </a:ext>
              </a:extLst>
            </p:cNvPr>
            <p:cNvCxnSpPr/>
            <p:nvPr/>
          </p:nvCxnSpPr>
          <p:spPr>
            <a:xfrm flipH="1">
              <a:off x="8627059" y="1565405"/>
              <a:ext cx="2893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5D21CD90-11CD-4A3F-8982-4CB04F0A9CE2}"/>
                </a:ext>
              </a:extLst>
            </p:cNvPr>
            <p:cNvCxnSpPr>
              <a:stCxn id="23" idx="2"/>
            </p:cNvCxnSpPr>
            <p:nvPr/>
          </p:nvCxnSpPr>
          <p:spPr>
            <a:xfrm flipV="1">
              <a:off x="8511805" y="1565405"/>
              <a:ext cx="122569" cy="12610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iŝlîḋé">
            <a:extLst>
              <a:ext uri="{FF2B5EF4-FFF2-40B4-BE49-F238E27FC236}">
                <a16:creationId xmlns="" xmlns:a16="http://schemas.microsoft.com/office/drawing/2014/main" id="{30BC1935-D5ED-4B98-BE74-2F9496004444}"/>
              </a:ext>
            </a:extLst>
          </p:cNvPr>
          <p:cNvSpPr/>
          <p:nvPr/>
        </p:nvSpPr>
        <p:spPr>
          <a:xfrm>
            <a:off x="3351174" y="3864421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8" name="ïŝḻïḑé">
            <a:extLst>
              <a:ext uri="{FF2B5EF4-FFF2-40B4-BE49-F238E27FC236}">
                <a16:creationId xmlns="" xmlns:a16="http://schemas.microsoft.com/office/drawing/2014/main" id="{BDBE9150-19E8-4DF5-AD2F-96436A7A0565}"/>
              </a:ext>
            </a:extLst>
          </p:cNvPr>
          <p:cNvSpPr/>
          <p:nvPr/>
        </p:nvSpPr>
        <p:spPr>
          <a:xfrm>
            <a:off x="3387750" y="44529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" name="îśḻîḓè">
            <a:extLst>
              <a:ext uri="{FF2B5EF4-FFF2-40B4-BE49-F238E27FC236}">
                <a16:creationId xmlns="" xmlns:a16="http://schemas.microsoft.com/office/drawing/2014/main" id="{3576C547-4DC4-4309-9C27-EC93D1EC095B}"/>
              </a:ext>
            </a:extLst>
          </p:cNvPr>
          <p:cNvSpPr/>
          <p:nvPr/>
        </p:nvSpPr>
        <p:spPr>
          <a:xfrm>
            <a:off x="3082137" y="4278125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2" name="íśḻîḍé">
            <a:extLst>
              <a:ext uri="{FF2B5EF4-FFF2-40B4-BE49-F238E27FC236}">
                <a16:creationId xmlns="" xmlns:a16="http://schemas.microsoft.com/office/drawing/2014/main" id="{5270BF0B-C713-4BE5-A1B6-9327A957C9DC}"/>
              </a:ext>
            </a:extLst>
          </p:cNvPr>
          <p:cNvSpPr/>
          <p:nvPr/>
        </p:nvSpPr>
        <p:spPr>
          <a:xfrm>
            <a:off x="5725363" y="4271119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4" name="íṥľîḑe">
            <a:extLst>
              <a:ext uri="{FF2B5EF4-FFF2-40B4-BE49-F238E27FC236}">
                <a16:creationId xmlns="" xmlns:a16="http://schemas.microsoft.com/office/drawing/2014/main" id="{8A688F29-FED2-40A7-B3C1-80D9037A779A}"/>
              </a:ext>
            </a:extLst>
          </p:cNvPr>
          <p:cNvSpPr/>
          <p:nvPr/>
        </p:nvSpPr>
        <p:spPr>
          <a:xfrm>
            <a:off x="6026099" y="444732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íślïḓé">
            <a:extLst>
              <a:ext uri="{FF2B5EF4-FFF2-40B4-BE49-F238E27FC236}">
                <a16:creationId xmlns="" xmlns:a16="http://schemas.microsoft.com/office/drawing/2014/main" id="{D840D817-6AF6-4118-A398-2E7BC59AD5C4}"/>
              </a:ext>
            </a:extLst>
          </p:cNvPr>
          <p:cNvSpPr/>
          <p:nvPr/>
        </p:nvSpPr>
        <p:spPr>
          <a:xfrm>
            <a:off x="3351174" y="2409277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6" name="îṥḻïďê">
            <a:extLst>
              <a:ext uri="{FF2B5EF4-FFF2-40B4-BE49-F238E27FC236}">
                <a16:creationId xmlns="" xmlns:a16="http://schemas.microsoft.com/office/drawing/2014/main" id="{22365AE1-7B3E-4CC5-B1C0-C055CFCC2DBF}"/>
              </a:ext>
            </a:extLst>
          </p:cNvPr>
          <p:cNvSpPr/>
          <p:nvPr/>
        </p:nvSpPr>
        <p:spPr>
          <a:xfrm>
            <a:off x="4401312" y="243414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îsḻïḓè">
            <a:extLst>
              <a:ext uri="{FF2B5EF4-FFF2-40B4-BE49-F238E27FC236}">
                <a16:creationId xmlns="" xmlns:a16="http://schemas.microsoft.com/office/drawing/2014/main" id="{1BB0A7A2-84BA-45F1-BFFF-EA40EB77A168}"/>
              </a:ext>
            </a:extLst>
          </p:cNvPr>
          <p:cNvSpPr/>
          <p:nvPr/>
        </p:nvSpPr>
        <p:spPr>
          <a:xfrm>
            <a:off x="4713427" y="2260750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isḻïḋê">
            <a:extLst>
              <a:ext uri="{FF2B5EF4-FFF2-40B4-BE49-F238E27FC236}">
                <a16:creationId xmlns="" xmlns:a16="http://schemas.microsoft.com/office/drawing/2014/main" id="{E34E9521-7E66-454A-9281-BC9A9790EBBD}"/>
              </a:ext>
            </a:extLst>
          </p:cNvPr>
          <p:cNvSpPr/>
          <p:nvPr/>
        </p:nvSpPr>
        <p:spPr>
          <a:xfrm>
            <a:off x="7315200" y="2989723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" name="îṥļídê">
            <a:extLst>
              <a:ext uri="{FF2B5EF4-FFF2-40B4-BE49-F238E27FC236}">
                <a16:creationId xmlns="" xmlns:a16="http://schemas.microsoft.com/office/drawing/2014/main" id="{C81F52B5-9F47-441C-B84E-27A77C86FDCB}"/>
              </a:ext>
            </a:extLst>
          </p:cNvPr>
          <p:cNvSpPr/>
          <p:nvPr/>
        </p:nvSpPr>
        <p:spPr>
          <a:xfrm>
            <a:off x="7307884" y="3146307"/>
            <a:ext cx="1532940" cy="131607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</a:bodyPr>
          <a:lstStyle/>
          <a:p>
            <a:endParaRPr lang="zh-CN" altLang="en-US"/>
          </a:p>
        </p:txBody>
      </p:sp>
      <p:sp>
        <p:nvSpPr>
          <p:cNvPr id="22" name="îślídè">
            <a:extLst>
              <a:ext uri="{FF2B5EF4-FFF2-40B4-BE49-F238E27FC236}">
                <a16:creationId xmlns="" xmlns:a16="http://schemas.microsoft.com/office/drawing/2014/main" id="{F269E907-9030-4024-8A9F-F6B5FD72ADBA}"/>
              </a:ext>
            </a:extLst>
          </p:cNvPr>
          <p:cNvSpPr/>
          <p:nvPr/>
        </p:nvSpPr>
        <p:spPr>
          <a:xfrm>
            <a:off x="7606995" y="317012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3" name="iṡ1iďè">
            <a:extLst>
              <a:ext uri="{FF2B5EF4-FFF2-40B4-BE49-F238E27FC236}">
                <a16:creationId xmlns="" xmlns:a16="http://schemas.microsoft.com/office/drawing/2014/main" id="{6B540FB3-B71E-49FF-95BB-BF6BC1D05D89}"/>
              </a:ext>
            </a:extLst>
          </p:cNvPr>
          <p:cNvSpPr/>
          <p:nvPr/>
        </p:nvSpPr>
        <p:spPr>
          <a:xfrm>
            <a:off x="7307884" y="1691513"/>
            <a:ext cx="1532940" cy="1316075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lnSpcReduction="100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/>
          </a:p>
        </p:txBody>
      </p:sp>
      <p:sp>
        <p:nvSpPr>
          <p:cNvPr id="24" name="íṩļïḓê">
            <a:extLst>
              <a:ext uri="{FF2B5EF4-FFF2-40B4-BE49-F238E27FC236}">
                <a16:creationId xmlns="" xmlns:a16="http://schemas.microsoft.com/office/drawing/2014/main" id="{7FF2F5EE-8952-42F2-80D2-AEDBE14B7DEB}"/>
              </a:ext>
            </a:extLst>
          </p:cNvPr>
          <p:cNvSpPr/>
          <p:nvPr/>
        </p:nvSpPr>
        <p:spPr>
          <a:xfrm>
            <a:off x="8634374" y="2281418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6" name="ïṧ1ïḍê">
            <a:extLst>
              <a:ext uri="{FF2B5EF4-FFF2-40B4-BE49-F238E27FC236}">
                <a16:creationId xmlns="" xmlns:a16="http://schemas.microsoft.com/office/drawing/2014/main" id="{42CCF642-FD09-42C7-9586-E94F3723EBE9}"/>
              </a:ext>
            </a:extLst>
          </p:cNvPr>
          <p:cNvSpPr/>
          <p:nvPr/>
        </p:nvSpPr>
        <p:spPr>
          <a:xfrm>
            <a:off x="8932672" y="2455166"/>
            <a:ext cx="178816" cy="154131"/>
          </a:xfrm>
          <a:prstGeom prst="hexagon">
            <a:avLst>
              <a:gd name="adj" fmla="val 25000"/>
              <a:gd name="vf" fmla="val 115470"/>
            </a:avLst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27" name="íśļiḓé">
            <a:extLst>
              <a:ext uri="{FF2B5EF4-FFF2-40B4-BE49-F238E27FC236}">
                <a16:creationId xmlns="" xmlns:a16="http://schemas.microsoft.com/office/drawing/2014/main" id="{65412397-9D6B-4C4A-ADE7-DA8910D9DC23}"/>
              </a:ext>
            </a:extLst>
          </p:cNvPr>
          <p:cNvGrpSpPr/>
          <p:nvPr/>
        </p:nvGrpSpPr>
        <p:grpSpPr>
          <a:xfrm>
            <a:off x="669925" y="1152525"/>
            <a:ext cx="2582899" cy="1435749"/>
            <a:chOff x="669925" y="1152525"/>
            <a:chExt cx="2582899" cy="1435749"/>
          </a:xfrm>
        </p:grpSpPr>
        <p:sp>
          <p:nvSpPr>
            <p:cNvPr id="56" name="î$1iḋè">
              <a:extLst>
                <a:ext uri="{FF2B5EF4-FFF2-40B4-BE49-F238E27FC236}">
                  <a16:creationId xmlns="" xmlns:a16="http://schemas.microsoft.com/office/drawing/2014/main" id="{3B24EC07-0F57-46ED-AA86-54079222A68A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endParaRPr lang="en-US" altLang="zh-CN" sz="1100" dirty="0"/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7" name="iṧḻíḋê">
              <a:extLst>
                <a:ext uri="{FF2B5EF4-FFF2-40B4-BE49-F238E27FC236}">
                  <a16:creationId xmlns="" xmlns:a16="http://schemas.microsoft.com/office/drawing/2014/main" id="{2DD85AE1-6A30-450C-B4E4-F264E149EB65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36BA8469-CBF5-4652-9AEA-7489B0758247}"/>
              </a:ext>
            </a:extLst>
          </p:cNvPr>
          <p:cNvCxnSpPr>
            <a:cxnSpLocks/>
          </p:cNvCxnSpPr>
          <p:nvPr/>
        </p:nvCxnSpPr>
        <p:spPr>
          <a:xfrm>
            <a:off x="669925" y="1565405"/>
            <a:ext cx="25910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B6C68BD0-6871-4053-8492-93AEB3E07CBC}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3260953" y="1565405"/>
            <a:ext cx="419240" cy="84387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îsḻîdè">
            <a:extLst>
              <a:ext uri="{FF2B5EF4-FFF2-40B4-BE49-F238E27FC236}">
                <a16:creationId xmlns="" xmlns:a16="http://schemas.microsoft.com/office/drawing/2014/main" id="{FF301B20-ECD6-4C6E-94CB-1DC6E4E996DF}"/>
              </a:ext>
            </a:extLst>
          </p:cNvPr>
          <p:cNvGrpSpPr/>
          <p:nvPr/>
        </p:nvGrpSpPr>
        <p:grpSpPr>
          <a:xfrm>
            <a:off x="669925" y="5200412"/>
            <a:ext cx="2582899" cy="1010125"/>
            <a:chOff x="669925" y="1152525"/>
            <a:chExt cx="2582899" cy="1010125"/>
          </a:xfrm>
        </p:grpSpPr>
        <p:sp>
          <p:nvSpPr>
            <p:cNvPr id="54" name="iş1íḑé">
              <a:extLst>
                <a:ext uri="{FF2B5EF4-FFF2-40B4-BE49-F238E27FC236}">
                  <a16:creationId xmlns="" xmlns:a16="http://schemas.microsoft.com/office/drawing/2014/main" id="{8C770045-3DCB-4DF4-B372-250CA5B93763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iṧḻïḋé">
              <a:extLst>
                <a:ext uri="{FF2B5EF4-FFF2-40B4-BE49-F238E27FC236}">
                  <a16:creationId xmlns="" xmlns:a16="http://schemas.microsoft.com/office/drawing/2014/main" id="{F007D020-DA38-43DF-AEE4-1660F982505C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1" name="íṥḻîḑê">
            <a:extLst>
              <a:ext uri="{FF2B5EF4-FFF2-40B4-BE49-F238E27FC236}">
                <a16:creationId xmlns="" xmlns:a16="http://schemas.microsoft.com/office/drawing/2014/main" id="{36C88219-3DDC-46B9-8FEB-B8CCC2F175E5}"/>
              </a:ext>
            </a:extLst>
          </p:cNvPr>
          <p:cNvGrpSpPr/>
          <p:nvPr/>
        </p:nvGrpSpPr>
        <p:grpSpPr>
          <a:xfrm>
            <a:off x="669925" y="5180496"/>
            <a:ext cx="3010268" cy="432796"/>
            <a:chOff x="669925" y="5180496"/>
            <a:chExt cx="3010268" cy="432796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FE56A1EB-3072-407D-ABB1-60A9E5C6DE6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613292"/>
              <a:ext cx="28006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842D90F6-3A60-43BA-8FE8-C07044385EC5}"/>
                </a:ext>
              </a:extLst>
            </p:cNvPr>
            <p:cNvCxnSpPr>
              <a:stCxn id="7" idx="5"/>
            </p:cNvCxnSpPr>
            <p:nvPr/>
          </p:nvCxnSpPr>
          <p:spPr>
            <a:xfrm flipH="1">
              <a:off x="3470573" y="5180496"/>
              <a:ext cx="209620" cy="4327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iŝḻïḑe">
            <a:extLst>
              <a:ext uri="{FF2B5EF4-FFF2-40B4-BE49-F238E27FC236}">
                <a16:creationId xmlns="" xmlns:a16="http://schemas.microsoft.com/office/drawing/2014/main" id="{2D217C54-DBFB-4021-894B-50F4C05B0C25}"/>
              </a:ext>
            </a:extLst>
          </p:cNvPr>
          <p:cNvGrpSpPr/>
          <p:nvPr/>
        </p:nvGrpSpPr>
        <p:grpSpPr>
          <a:xfrm>
            <a:off x="8955301" y="1152525"/>
            <a:ext cx="2582899" cy="1435749"/>
            <a:chOff x="669925" y="1152525"/>
            <a:chExt cx="2582899" cy="1435749"/>
          </a:xfrm>
        </p:grpSpPr>
        <p:sp>
          <p:nvSpPr>
            <p:cNvPr id="50" name="îsľíḍè">
              <a:extLst>
                <a:ext uri="{FF2B5EF4-FFF2-40B4-BE49-F238E27FC236}">
                  <a16:creationId xmlns="" xmlns:a16="http://schemas.microsoft.com/office/drawing/2014/main" id="{A7F25D14-15E5-44BE-91D3-479EE27776CE}"/>
                </a:ext>
              </a:extLst>
            </p:cNvPr>
            <p:cNvSpPr/>
            <p:nvPr/>
          </p:nvSpPr>
          <p:spPr bwMode="auto">
            <a:xfrm>
              <a:off x="669925" y="1565405"/>
              <a:ext cx="2582899" cy="102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endParaRPr lang="en-US" altLang="zh-CN" sz="1100" dirty="0"/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1" name="íśḻiḍé">
              <a:extLst>
                <a:ext uri="{FF2B5EF4-FFF2-40B4-BE49-F238E27FC236}">
                  <a16:creationId xmlns="" xmlns:a16="http://schemas.microsoft.com/office/drawing/2014/main" id="{283F62B1-1197-405F-AA6E-89135AB33728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grpSp>
        <p:nvGrpSpPr>
          <p:cNvPr id="33" name="íṩḻiḑé">
            <a:extLst>
              <a:ext uri="{FF2B5EF4-FFF2-40B4-BE49-F238E27FC236}">
                <a16:creationId xmlns="" xmlns:a16="http://schemas.microsoft.com/office/drawing/2014/main" id="{52A702CE-F488-4B5F-B889-2F4F44835B7E}"/>
              </a:ext>
            </a:extLst>
          </p:cNvPr>
          <p:cNvGrpSpPr/>
          <p:nvPr/>
        </p:nvGrpSpPr>
        <p:grpSpPr>
          <a:xfrm>
            <a:off x="8943889" y="5200412"/>
            <a:ext cx="2582899" cy="1010125"/>
            <a:chOff x="669925" y="1152525"/>
            <a:chExt cx="2582899" cy="1010125"/>
          </a:xfrm>
        </p:grpSpPr>
        <p:sp>
          <p:nvSpPr>
            <p:cNvPr id="48" name="íśliḓê">
              <a:extLst>
                <a:ext uri="{FF2B5EF4-FFF2-40B4-BE49-F238E27FC236}">
                  <a16:creationId xmlns="" xmlns:a16="http://schemas.microsoft.com/office/drawing/2014/main" id="{FF8AB9D7-473B-4861-87DB-4051E0A9BB93}"/>
                </a:ext>
              </a:extLst>
            </p:cNvPr>
            <p:cNvSpPr/>
            <p:nvPr/>
          </p:nvSpPr>
          <p:spPr bwMode="auto">
            <a:xfrm>
              <a:off x="669925" y="1565406"/>
              <a:ext cx="2582899" cy="59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9" name="ïṧlíḍê">
              <a:extLst>
                <a:ext uri="{FF2B5EF4-FFF2-40B4-BE49-F238E27FC236}">
                  <a16:creationId xmlns="" xmlns:a16="http://schemas.microsoft.com/office/drawing/2014/main" id="{3E0E2F76-8738-4E4A-87B5-C52744501DDF}"/>
                </a:ext>
              </a:extLst>
            </p:cNvPr>
            <p:cNvSpPr txBox="1"/>
            <p:nvPr/>
          </p:nvSpPr>
          <p:spPr bwMode="auto">
            <a:xfrm>
              <a:off x="669925" y="1152525"/>
              <a:ext cx="258289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3EC19887-54F7-4078-9488-A88C6E368C5F}"/>
              </a:ext>
            </a:extLst>
          </p:cNvPr>
          <p:cNvCxnSpPr>
            <a:cxnSpLocks/>
          </p:cNvCxnSpPr>
          <p:nvPr/>
        </p:nvCxnSpPr>
        <p:spPr>
          <a:xfrm flipH="1">
            <a:off x="9246000" y="5613292"/>
            <a:ext cx="22922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A1108BBB-F42C-4A52-9374-C5A6D86BEC88}"/>
              </a:ext>
            </a:extLst>
          </p:cNvPr>
          <p:cNvCxnSpPr>
            <a:stCxn id="21" idx="1"/>
          </p:cNvCxnSpPr>
          <p:nvPr/>
        </p:nvCxnSpPr>
        <p:spPr>
          <a:xfrm>
            <a:off x="8511805" y="4462382"/>
            <a:ext cx="734195" cy="115091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îsḷídè">
            <a:extLst>
              <a:ext uri="{FF2B5EF4-FFF2-40B4-BE49-F238E27FC236}">
                <a16:creationId xmlns="" xmlns:a16="http://schemas.microsoft.com/office/drawing/2014/main" id="{2353CF89-E93D-4CF9-A19A-3D8965CF154F}"/>
              </a:ext>
            </a:extLst>
          </p:cNvPr>
          <p:cNvGrpSpPr/>
          <p:nvPr/>
        </p:nvGrpSpPr>
        <p:grpSpPr>
          <a:xfrm>
            <a:off x="3495394" y="2717600"/>
            <a:ext cx="1181458" cy="699429"/>
            <a:chOff x="5425470" y="5313107"/>
            <a:chExt cx="1181458" cy="699429"/>
          </a:xfrm>
        </p:grpSpPr>
        <p:sp>
          <p:nvSpPr>
            <p:cNvPr id="46" name="îṥlíḑé">
              <a:extLst>
                <a:ext uri="{FF2B5EF4-FFF2-40B4-BE49-F238E27FC236}">
                  <a16:creationId xmlns="" xmlns:a16="http://schemas.microsoft.com/office/drawing/2014/main" id="{7F7FE245-E6EF-44BA-ACAB-F78B9F45030E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18K</a:t>
              </a:r>
            </a:p>
          </p:txBody>
        </p:sp>
        <p:sp>
          <p:nvSpPr>
            <p:cNvPr id="47" name="išḻíḑe">
              <a:extLst>
                <a:ext uri="{FF2B5EF4-FFF2-40B4-BE49-F238E27FC236}">
                  <a16:creationId xmlns="" xmlns:a16="http://schemas.microsoft.com/office/drawing/2014/main" id="{E8AB3798-4E49-4BE6-B410-C8F0A1A95044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Q1</a:t>
              </a:r>
            </a:p>
          </p:txBody>
        </p:sp>
      </p:grpSp>
      <p:grpSp>
        <p:nvGrpSpPr>
          <p:cNvPr id="37" name="išliḓe">
            <a:extLst>
              <a:ext uri="{FF2B5EF4-FFF2-40B4-BE49-F238E27FC236}">
                <a16:creationId xmlns="" xmlns:a16="http://schemas.microsoft.com/office/drawing/2014/main" id="{0AE5A3C2-E389-4765-A5F1-806E51E418BF}"/>
              </a:ext>
            </a:extLst>
          </p:cNvPr>
          <p:cNvGrpSpPr/>
          <p:nvPr/>
        </p:nvGrpSpPr>
        <p:grpSpPr>
          <a:xfrm>
            <a:off x="3526915" y="4172744"/>
            <a:ext cx="1181458" cy="699429"/>
            <a:chOff x="5425470" y="5313107"/>
            <a:chExt cx="1181458" cy="699429"/>
          </a:xfrm>
        </p:grpSpPr>
        <p:sp>
          <p:nvSpPr>
            <p:cNvPr id="44" name="iŝľîďê">
              <a:extLst>
                <a:ext uri="{FF2B5EF4-FFF2-40B4-BE49-F238E27FC236}">
                  <a16:creationId xmlns="" xmlns:a16="http://schemas.microsoft.com/office/drawing/2014/main" id="{2B74FEA8-869B-416E-A90C-6B762341D834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26K</a:t>
              </a:r>
            </a:p>
          </p:txBody>
        </p:sp>
        <p:sp>
          <p:nvSpPr>
            <p:cNvPr id="45" name="ïSļíde">
              <a:extLst>
                <a:ext uri="{FF2B5EF4-FFF2-40B4-BE49-F238E27FC236}">
                  <a16:creationId xmlns="" xmlns:a16="http://schemas.microsoft.com/office/drawing/2014/main" id="{1613B5E0-22BC-4508-AF2F-E0C06E2D901F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Q2</a:t>
              </a:r>
            </a:p>
          </p:txBody>
        </p:sp>
      </p:grpSp>
      <p:grpSp>
        <p:nvGrpSpPr>
          <p:cNvPr id="38" name="î$ḻíḓé">
            <a:extLst>
              <a:ext uri="{FF2B5EF4-FFF2-40B4-BE49-F238E27FC236}">
                <a16:creationId xmlns="" xmlns:a16="http://schemas.microsoft.com/office/drawing/2014/main" id="{B1AD394F-E4DE-4ECA-A92E-A647CD92C226}"/>
              </a:ext>
            </a:extLst>
          </p:cNvPr>
          <p:cNvGrpSpPr/>
          <p:nvPr/>
        </p:nvGrpSpPr>
        <p:grpSpPr>
          <a:xfrm>
            <a:off x="7483625" y="1999836"/>
            <a:ext cx="1181458" cy="699429"/>
            <a:chOff x="5425470" y="5313107"/>
            <a:chExt cx="1181458" cy="699429"/>
          </a:xfrm>
        </p:grpSpPr>
        <p:sp>
          <p:nvSpPr>
            <p:cNvPr id="42" name="îS1ïďè">
              <a:extLst>
                <a:ext uri="{FF2B5EF4-FFF2-40B4-BE49-F238E27FC236}">
                  <a16:creationId xmlns="" xmlns:a16="http://schemas.microsoft.com/office/drawing/2014/main" id="{E767E06C-185D-43E0-ACDE-CD6C849B930D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32K</a:t>
              </a:r>
            </a:p>
          </p:txBody>
        </p:sp>
        <p:sp>
          <p:nvSpPr>
            <p:cNvPr id="43" name="ísḷîḓê">
              <a:extLst>
                <a:ext uri="{FF2B5EF4-FFF2-40B4-BE49-F238E27FC236}">
                  <a16:creationId xmlns="" xmlns:a16="http://schemas.microsoft.com/office/drawing/2014/main" id="{BBC8795C-9B99-4CF3-AD13-6325EE4969A2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Q3</a:t>
              </a:r>
            </a:p>
          </p:txBody>
        </p:sp>
      </p:grpSp>
      <p:grpSp>
        <p:nvGrpSpPr>
          <p:cNvPr id="39" name="iṧḷïdé">
            <a:extLst>
              <a:ext uri="{FF2B5EF4-FFF2-40B4-BE49-F238E27FC236}">
                <a16:creationId xmlns="" xmlns:a16="http://schemas.microsoft.com/office/drawing/2014/main" id="{18D8B990-5D7D-473B-BEC2-9AFF7C7546B4}"/>
              </a:ext>
            </a:extLst>
          </p:cNvPr>
          <p:cNvGrpSpPr/>
          <p:nvPr/>
        </p:nvGrpSpPr>
        <p:grpSpPr>
          <a:xfrm>
            <a:off x="7483625" y="3454630"/>
            <a:ext cx="1181458" cy="699429"/>
            <a:chOff x="5425470" y="5313107"/>
            <a:chExt cx="1181458" cy="699429"/>
          </a:xfrm>
        </p:grpSpPr>
        <p:sp>
          <p:nvSpPr>
            <p:cNvPr id="40" name="ïşḷídé">
              <a:extLst>
                <a:ext uri="{FF2B5EF4-FFF2-40B4-BE49-F238E27FC236}">
                  <a16:creationId xmlns="" xmlns:a16="http://schemas.microsoft.com/office/drawing/2014/main" id="{271F01A5-8068-49DB-AC05-BA26F0968609}"/>
                </a:ext>
              </a:extLst>
            </p:cNvPr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52K</a:t>
              </a:r>
            </a:p>
          </p:txBody>
        </p:sp>
        <p:sp>
          <p:nvSpPr>
            <p:cNvPr id="41" name="ïşḷide">
              <a:extLst>
                <a:ext uri="{FF2B5EF4-FFF2-40B4-BE49-F238E27FC236}">
                  <a16:creationId xmlns="" xmlns:a16="http://schemas.microsoft.com/office/drawing/2014/main" id="{E567194F-47C9-4B43-8B7F-5BE6B4A8952E}"/>
                </a:ext>
              </a:extLst>
            </p:cNvPr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2018 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555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B5D9FF-B8A9-4F1B-BA4C-DA7CADF95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4127213-2B49-43E2-A42A-4CEBD3AC8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6CCC991-1A1B-4E7C-A4A7-C4AC5E46B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cabb6ca4-655b-422b-98d2-fe433046eae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55E47F05-F5EA-4785-82E6-ADC79E3104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50" y="1127703"/>
            <a:ext cx="10856051" cy="5108237"/>
            <a:chOff x="666850" y="1127703"/>
            <a:chExt cx="10856051" cy="5108237"/>
          </a:xfrm>
        </p:grpSpPr>
        <p:sp>
          <p:nvSpPr>
            <p:cNvPr id="6" name="ïṩľíḓê">
              <a:extLst>
                <a:ext uri="{FF2B5EF4-FFF2-40B4-BE49-F238E27FC236}">
                  <a16:creationId xmlns="" xmlns:a16="http://schemas.microsoft.com/office/drawing/2014/main" id="{C46CF609-975C-422D-B1B4-1C19A43D05A0}"/>
                </a:ext>
              </a:extLst>
            </p:cNvPr>
            <p:cNvSpPr/>
            <p:nvPr/>
          </p:nvSpPr>
          <p:spPr bwMode="auto">
            <a:xfrm rot="16200000">
              <a:off x="2678320" y="2580075"/>
              <a:ext cx="4347458" cy="1869710"/>
            </a:xfrm>
            <a:prstGeom prst="trapezoid">
              <a:avLst>
                <a:gd name="adj" fmla="val 58093"/>
              </a:avLst>
            </a:prstGeom>
            <a:gradFill>
              <a:gsLst>
                <a:gs pos="0">
                  <a:schemeClr val="tx2">
                    <a:lumMod val="31000"/>
                    <a:lumOff val="69000"/>
                  </a:schemeClr>
                </a:gs>
                <a:gs pos="100000">
                  <a:schemeClr val="tx2">
                    <a:alpha val="0"/>
                    <a:lumMod val="19000"/>
                    <a:lumOff val="8100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ṩḻïḍè">
              <a:extLst>
                <a:ext uri="{FF2B5EF4-FFF2-40B4-BE49-F238E27FC236}">
                  <a16:creationId xmlns="" xmlns:a16="http://schemas.microsoft.com/office/drawing/2014/main" id="{5238FAF8-551B-4D05-9C24-B30C281FB5F3}"/>
                </a:ext>
              </a:extLst>
            </p:cNvPr>
            <p:cNvGrpSpPr/>
            <p:nvPr/>
          </p:nvGrpSpPr>
          <p:grpSpPr>
            <a:xfrm>
              <a:off x="666850" y="2271548"/>
              <a:ext cx="3378615" cy="3082462"/>
              <a:chOff x="1454151" y="1073247"/>
              <a:chExt cx="4808538" cy="4387043"/>
            </a:xfrm>
          </p:grpSpPr>
          <p:sp>
            <p:nvSpPr>
              <p:cNvPr id="40" name="îSľîḍè">
                <a:extLst>
                  <a:ext uri="{FF2B5EF4-FFF2-40B4-BE49-F238E27FC236}">
                    <a16:creationId xmlns="" xmlns:a16="http://schemas.microsoft.com/office/drawing/2014/main" id="{A37D4100-F776-4E6A-B1DE-9040F32EA912}"/>
                  </a:ext>
                </a:extLst>
              </p:cNvPr>
              <p:cNvSpPr/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ṩľíďé">
                <a:extLst>
                  <a:ext uri="{FF2B5EF4-FFF2-40B4-BE49-F238E27FC236}">
                    <a16:creationId xmlns="" xmlns:a16="http://schemas.microsoft.com/office/drawing/2014/main" id="{FBD66628-E38D-4198-8589-F81313E97254}"/>
                  </a:ext>
                </a:extLst>
              </p:cNvPr>
              <p:cNvSpPr/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ṡ1íḑé">
                <a:extLst>
                  <a:ext uri="{FF2B5EF4-FFF2-40B4-BE49-F238E27FC236}">
                    <a16:creationId xmlns="" xmlns:a16="http://schemas.microsoft.com/office/drawing/2014/main" id="{2BFE328F-583F-48E0-B700-703C9D2277EF}"/>
                  </a:ext>
                </a:extLst>
              </p:cNvPr>
              <p:cNvSpPr/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D9CA969-61E0-4334-9271-01902001C315}"/>
                </a:ext>
              </a:extLst>
            </p:cNvPr>
            <p:cNvCxnSpPr/>
            <p:nvPr/>
          </p:nvCxnSpPr>
          <p:spPr>
            <a:xfrm>
              <a:off x="5786898" y="112770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ṥḷíḍe">
              <a:extLst>
                <a:ext uri="{FF2B5EF4-FFF2-40B4-BE49-F238E27FC236}">
                  <a16:creationId xmlns="" xmlns:a16="http://schemas.microsoft.com/office/drawing/2014/main" id="{0C4BB1E5-0C7F-4A4E-B0A7-50F35C9562FF}"/>
                </a:ext>
              </a:extLst>
            </p:cNvPr>
            <p:cNvGrpSpPr/>
            <p:nvPr/>
          </p:nvGrpSpPr>
          <p:grpSpPr>
            <a:xfrm>
              <a:off x="5517988" y="1137753"/>
              <a:ext cx="5927267" cy="1161331"/>
              <a:chOff x="5515575" y="1134000"/>
              <a:chExt cx="5927267" cy="1161331"/>
            </a:xfrm>
          </p:grpSpPr>
          <p:sp>
            <p:nvSpPr>
              <p:cNvPr id="36" name="í$ľíḍè">
                <a:extLst>
                  <a:ext uri="{FF2B5EF4-FFF2-40B4-BE49-F238E27FC236}">
                    <a16:creationId xmlns="" xmlns:a16="http://schemas.microsoft.com/office/drawing/2014/main" id="{9C565DD2-8832-4328-A4FB-A4C9150CB5CD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7" name="ïsļïḓê">
                <a:extLst>
                  <a:ext uri="{FF2B5EF4-FFF2-40B4-BE49-F238E27FC236}">
                    <a16:creationId xmlns="" xmlns:a16="http://schemas.microsoft.com/office/drawing/2014/main" id="{9C0F3AAC-9CB7-49B8-AD7F-B0AD2923A1E4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8" name="ïS1iḓe">
                <a:extLst>
                  <a:ext uri="{FF2B5EF4-FFF2-40B4-BE49-F238E27FC236}">
                    <a16:creationId xmlns="" xmlns:a16="http://schemas.microsoft.com/office/drawing/2014/main" id="{3341361F-4B3A-4153-8C5D-7208D3024F4A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Q1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iṥḷiḓé">
                <a:extLst>
                  <a:ext uri="{FF2B5EF4-FFF2-40B4-BE49-F238E27FC236}">
                    <a16:creationId xmlns="" xmlns:a16="http://schemas.microsoft.com/office/drawing/2014/main" id="{45512C09-62C4-4928-A934-447A06F27E7C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160</a:t>
                </a:r>
                <a:r>
                  <a:rPr lang="en-US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0" name="ïṣliḍé">
              <a:extLst>
                <a:ext uri="{FF2B5EF4-FFF2-40B4-BE49-F238E27FC236}">
                  <a16:creationId xmlns="" xmlns:a16="http://schemas.microsoft.com/office/drawing/2014/main" id="{90B7AB97-48F2-4F11-8C77-206DAB42E528}"/>
                </a:ext>
              </a:extLst>
            </p:cNvPr>
            <p:cNvGrpSpPr/>
            <p:nvPr/>
          </p:nvGrpSpPr>
          <p:grpSpPr>
            <a:xfrm>
              <a:off x="5517988" y="2450038"/>
              <a:ext cx="5927267" cy="1161331"/>
              <a:chOff x="5515575" y="1134000"/>
              <a:chExt cx="5927267" cy="1161331"/>
            </a:xfrm>
          </p:grpSpPr>
          <p:sp>
            <p:nvSpPr>
              <p:cNvPr id="32" name="íṧlïḋè">
                <a:extLst>
                  <a:ext uri="{FF2B5EF4-FFF2-40B4-BE49-F238E27FC236}">
                    <a16:creationId xmlns="" xmlns:a16="http://schemas.microsoft.com/office/drawing/2014/main" id="{2ED8B735-79C6-4DC0-BADD-8C1363AC7E07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ïṡḻîdé">
                <a:extLst>
                  <a:ext uri="{FF2B5EF4-FFF2-40B4-BE49-F238E27FC236}">
                    <a16:creationId xmlns="" xmlns:a16="http://schemas.microsoft.com/office/drawing/2014/main" id="{E6B49522-DCCA-4AA4-BB2F-5E626C75A3B1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4" name="îśļiḓè">
                <a:extLst>
                  <a:ext uri="{FF2B5EF4-FFF2-40B4-BE49-F238E27FC236}">
                    <a16:creationId xmlns="" xmlns:a16="http://schemas.microsoft.com/office/drawing/2014/main" id="{98ECC479-6312-4045-8CF9-7259998C4FB2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Q2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Sḷîḍê">
                <a:extLst>
                  <a:ext uri="{FF2B5EF4-FFF2-40B4-BE49-F238E27FC236}">
                    <a16:creationId xmlns="" xmlns:a16="http://schemas.microsoft.com/office/drawing/2014/main" id="{DB1622D6-4766-4691-843E-884675B93ED0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200</a:t>
                </a:r>
                <a:r>
                  <a:rPr lang="en-US" sz="54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1" name="íṡḷídé">
              <a:extLst>
                <a:ext uri="{FF2B5EF4-FFF2-40B4-BE49-F238E27FC236}">
                  <a16:creationId xmlns="" xmlns:a16="http://schemas.microsoft.com/office/drawing/2014/main" id="{8A46797E-AE8D-4074-A7DC-D6EFE7A6ACE2}"/>
                </a:ext>
              </a:extLst>
            </p:cNvPr>
            <p:cNvGrpSpPr/>
            <p:nvPr/>
          </p:nvGrpSpPr>
          <p:grpSpPr>
            <a:xfrm>
              <a:off x="5517988" y="3762323"/>
              <a:ext cx="5927267" cy="1161331"/>
              <a:chOff x="5515575" y="1134000"/>
              <a:chExt cx="5927267" cy="1161331"/>
            </a:xfrm>
          </p:grpSpPr>
          <p:sp>
            <p:nvSpPr>
              <p:cNvPr id="28" name="îṥļïḍe">
                <a:extLst>
                  <a:ext uri="{FF2B5EF4-FFF2-40B4-BE49-F238E27FC236}">
                    <a16:creationId xmlns="" xmlns:a16="http://schemas.microsoft.com/office/drawing/2014/main" id="{A01C71B9-55D1-4389-AADD-A21BE32CA077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iśľîďé">
                <a:extLst>
                  <a:ext uri="{FF2B5EF4-FFF2-40B4-BE49-F238E27FC236}">
                    <a16:creationId xmlns="" xmlns:a16="http://schemas.microsoft.com/office/drawing/2014/main" id="{5CED4508-6D62-46BE-91CB-6046DEE70154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30" name="ïšḻíďè">
                <a:extLst>
                  <a:ext uri="{FF2B5EF4-FFF2-40B4-BE49-F238E27FC236}">
                    <a16:creationId xmlns="" xmlns:a16="http://schemas.microsoft.com/office/drawing/2014/main" id="{0A45B889-3855-4DB7-94A2-E3E17A99A189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Q3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ïsḻîḓé">
                <a:extLst>
                  <a:ext uri="{FF2B5EF4-FFF2-40B4-BE49-F238E27FC236}">
                    <a16:creationId xmlns="" xmlns:a16="http://schemas.microsoft.com/office/drawing/2014/main" id="{A2B75B80-EB0B-4F52-8023-CF24FA588DBD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360</a:t>
                </a:r>
                <a:r>
                  <a:rPr lang="en-US" sz="54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grpSp>
          <p:nvGrpSpPr>
            <p:cNvPr id="12" name="ïŝḷiďé">
              <a:extLst>
                <a:ext uri="{FF2B5EF4-FFF2-40B4-BE49-F238E27FC236}">
                  <a16:creationId xmlns="" xmlns:a16="http://schemas.microsoft.com/office/drawing/2014/main" id="{68A8D625-D450-428C-A8FB-C5F895230934}"/>
                </a:ext>
              </a:extLst>
            </p:cNvPr>
            <p:cNvGrpSpPr/>
            <p:nvPr/>
          </p:nvGrpSpPr>
          <p:grpSpPr>
            <a:xfrm>
              <a:off x="5517988" y="5074609"/>
              <a:ext cx="5927267" cy="1161331"/>
              <a:chOff x="5515575" y="1134000"/>
              <a:chExt cx="5927267" cy="1161331"/>
            </a:xfrm>
          </p:grpSpPr>
          <p:sp>
            <p:nvSpPr>
              <p:cNvPr id="24" name="îšḷíḍê">
                <a:extLst>
                  <a:ext uri="{FF2B5EF4-FFF2-40B4-BE49-F238E27FC236}">
                    <a16:creationId xmlns="" xmlns:a16="http://schemas.microsoft.com/office/drawing/2014/main" id="{C36082E0-D49C-43C0-849B-86C79754ED9C}"/>
                  </a:ext>
                </a:extLst>
              </p:cNvPr>
              <p:cNvSpPr txBox="1"/>
              <p:nvPr/>
            </p:nvSpPr>
            <p:spPr>
              <a:xfrm>
                <a:off x="7482845" y="1134000"/>
                <a:ext cx="3959997" cy="4997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ïṧlíḍê">
                <a:extLst>
                  <a:ext uri="{FF2B5EF4-FFF2-40B4-BE49-F238E27FC236}">
                    <a16:creationId xmlns="" xmlns:a16="http://schemas.microsoft.com/office/drawing/2014/main" id="{C847F084-B838-4A9B-A0F4-BE064B7185CA}"/>
                  </a:ext>
                </a:extLst>
              </p:cNvPr>
              <p:cNvSpPr txBox="1"/>
              <p:nvPr/>
            </p:nvSpPr>
            <p:spPr>
              <a:xfrm>
                <a:off x="7482846" y="1633704"/>
                <a:ext cx="3959996" cy="6616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6" name="îSḻïḓé">
                <a:extLst>
                  <a:ext uri="{FF2B5EF4-FFF2-40B4-BE49-F238E27FC236}">
                    <a16:creationId xmlns="" xmlns:a16="http://schemas.microsoft.com/office/drawing/2014/main" id="{FA0D399A-674E-403A-A0C7-D7D750C0C331}"/>
                  </a:ext>
                </a:extLst>
              </p:cNvPr>
              <p:cNvSpPr/>
              <p:nvPr/>
            </p:nvSpPr>
            <p:spPr>
              <a:xfrm>
                <a:off x="5515575" y="1337448"/>
                <a:ext cx="537820" cy="537824"/>
              </a:xfrm>
              <a:prstGeom prst="ellipse">
                <a:avLst/>
              </a:prstGeom>
              <a:solidFill>
                <a:schemeClr val="accent5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Q4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íşlïḋê">
                <a:extLst>
                  <a:ext uri="{FF2B5EF4-FFF2-40B4-BE49-F238E27FC236}">
                    <a16:creationId xmlns="" xmlns:a16="http://schemas.microsoft.com/office/drawing/2014/main" id="{1E44AAE6-0C9D-4DFA-B31D-97EF81A59084}"/>
                  </a:ext>
                </a:extLst>
              </p:cNvPr>
              <p:cNvSpPr txBox="1"/>
              <p:nvPr/>
            </p:nvSpPr>
            <p:spPr>
              <a:xfrm>
                <a:off x="6260435" y="1491543"/>
                <a:ext cx="957834" cy="28431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520</a:t>
                </a:r>
                <a:r>
                  <a:rPr lang="en-US" sz="5400" dirty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,000K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57CC3ACC-0D85-450C-BA2D-1C10C43F2CC1}"/>
                </a:ext>
              </a:extLst>
            </p:cNvPr>
            <p:cNvCxnSpPr/>
            <p:nvPr/>
          </p:nvCxnSpPr>
          <p:spPr>
            <a:xfrm>
              <a:off x="7628413" y="2363709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250677A6-3C71-4A7F-910E-5146E39EB835}"/>
                </a:ext>
              </a:extLst>
            </p:cNvPr>
            <p:cNvCxnSpPr/>
            <p:nvPr/>
          </p:nvCxnSpPr>
          <p:spPr>
            <a:xfrm>
              <a:off x="7628413" y="3679325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699A012F-5C6E-4F6D-AAAA-FB519180F023}"/>
                </a:ext>
              </a:extLst>
            </p:cNvPr>
            <p:cNvCxnSpPr/>
            <p:nvPr/>
          </p:nvCxnSpPr>
          <p:spPr>
            <a:xfrm>
              <a:off x="7628413" y="4994941"/>
              <a:ext cx="389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ṩļiďe">
              <a:extLst>
                <a:ext uri="{FF2B5EF4-FFF2-40B4-BE49-F238E27FC236}">
                  <a16:creationId xmlns="" xmlns:a16="http://schemas.microsoft.com/office/drawing/2014/main" id="{435B1FAB-6CE5-49AB-9559-734E4E5B10F8}"/>
                </a:ext>
              </a:extLst>
            </p:cNvPr>
            <p:cNvGrpSpPr/>
            <p:nvPr/>
          </p:nvGrpSpPr>
          <p:grpSpPr>
            <a:xfrm>
              <a:off x="1299209" y="2858704"/>
              <a:ext cx="2113896" cy="1255518"/>
              <a:chOff x="7176119" y="4410546"/>
              <a:chExt cx="2176766" cy="1292862"/>
            </a:xfrm>
          </p:grpSpPr>
          <p:grpSp>
            <p:nvGrpSpPr>
              <p:cNvPr id="17" name="iṩlide">
                <a:extLst>
                  <a:ext uri="{FF2B5EF4-FFF2-40B4-BE49-F238E27FC236}">
                    <a16:creationId xmlns="" xmlns:a16="http://schemas.microsoft.com/office/drawing/2014/main" id="{49447F4B-71F7-4575-88AC-FDFF3498A383}"/>
                  </a:ext>
                </a:extLst>
              </p:cNvPr>
              <p:cNvGrpSpPr/>
              <p:nvPr/>
            </p:nvGrpSpPr>
            <p:grpSpPr>
              <a:xfrm>
                <a:off x="7176120" y="4410547"/>
                <a:ext cx="2176765" cy="1292861"/>
                <a:chOff x="922942" y="1294557"/>
                <a:chExt cx="2306399" cy="1369855"/>
              </a:xfrm>
            </p:grpSpPr>
            <p:sp>
              <p:nvSpPr>
                <p:cNvPr id="21" name="íṡ1íḓè">
                  <a:extLst>
                    <a:ext uri="{FF2B5EF4-FFF2-40B4-BE49-F238E27FC236}">
                      <a16:creationId xmlns="" xmlns:a16="http://schemas.microsoft.com/office/drawing/2014/main" id="{9E6FA4C5-0461-42B9-85BC-83D116DBDA7A}"/>
                    </a:ext>
                  </a:extLst>
                </p:cNvPr>
                <p:cNvSpPr txBox="1"/>
                <p:nvPr/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REPORT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ïSḻiḍé">
                  <a:extLst>
                    <a:ext uri="{FF2B5EF4-FFF2-40B4-BE49-F238E27FC236}">
                      <a16:creationId xmlns="" xmlns:a16="http://schemas.microsoft.com/office/drawing/2014/main" id="{FF463C5F-F0F3-4F4B-87FB-804AB089AAE1}"/>
                    </a:ext>
                  </a:extLst>
                </p:cNvPr>
                <p:cNvSpPr txBox="1"/>
                <p:nvPr/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ANNUAL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íṣḻîḑe">
                  <a:extLst>
                    <a:ext uri="{FF2B5EF4-FFF2-40B4-BE49-F238E27FC236}">
                      <a16:creationId xmlns="" xmlns:a16="http://schemas.microsoft.com/office/drawing/2014/main" id="{53DF01A9-A70C-4636-ABCC-9772708AAF4C}"/>
                    </a:ext>
                  </a:extLst>
                </p:cNvPr>
                <p:cNvSpPr txBox="1"/>
                <p:nvPr/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2018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" name="íṣļiḓê">
                <a:extLst>
                  <a:ext uri="{FF2B5EF4-FFF2-40B4-BE49-F238E27FC236}">
                    <a16:creationId xmlns="" xmlns:a16="http://schemas.microsoft.com/office/drawing/2014/main" id="{D3DED65B-460D-4B17-BC1A-3D9C9D19A2B6}"/>
                  </a:ext>
                </a:extLst>
              </p:cNvPr>
              <p:cNvSpPr/>
              <p:nvPr/>
            </p:nvSpPr>
            <p:spPr>
              <a:xfrm>
                <a:off x="7176120" y="4410546"/>
                <a:ext cx="720080" cy="371475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ísľiḋé">
                <a:extLst>
                  <a:ext uri="{FF2B5EF4-FFF2-40B4-BE49-F238E27FC236}">
                    <a16:creationId xmlns="" xmlns:a16="http://schemas.microsoft.com/office/drawing/2014/main" id="{463F5CFB-AAE6-4E3F-8CA1-FCC6FBBE2B2C}"/>
                  </a:ext>
                </a:extLst>
              </p:cNvPr>
              <p:cNvSpPr/>
              <p:nvPr/>
            </p:nvSpPr>
            <p:spPr>
              <a:xfrm>
                <a:off x="7176119" y="4410546"/>
                <a:ext cx="216025" cy="37147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iṧļïďê">
                <a:extLst>
                  <a:ext uri="{FF2B5EF4-FFF2-40B4-BE49-F238E27FC236}">
                    <a16:creationId xmlns="" xmlns:a16="http://schemas.microsoft.com/office/drawing/2014/main" id="{9C26393C-1E30-4685-8E67-35D5CB980E52}"/>
                  </a:ext>
                </a:extLst>
              </p:cNvPr>
              <p:cNvSpPr/>
              <p:nvPr/>
            </p:nvSpPr>
            <p:spPr>
              <a:xfrm>
                <a:off x="8833635" y="4647551"/>
                <a:ext cx="519250" cy="518466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01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32580F-AFD2-4C16-97E6-D414440D2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ED8BBD0-B1E6-4BA4-9D73-693F51A9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B6DAE02-643D-472B-BA58-DD49BDF3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73f196b-f0b4-4d1d-a561-37f59dd9ff9e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529E6210-241E-47CE-AB79-3EE76AF42A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744"/>
            <a:ext cx="10850563" cy="5015387"/>
            <a:chOff x="669925" y="1124744"/>
            <a:chExt cx="10850563" cy="5015387"/>
          </a:xfrm>
        </p:grpSpPr>
        <p:grpSp>
          <p:nvGrpSpPr>
            <p:cNvPr id="6" name="ïṧḷïďè">
              <a:extLst>
                <a:ext uri="{FF2B5EF4-FFF2-40B4-BE49-F238E27FC236}">
                  <a16:creationId xmlns="" xmlns:a16="http://schemas.microsoft.com/office/drawing/2014/main" id="{C6D05910-2AD9-48E4-B5F3-753D88046AE2}"/>
                </a:ext>
              </a:extLst>
            </p:cNvPr>
            <p:cNvGrpSpPr/>
            <p:nvPr/>
          </p:nvGrpSpPr>
          <p:grpSpPr>
            <a:xfrm>
              <a:off x="1683597" y="1370619"/>
              <a:ext cx="8824897" cy="4336942"/>
              <a:chOff x="3011299" y="414885"/>
              <a:chExt cx="5646553" cy="2774950"/>
            </a:xfrm>
            <a:solidFill>
              <a:srgbClr val="E4E6EA">
                <a:alpha val="40000"/>
              </a:srgbClr>
            </a:solidFill>
          </p:grpSpPr>
          <p:sp>
            <p:nvSpPr>
              <p:cNvPr id="285" name="îṩľiḓê">
                <a:extLst>
                  <a:ext uri="{FF2B5EF4-FFF2-40B4-BE49-F238E27FC236}">
                    <a16:creationId xmlns="" xmlns:a16="http://schemas.microsoft.com/office/drawing/2014/main" id="{C0527FE3-F379-4FC9-8D9E-66BBB4EB555A}"/>
                  </a:ext>
                </a:extLst>
              </p:cNvPr>
              <p:cNvSpPr/>
              <p:nvPr/>
            </p:nvSpPr>
            <p:spPr bwMode="auto">
              <a:xfrm>
                <a:off x="6523059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6" name="ïṩ1iḓê">
                <a:extLst>
                  <a:ext uri="{FF2B5EF4-FFF2-40B4-BE49-F238E27FC236}">
                    <a16:creationId xmlns="" xmlns:a16="http://schemas.microsoft.com/office/drawing/2014/main" id="{71025242-E5DC-4B1D-B77D-AE3EEA079B61}"/>
                  </a:ext>
                </a:extLst>
              </p:cNvPr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7" name="iś1îḓe">
                <a:extLst>
                  <a:ext uri="{FF2B5EF4-FFF2-40B4-BE49-F238E27FC236}">
                    <a16:creationId xmlns="" xmlns:a16="http://schemas.microsoft.com/office/drawing/2014/main" id="{AC76BFDE-8228-4536-8F8D-2A08A3851E38}"/>
                  </a:ext>
                </a:extLst>
              </p:cNvPr>
              <p:cNvSpPr/>
              <p:nvPr/>
            </p:nvSpPr>
            <p:spPr bwMode="auto">
              <a:xfrm>
                <a:off x="6651931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8" name="íŝḻíḍè">
                <a:extLst>
                  <a:ext uri="{FF2B5EF4-FFF2-40B4-BE49-F238E27FC236}">
                    <a16:creationId xmlns="" xmlns:a16="http://schemas.microsoft.com/office/drawing/2014/main" id="{A07C9B0F-EF3E-4A39-8B4C-8AAC423C400D}"/>
                  </a:ext>
                </a:extLst>
              </p:cNvPr>
              <p:cNvSpPr/>
              <p:nvPr/>
            </p:nvSpPr>
            <p:spPr bwMode="auto">
              <a:xfrm>
                <a:off x="6402592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9" name="iṣḻidé">
                <a:extLst>
                  <a:ext uri="{FF2B5EF4-FFF2-40B4-BE49-F238E27FC236}">
                    <a16:creationId xmlns="" xmlns:a16="http://schemas.microsoft.com/office/drawing/2014/main" id="{55F356F0-0E1B-4231-B199-AEAD0895C103}"/>
                  </a:ext>
                </a:extLst>
              </p:cNvPr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0" name="îśḷíḓè">
                <a:extLst>
                  <a:ext uri="{FF2B5EF4-FFF2-40B4-BE49-F238E27FC236}">
                    <a16:creationId xmlns="" xmlns:a16="http://schemas.microsoft.com/office/drawing/2014/main" id="{CD74C67A-62DA-4ABD-8366-591FF386E605}"/>
                  </a:ext>
                </a:extLst>
              </p:cNvPr>
              <p:cNvSpPr/>
              <p:nvPr/>
            </p:nvSpPr>
            <p:spPr bwMode="auto">
              <a:xfrm>
                <a:off x="6544071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1" name="ïṩļîḍé">
                <a:extLst>
                  <a:ext uri="{FF2B5EF4-FFF2-40B4-BE49-F238E27FC236}">
                    <a16:creationId xmlns="" xmlns:a16="http://schemas.microsoft.com/office/drawing/2014/main" id="{C79C8DE5-DBD7-4A2A-BB0E-46578784EA2E}"/>
                  </a:ext>
                </a:extLst>
              </p:cNvPr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2" name="îṧḻïḋè">
                <a:extLst>
                  <a:ext uri="{FF2B5EF4-FFF2-40B4-BE49-F238E27FC236}">
                    <a16:creationId xmlns="" xmlns:a16="http://schemas.microsoft.com/office/drawing/2014/main" id="{2B7F832D-0C56-41E6-A19C-CD74F159B335}"/>
                  </a:ext>
                </a:extLst>
              </p:cNvPr>
              <p:cNvSpPr/>
              <p:nvPr/>
            </p:nvSpPr>
            <p:spPr bwMode="auto">
              <a:xfrm>
                <a:off x="7143606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3" name="ïsľiḑé">
                <a:extLst>
                  <a:ext uri="{FF2B5EF4-FFF2-40B4-BE49-F238E27FC236}">
                    <a16:creationId xmlns="" xmlns:a16="http://schemas.microsoft.com/office/drawing/2014/main" id="{2CEDFF7C-3B80-406E-AACC-5E15956832BC}"/>
                  </a:ext>
                </a:extLst>
              </p:cNvPr>
              <p:cNvSpPr/>
              <p:nvPr/>
            </p:nvSpPr>
            <p:spPr bwMode="auto">
              <a:xfrm>
                <a:off x="7105785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4" name="ïśḻiḋe">
                <a:extLst>
                  <a:ext uri="{FF2B5EF4-FFF2-40B4-BE49-F238E27FC236}">
                    <a16:creationId xmlns="" xmlns:a16="http://schemas.microsoft.com/office/drawing/2014/main" id="{2997FA20-F680-4C53-837B-3D7B73BDF9FF}"/>
                  </a:ext>
                </a:extLst>
              </p:cNvPr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5" name="ïŝlíḍè">
                <a:extLst>
                  <a:ext uri="{FF2B5EF4-FFF2-40B4-BE49-F238E27FC236}">
                    <a16:creationId xmlns="" xmlns:a16="http://schemas.microsoft.com/office/drawing/2014/main" id="{2F76C79F-FE07-4469-BA0F-C2F061553588}"/>
                  </a:ext>
                </a:extLst>
              </p:cNvPr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6" name="iṧļîḓè">
                <a:extLst>
                  <a:ext uri="{FF2B5EF4-FFF2-40B4-BE49-F238E27FC236}">
                    <a16:creationId xmlns="" xmlns:a16="http://schemas.microsoft.com/office/drawing/2014/main" id="{E672C2FC-3247-4DAD-A0BA-59FEF4FCEFF7}"/>
                  </a:ext>
                </a:extLst>
              </p:cNvPr>
              <p:cNvSpPr/>
              <p:nvPr/>
            </p:nvSpPr>
            <p:spPr bwMode="auto">
              <a:xfrm>
                <a:off x="3837760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7" name="îṧlíḓé">
                <a:extLst>
                  <a:ext uri="{FF2B5EF4-FFF2-40B4-BE49-F238E27FC236}">
                    <a16:creationId xmlns="" xmlns:a16="http://schemas.microsoft.com/office/drawing/2014/main" id="{F6D5C470-0A01-44FC-AA2F-B3D57EA4496B}"/>
                  </a:ext>
                </a:extLst>
              </p:cNvPr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8" name="îslíḋe">
                <a:extLst>
                  <a:ext uri="{FF2B5EF4-FFF2-40B4-BE49-F238E27FC236}">
                    <a16:creationId xmlns="" xmlns:a16="http://schemas.microsoft.com/office/drawing/2014/main" id="{86B86D0D-BD59-4578-BBF7-187C57A70293}"/>
                  </a:ext>
                </a:extLst>
              </p:cNvPr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9" name="iṥḷiḍè">
                <a:extLst>
                  <a:ext uri="{FF2B5EF4-FFF2-40B4-BE49-F238E27FC236}">
                    <a16:creationId xmlns="" xmlns:a16="http://schemas.microsoft.com/office/drawing/2014/main" id="{5D0B9E58-FEE1-4561-84E7-0C233F0FED6F}"/>
                  </a:ext>
                </a:extLst>
              </p:cNvPr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0" name="íšlíḓê">
                <a:extLst>
                  <a:ext uri="{FF2B5EF4-FFF2-40B4-BE49-F238E27FC236}">
                    <a16:creationId xmlns="" xmlns:a16="http://schemas.microsoft.com/office/drawing/2014/main" id="{C22AEC4A-465F-41CE-91FE-8691438228D7}"/>
                  </a:ext>
                </a:extLst>
              </p:cNvPr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1" name="ísľíḓé">
                <a:extLst>
                  <a:ext uri="{FF2B5EF4-FFF2-40B4-BE49-F238E27FC236}">
                    <a16:creationId xmlns="" xmlns:a16="http://schemas.microsoft.com/office/drawing/2014/main" id="{2A04E24C-C1A5-4891-BC8C-5DDCE00D457D}"/>
                  </a:ext>
                </a:extLst>
              </p:cNvPr>
              <p:cNvSpPr/>
              <p:nvPr/>
            </p:nvSpPr>
            <p:spPr bwMode="auto">
              <a:xfrm>
                <a:off x="4124920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2" name="ïSliḍê">
                <a:extLst>
                  <a:ext uri="{FF2B5EF4-FFF2-40B4-BE49-F238E27FC236}">
                    <a16:creationId xmlns="" xmlns:a16="http://schemas.microsoft.com/office/drawing/2014/main" id="{5A319BCF-B2FE-412A-80E3-749E5FF605EC}"/>
                  </a:ext>
                </a:extLst>
              </p:cNvPr>
              <p:cNvSpPr/>
              <p:nvPr/>
            </p:nvSpPr>
            <p:spPr bwMode="auto">
              <a:xfrm>
                <a:off x="6475433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3" name="íṥļíḍe">
                <a:extLst>
                  <a:ext uri="{FF2B5EF4-FFF2-40B4-BE49-F238E27FC236}">
                    <a16:creationId xmlns="" xmlns:a16="http://schemas.microsoft.com/office/drawing/2014/main" id="{F6408E57-D6D4-40EE-BE10-B65A34E6E65C}"/>
                  </a:ext>
                </a:extLst>
              </p:cNvPr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4" name="ïṩľíḋê">
                <a:extLst>
                  <a:ext uri="{FF2B5EF4-FFF2-40B4-BE49-F238E27FC236}">
                    <a16:creationId xmlns="" xmlns:a16="http://schemas.microsoft.com/office/drawing/2014/main" id="{CA43F2BD-4C68-4127-912B-CFE0A4F24CBE}"/>
                  </a:ext>
                </a:extLst>
              </p:cNvPr>
              <p:cNvSpPr/>
              <p:nvPr/>
            </p:nvSpPr>
            <p:spPr bwMode="auto">
              <a:xfrm>
                <a:off x="7827188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5" name="îSľíḍê">
                <a:extLst>
                  <a:ext uri="{FF2B5EF4-FFF2-40B4-BE49-F238E27FC236}">
                    <a16:creationId xmlns="" xmlns:a16="http://schemas.microsoft.com/office/drawing/2014/main" id="{ADF502A1-4DB5-4520-B7B9-FF34AF0EEF4D}"/>
                  </a:ext>
                </a:extLst>
              </p:cNvPr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6" name="i$1ídé">
                <a:extLst>
                  <a:ext uri="{FF2B5EF4-FFF2-40B4-BE49-F238E27FC236}">
                    <a16:creationId xmlns="" xmlns:a16="http://schemas.microsoft.com/office/drawing/2014/main" id="{34F10F6E-5509-4F70-B570-AC2F569BD594}"/>
                  </a:ext>
                </a:extLst>
              </p:cNvPr>
              <p:cNvSpPr/>
              <p:nvPr/>
            </p:nvSpPr>
            <p:spPr bwMode="auto">
              <a:xfrm>
                <a:off x="7921040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7" name="ísľîḓe">
                <a:extLst>
                  <a:ext uri="{FF2B5EF4-FFF2-40B4-BE49-F238E27FC236}">
                    <a16:creationId xmlns="" xmlns:a16="http://schemas.microsoft.com/office/drawing/2014/main" id="{71857102-2D0D-4440-8387-7636CB8CFADB}"/>
                  </a:ext>
                </a:extLst>
              </p:cNvPr>
              <p:cNvSpPr/>
              <p:nvPr/>
            </p:nvSpPr>
            <p:spPr bwMode="auto">
              <a:xfrm>
                <a:off x="7971468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8" name="îs1ïḓê">
                <a:extLst>
                  <a:ext uri="{FF2B5EF4-FFF2-40B4-BE49-F238E27FC236}">
                    <a16:creationId xmlns="" xmlns:a16="http://schemas.microsoft.com/office/drawing/2014/main" id="{0F329451-BDC9-433E-988B-BD47F4DEC533}"/>
                  </a:ext>
                </a:extLst>
              </p:cNvPr>
              <p:cNvSpPr/>
              <p:nvPr/>
            </p:nvSpPr>
            <p:spPr bwMode="auto">
              <a:xfrm>
                <a:off x="4035270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9" name="ïşľiḑè">
                <a:extLst>
                  <a:ext uri="{FF2B5EF4-FFF2-40B4-BE49-F238E27FC236}">
                    <a16:creationId xmlns="" xmlns:a16="http://schemas.microsoft.com/office/drawing/2014/main" id="{64040D7C-90B0-4730-A01B-2CBAC683EE93}"/>
                  </a:ext>
                </a:extLst>
              </p:cNvPr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0" name="íSḷíḓé">
                <a:extLst>
                  <a:ext uri="{FF2B5EF4-FFF2-40B4-BE49-F238E27FC236}">
                    <a16:creationId xmlns="" xmlns:a16="http://schemas.microsoft.com/office/drawing/2014/main" id="{45ACAF7C-99B3-4DB4-B7C7-B2AB484CEFA9}"/>
                  </a:ext>
                </a:extLst>
              </p:cNvPr>
              <p:cNvSpPr/>
              <p:nvPr/>
            </p:nvSpPr>
            <p:spPr bwMode="auto">
              <a:xfrm>
                <a:off x="7881818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1" name="iṩļíde">
                <a:extLst>
                  <a:ext uri="{FF2B5EF4-FFF2-40B4-BE49-F238E27FC236}">
                    <a16:creationId xmlns="" xmlns:a16="http://schemas.microsoft.com/office/drawing/2014/main" id="{436C986C-D3EE-4157-AC13-373B563A6AAC}"/>
                  </a:ext>
                </a:extLst>
              </p:cNvPr>
              <p:cNvSpPr/>
              <p:nvPr/>
            </p:nvSpPr>
            <p:spPr bwMode="auto">
              <a:xfrm>
                <a:off x="4811304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2" name="îšľïdè">
                <a:extLst>
                  <a:ext uri="{FF2B5EF4-FFF2-40B4-BE49-F238E27FC236}">
                    <a16:creationId xmlns="" xmlns:a16="http://schemas.microsoft.com/office/drawing/2014/main" id="{B512192F-8F2C-4C2F-AE0F-4FD218D2C76A}"/>
                  </a:ext>
                </a:extLst>
              </p:cNvPr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3" name="îSḷiḑe">
                <a:extLst>
                  <a:ext uri="{FF2B5EF4-FFF2-40B4-BE49-F238E27FC236}">
                    <a16:creationId xmlns="" xmlns:a16="http://schemas.microsoft.com/office/drawing/2014/main" id="{3FBFDDB6-381A-4C0E-ABC2-27DBF2209BD4}"/>
                  </a:ext>
                </a:extLst>
              </p:cNvPr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4" name="ïṧlîḍè">
                <a:extLst>
                  <a:ext uri="{FF2B5EF4-FFF2-40B4-BE49-F238E27FC236}">
                    <a16:creationId xmlns="" xmlns:a16="http://schemas.microsoft.com/office/drawing/2014/main" id="{8000301B-8A22-42C3-A37A-887FB8B34EEE}"/>
                  </a:ext>
                </a:extLst>
              </p:cNvPr>
              <p:cNvSpPr/>
              <p:nvPr/>
            </p:nvSpPr>
            <p:spPr bwMode="auto">
              <a:xfrm>
                <a:off x="3945620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5" name="îṧļïde">
                <a:extLst>
                  <a:ext uri="{FF2B5EF4-FFF2-40B4-BE49-F238E27FC236}">
                    <a16:creationId xmlns="" xmlns:a16="http://schemas.microsoft.com/office/drawing/2014/main" id="{C7EFEB2D-4993-4925-8F21-0554C53536E0}"/>
                  </a:ext>
                </a:extLst>
              </p:cNvPr>
              <p:cNvSpPr/>
              <p:nvPr/>
            </p:nvSpPr>
            <p:spPr bwMode="auto">
              <a:xfrm>
                <a:off x="4434494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6" name="ïṧľîḑe">
                <a:extLst>
                  <a:ext uri="{FF2B5EF4-FFF2-40B4-BE49-F238E27FC236}">
                    <a16:creationId xmlns="" xmlns:a16="http://schemas.microsoft.com/office/drawing/2014/main" id="{5EB170C2-14EE-4D8C-A7DF-A5AB259E20ED}"/>
                  </a:ext>
                </a:extLst>
              </p:cNvPr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7" name="îś1ïḋê">
                <a:extLst>
                  <a:ext uri="{FF2B5EF4-FFF2-40B4-BE49-F238E27FC236}">
                    <a16:creationId xmlns="" xmlns:a16="http://schemas.microsoft.com/office/drawing/2014/main" id="{AA7351DB-27D6-4AA2-AE77-15CC56E21459}"/>
                  </a:ext>
                </a:extLst>
              </p:cNvPr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8" name="íSḻiḍé">
                <a:extLst>
                  <a:ext uri="{FF2B5EF4-FFF2-40B4-BE49-F238E27FC236}">
                    <a16:creationId xmlns="" xmlns:a16="http://schemas.microsoft.com/office/drawing/2014/main" id="{FB25EC35-0A69-41DF-80C1-0B038446EF27}"/>
                  </a:ext>
                </a:extLst>
              </p:cNvPr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9" name="î$ľîḑê">
                <a:extLst>
                  <a:ext uri="{FF2B5EF4-FFF2-40B4-BE49-F238E27FC236}">
                    <a16:creationId xmlns="" xmlns:a16="http://schemas.microsoft.com/office/drawing/2014/main" id="{E6124520-9489-40EE-9F31-76ACCE59897E}"/>
                  </a:ext>
                </a:extLst>
              </p:cNvPr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0" name="íṩ1iďe">
                <a:extLst>
                  <a:ext uri="{FF2B5EF4-FFF2-40B4-BE49-F238E27FC236}">
                    <a16:creationId xmlns="" xmlns:a16="http://schemas.microsoft.com/office/drawing/2014/main" id="{F97678D1-7E2A-4AB1-A09F-A2E64A331BD9}"/>
                  </a:ext>
                </a:extLst>
              </p:cNvPr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1" name="îšḷíďè">
                <a:extLst>
                  <a:ext uri="{FF2B5EF4-FFF2-40B4-BE49-F238E27FC236}">
                    <a16:creationId xmlns="" xmlns:a16="http://schemas.microsoft.com/office/drawing/2014/main" id="{1EBB221C-2C74-4A6D-A4E6-98C26B10DA34}"/>
                  </a:ext>
                </a:extLst>
              </p:cNvPr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2" name="ïSľíḑè">
                <a:extLst>
                  <a:ext uri="{FF2B5EF4-FFF2-40B4-BE49-F238E27FC236}">
                    <a16:creationId xmlns="" xmlns:a16="http://schemas.microsoft.com/office/drawing/2014/main" id="{EF604162-B528-441F-8B3B-2EF7982AB2A0}"/>
                  </a:ext>
                </a:extLst>
              </p:cNvPr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3" name="ïşļíḍè">
                <a:extLst>
                  <a:ext uri="{FF2B5EF4-FFF2-40B4-BE49-F238E27FC236}">
                    <a16:creationId xmlns="" xmlns:a16="http://schemas.microsoft.com/office/drawing/2014/main" id="{8ED00BEF-64A0-46FB-AD2F-34039D84AAEC}"/>
                  </a:ext>
                </a:extLst>
              </p:cNvPr>
              <p:cNvSpPr/>
              <p:nvPr/>
            </p:nvSpPr>
            <p:spPr bwMode="auto">
              <a:xfrm>
                <a:off x="7900029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îṥľiḋê">
                <a:extLst>
                  <a:ext uri="{FF2B5EF4-FFF2-40B4-BE49-F238E27FC236}">
                    <a16:creationId xmlns="" xmlns:a16="http://schemas.microsoft.com/office/drawing/2014/main" id="{29D151B3-E4FA-4562-8CFF-FB7579C659EC}"/>
                  </a:ext>
                </a:extLst>
              </p:cNvPr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î$1îḋe">
                <a:extLst>
                  <a:ext uri="{FF2B5EF4-FFF2-40B4-BE49-F238E27FC236}">
                    <a16:creationId xmlns="" xmlns:a16="http://schemas.microsoft.com/office/drawing/2014/main" id="{82B8116F-C5D6-4645-8B17-47B2745E0ACB}"/>
                  </a:ext>
                </a:extLst>
              </p:cNvPr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iṩľïḋè">
                <a:extLst>
                  <a:ext uri="{FF2B5EF4-FFF2-40B4-BE49-F238E27FC236}">
                    <a16:creationId xmlns="" xmlns:a16="http://schemas.microsoft.com/office/drawing/2014/main" id="{1AF2EE89-663B-4451-B359-635BEC3CD926}"/>
                  </a:ext>
                </a:extLst>
              </p:cNvPr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iş1îdè">
                <a:extLst>
                  <a:ext uri="{FF2B5EF4-FFF2-40B4-BE49-F238E27FC236}">
                    <a16:creationId xmlns="" xmlns:a16="http://schemas.microsoft.com/office/drawing/2014/main" id="{468E313F-D16B-4758-A710-E78A98269A8E}"/>
                  </a:ext>
                </a:extLst>
              </p:cNvPr>
              <p:cNvSpPr/>
              <p:nvPr/>
            </p:nvSpPr>
            <p:spPr bwMode="auto">
              <a:xfrm>
                <a:off x="7886021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isḷiḓé">
                <a:extLst>
                  <a:ext uri="{FF2B5EF4-FFF2-40B4-BE49-F238E27FC236}">
                    <a16:creationId xmlns="" xmlns:a16="http://schemas.microsoft.com/office/drawing/2014/main" id="{42EA812A-C4C0-4EA5-B879-44A7D855A49A}"/>
                  </a:ext>
                </a:extLst>
              </p:cNvPr>
              <p:cNvSpPr/>
              <p:nvPr/>
            </p:nvSpPr>
            <p:spPr bwMode="auto">
              <a:xfrm>
                <a:off x="7743141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9" name="íS1îḑè">
                <a:extLst>
                  <a:ext uri="{FF2B5EF4-FFF2-40B4-BE49-F238E27FC236}">
                    <a16:creationId xmlns="" xmlns:a16="http://schemas.microsoft.com/office/drawing/2014/main" id="{3867C0BB-DCBA-49FF-9961-7565EF7A9C7D}"/>
                  </a:ext>
                </a:extLst>
              </p:cNvPr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0" name="ïṥļïḑê">
                <a:extLst>
                  <a:ext uri="{FF2B5EF4-FFF2-40B4-BE49-F238E27FC236}">
                    <a16:creationId xmlns="" xmlns:a16="http://schemas.microsoft.com/office/drawing/2014/main" id="{4FA46E24-EE6B-49DE-B18D-97B4ABDCF32F}"/>
                  </a:ext>
                </a:extLst>
              </p:cNvPr>
              <p:cNvSpPr/>
              <p:nvPr/>
            </p:nvSpPr>
            <p:spPr bwMode="auto">
              <a:xfrm>
                <a:off x="5861890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1" name="iṡḷíḋe">
                <a:extLst>
                  <a:ext uri="{FF2B5EF4-FFF2-40B4-BE49-F238E27FC236}">
                    <a16:creationId xmlns="" xmlns:a16="http://schemas.microsoft.com/office/drawing/2014/main" id="{2B19600B-C8EE-4951-9488-DA87E4073FD2}"/>
                  </a:ext>
                </a:extLst>
              </p:cNvPr>
              <p:cNvSpPr/>
              <p:nvPr/>
            </p:nvSpPr>
            <p:spPr bwMode="auto">
              <a:xfrm>
                <a:off x="6175665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2" name="ïSļiḋè">
                <a:extLst>
                  <a:ext uri="{FF2B5EF4-FFF2-40B4-BE49-F238E27FC236}">
                    <a16:creationId xmlns="" xmlns:a16="http://schemas.microsoft.com/office/drawing/2014/main" id="{F78CFCEF-5A64-4DB2-8470-A53B37B1904F}"/>
                  </a:ext>
                </a:extLst>
              </p:cNvPr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3" name="íšľïďe">
                <a:extLst>
                  <a:ext uri="{FF2B5EF4-FFF2-40B4-BE49-F238E27FC236}">
                    <a16:creationId xmlns="" xmlns:a16="http://schemas.microsoft.com/office/drawing/2014/main" id="{49D13F30-A908-44A9-9562-2A38BC7043D7}"/>
                  </a:ext>
                </a:extLst>
              </p:cNvPr>
              <p:cNvSpPr/>
              <p:nvPr/>
            </p:nvSpPr>
            <p:spPr bwMode="auto">
              <a:xfrm>
                <a:off x="7706721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4" name="iṣľíḋe">
                <a:extLst>
                  <a:ext uri="{FF2B5EF4-FFF2-40B4-BE49-F238E27FC236}">
                    <a16:creationId xmlns="" xmlns:a16="http://schemas.microsoft.com/office/drawing/2014/main" id="{EF5C7C5E-4099-484D-B040-738DC56FB53E}"/>
                  </a:ext>
                </a:extLst>
              </p:cNvPr>
              <p:cNvSpPr/>
              <p:nvPr/>
            </p:nvSpPr>
            <p:spPr bwMode="auto">
              <a:xfrm>
                <a:off x="7561039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5" name="iṩḻidé">
                <a:extLst>
                  <a:ext uri="{FF2B5EF4-FFF2-40B4-BE49-F238E27FC236}">
                    <a16:creationId xmlns="" xmlns:a16="http://schemas.microsoft.com/office/drawing/2014/main" id="{30EC0EC1-9A9E-41AF-9FAC-53532C85EF79}"/>
                  </a:ext>
                </a:extLst>
              </p:cNvPr>
              <p:cNvSpPr/>
              <p:nvPr/>
            </p:nvSpPr>
            <p:spPr bwMode="auto">
              <a:xfrm>
                <a:off x="3912001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6" name="ïśliḑé">
                <a:extLst>
                  <a:ext uri="{FF2B5EF4-FFF2-40B4-BE49-F238E27FC236}">
                    <a16:creationId xmlns="" xmlns:a16="http://schemas.microsoft.com/office/drawing/2014/main" id="{C9CF65B7-C4C6-495B-B31A-559346F1B600}"/>
                  </a:ext>
                </a:extLst>
              </p:cNvPr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7" name="îšḷîdé">
                <a:extLst>
                  <a:ext uri="{FF2B5EF4-FFF2-40B4-BE49-F238E27FC236}">
                    <a16:creationId xmlns="" xmlns:a16="http://schemas.microsoft.com/office/drawing/2014/main" id="{9C585052-05A0-4235-BDA7-6A4A33A41FA3}"/>
                  </a:ext>
                </a:extLst>
              </p:cNvPr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i$ḻîḋé">
                <a:extLst>
                  <a:ext uri="{FF2B5EF4-FFF2-40B4-BE49-F238E27FC236}">
                    <a16:creationId xmlns="" xmlns:a16="http://schemas.microsoft.com/office/drawing/2014/main" id="{4F173757-0344-49BC-8B63-9E0DD794228A}"/>
                  </a:ext>
                </a:extLst>
              </p:cNvPr>
              <p:cNvSpPr/>
              <p:nvPr/>
            </p:nvSpPr>
            <p:spPr bwMode="auto">
              <a:xfrm>
                <a:off x="7378938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ïşļíḓe">
                <a:extLst>
                  <a:ext uri="{FF2B5EF4-FFF2-40B4-BE49-F238E27FC236}">
                    <a16:creationId xmlns="" xmlns:a16="http://schemas.microsoft.com/office/drawing/2014/main" id="{BF5CA8C1-EC09-44AF-B1B5-78E2635D0EB5}"/>
                  </a:ext>
                </a:extLst>
              </p:cNvPr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íŝlîḋê">
                <a:extLst>
                  <a:ext uri="{FF2B5EF4-FFF2-40B4-BE49-F238E27FC236}">
                    <a16:creationId xmlns="" xmlns:a16="http://schemas.microsoft.com/office/drawing/2014/main" id="{07EC0EF8-152F-4F2A-B264-94C2260CF2C5}"/>
                  </a:ext>
                </a:extLst>
              </p:cNvPr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işḻïḋê">
                <a:extLst>
                  <a:ext uri="{FF2B5EF4-FFF2-40B4-BE49-F238E27FC236}">
                    <a16:creationId xmlns="" xmlns:a16="http://schemas.microsoft.com/office/drawing/2014/main" id="{CF58F6AD-A616-4655-9D76-3D0ECF94226D}"/>
                  </a:ext>
                </a:extLst>
              </p:cNvPr>
              <p:cNvSpPr/>
              <p:nvPr/>
            </p:nvSpPr>
            <p:spPr bwMode="auto">
              <a:xfrm>
                <a:off x="7551233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i$ľïḋe">
                <a:extLst>
                  <a:ext uri="{FF2B5EF4-FFF2-40B4-BE49-F238E27FC236}">
                    <a16:creationId xmlns="" xmlns:a16="http://schemas.microsoft.com/office/drawing/2014/main" id="{D8A58822-A12D-47A5-B3F6-8DE4F6722C4C}"/>
                  </a:ext>
                </a:extLst>
              </p:cNvPr>
              <p:cNvSpPr/>
              <p:nvPr/>
            </p:nvSpPr>
            <p:spPr bwMode="auto">
              <a:xfrm>
                <a:off x="7594658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íṥľïḍe">
                <a:extLst>
                  <a:ext uri="{FF2B5EF4-FFF2-40B4-BE49-F238E27FC236}">
                    <a16:creationId xmlns="" xmlns:a16="http://schemas.microsoft.com/office/drawing/2014/main" id="{D9EF4BCF-49A3-4CF8-9603-FDA7CE98A466}"/>
                  </a:ext>
                </a:extLst>
              </p:cNvPr>
              <p:cNvSpPr/>
              <p:nvPr/>
            </p:nvSpPr>
            <p:spPr bwMode="auto">
              <a:xfrm>
                <a:off x="7572246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íṡlide">
                <a:extLst>
                  <a:ext uri="{FF2B5EF4-FFF2-40B4-BE49-F238E27FC236}">
                    <a16:creationId xmlns="" xmlns:a16="http://schemas.microsoft.com/office/drawing/2014/main" id="{FFAB0FDB-E582-4041-82E0-0E92B5164CBD}"/>
                  </a:ext>
                </a:extLst>
              </p:cNvPr>
              <p:cNvSpPr/>
              <p:nvPr/>
            </p:nvSpPr>
            <p:spPr bwMode="auto">
              <a:xfrm>
                <a:off x="7590455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iṩļiḓê">
                <a:extLst>
                  <a:ext uri="{FF2B5EF4-FFF2-40B4-BE49-F238E27FC236}">
                    <a16:creationId xmlns="" xmlns:a16="http://schemas.microsoft.com/office/drawing/2014/main" id="{6858C506-94C9-42A4-9163-0797B9FF1FB0}"/>
                  </a:ext>
                </a:extLst>
              </p:cNvPr>
              <p:cNvSpPr/>
              <p:nvPr/>
            </p:nvSpPr>
            <p:spPr bwMode="auto">
              <a:xfrm>
                <a:off x="6922283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îSļïḍe">
                <a:extLst>
                  <a:ext uri="{FF2B5EF4-FFF2-40B4-BE49-F238E27FC236}">
                    <a16:creationId xmlns="" xmlns:a16="http://schemas.microsoft.com/office/drawing/2014/main" id="{B69FC0B5-2011-4256-867B-6A3AD450A65E}"/>
                  </a:ext>
                </a:extLst>
              </p:cNvPr>
              <p:cNvSpPr/>
              <p:nvPr/>
            </p:nvSpPr>
            <p:spPr bwMode="auto">
              <a:xfrm>
                <a:off x="7619872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7" name="î$ḻïḑe">
                <a:extLst>
                  <a:ext uri="{FF2B5EF4-FFF2-40B4-BE49-F238E27FC236}">
                    <a16:creationId xmlns="" xmlns:a16="http://schemas.microsoft.com/office/drawing/2014/main" id="{3F70F695-3F2D-4389-B2BE-DC05B16A9BB4}"/>
                  </a:ext>
                </a:extLst>
              </p:cNvPr>
              <p:cNvSpPr/>
              <p:nvPr/>
            </p:nvSpPr>
            <p:spPr bwMode="auto">
              <a:xfrm>
                <a:off x="7589055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8" name="ísḷîďe">
                <a:extLst>
                  <a:ext uri="{FF2B5EF4-FFF2-40B4-BE49-F238E27FC236}">
                    <a16:creationId xmlns="" xmlns:a16="http://schemas.microsoft.com/office/drawing/2014/main" id="{36EFA1B5-E7E5-4F01-BF98-B9DF4465C95C}"/>
                  </a:ext>
                </a:extLst>
              </p:cNvPr>
              <p:cNvSpPr/>
              <p:nvPr/>
            </p:nvSpPr>
            <p:spPr bwMode="auto">
              <a:xfrm>
                <a:off x="7675903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9" name="îṥľiḋê">
                <a:extLst>
                  <a:ext uri="{FF2B5EF4-FFF2-40B4-BE49-F238E27FC236}">
                    <a16:creationId xmlns="" xmlns:a16="http://schemas.microsoft.com/office/drawing/2014/main" id="{6FCC213D-1E6B-4B43-909E-DC0507E1BBE2}"/>
                  </a:ext>
                </a:extLst>
              </p:cNvPr>
              <p:cNvSpPr/>
              <p:nvPr/>
            </p:nvSpPr>
            <p:spPr bwMode="auto">
              <a:xfrm>
                <a:off x="7556836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0" name="îSḻïḓê">
                <a:extLst>
                  <a:ext uri="{FF2B5EF4-FFF2-40B4-BE49-F238E27FC236}">
                    <a16:creationId xmlns="" xmlns:a16="http://schemas.microsoft.com/office/drawing/2014/main" id="{B9770360-F942-478F-9A21-03DAA6ABC9DC}"/>
                  </a:ext>
                </a:extLst>
              </p:cNvPr>
              <p:cNvSpPr/>
              <p:nvPr/>
            </p:nvSpPr>
            <p:spPr bwMode="auto">
              <a:xfrm>
                <a:off x="7727732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1" name="íšľîḋe">
                <a:extLst>
                  <a:ext uri="{FF2B5EF4-FFF2-40B4-BE49-F238E27FC236}">
                    <a16:creationId xmlns="" xmlns:a16="http://schemas.microsoft.com/office/drawing/2014/main" id="{59B89DA7-0E2C-42CC-AF77-158270D353B7}"/>
                  </a:ext>
                </a:extLst>
              </p:cNvPr>
              <p:cNvSpPr/>
              <p:nvPr/>
            </p:nvSpPr>
            <p:spPr bwMode="auto">
              <a:xfrm>
                <a:off x="7754347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2" name="íṡ1ide">
                <a:extLst>
                  <a:ext uri="{FF2B5EF4-FFF2-40B4-BE49-F238E27FC236}">
                    <a16:creationId xmlns="" xmlns:a16="http://schemas.microsoft.com/office/drawing/2014/main" id="{05E279B8-6531-49BE-8835-563C73D505F2}"/>
                  </a:ext>
                </a:extLst>
              </p:cNvPr>
              <p:cNvSpPr/>
              <p:nvPr/>
            </p:nvSpPr>
            <p:spPr bwMode="auto">
              <a:xfrm>
                <a:off x="7688510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3" name="iṡḻiďê">
                <a:extLst>
                  <a:ext uri="{FF2B5EF4-FFF2-40B4-BE49-F238E27FC236}">
                    <a16:creationId xmlns="" xmlns:a16="http://schemas.microsoft.com/office/drawing/2014/main" id="{987DEE45-7915-4089-ACDE-3F7338B196E1}"/>
                  </a:ext>
                </a:extLst>
              </p:cNvPr>
              <p:cNvSpPr/>
              <p:nvPr/>
            </p:nvSpPr>
            <p:spPr bwMode="auto">
              <a:xfrm>
                <a:off x="7653491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4" name="îṥľíḑè">
                <a:extLst>
                  <a:ext uri="{FF2B5EF4-FFF2-40B4-BE49-F238E27FC236}">
                    <a16:creationId xmlns="" xmlns:a16="http://schemas.microsoft.com/office/drawing/2014/main" id="{788D32A6-33F1-479C-973C-58EEBA1FD584}"/>
                  </a:ext>
                </a:extLst>
              </p:cNvPr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5" name="íśḷïḍè">
                <a:extLst>
                  <a:ext uri="{FF2B5EF4-FFF2-40B4-BE49-F238E27FC236}">
                    <a16:creationId xmlns="" xmlns:a16="http://schemas.microsoft.com/office/drawing/2014/main" id="{A68BF2B8-557C-4AD0-ADA5-EDBDA596C9AB}"/>
                  </a:ext>
                </a:extLst>
              </p:cNvPr>
              <p:cNvSpPr/>
              <p:nvPr/>
            </p:nvSpPr>
            <p:spPr bwMode="auto">
              <a:xfrm>
                <a:off x="7509210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íşľiḍé">
                <a:extLst>
                  <a:ext uri="{FF2B5EF4-FFF2-40B4-BE49-F238E27FC236}">
                    <a16:creationId xmlns="" xmlns:a16="http://schemas.microsoft.com/office/drawing/2014/main" id="{A1A43496-4B55-4CEA-8709-64F477C78320}"/>
                  </a:ext>
                </a:extLst>
              </p:cNvPr>
              <p:cNvSpPr/>
              <p:nvPr/>
            </p:nvSpPr>
            <p:spPr bwMode="auto">
              <a:xfrm>
                <a:off x="7556836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îŝḻídé">
                <a:extLst>
                  <a:ext uri="{FF2B5EF4-FFF2-40B4-BE49-F238E27FC236}">
                    <a16:creationId xmlns="" xmlns:a16="http://schemas.microsoft.com/office/drawing/2014/main" id="{F326E9FC-F872-4938-ABDC-A6828C00CC21}"/>
                  </a:ext>
                </a:extLst>
              </p:cNvPr>
              <p:cNvSpPr/>
              <p:nvPr/>
            </p:nvSpPr>
            <p:spPr bwMode="auto">
              <a:xfrm>
                <a:off x="7615669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iṡľidê">
                <a:extLst>
                  <a:ext uri="{FF2B5EF4-FFF2-40B4-BE49-F238E27FC236}">
                    <a16:creationId xmlns="" xmlns:a16="http://schemas.microsoft.com/office/drawing/2014/main" id="{F8CF660F-A7B0-47C2-883B-F53FC8C76EBA}"/>
                  </a:ext>
                </a:extLst>
              </p:cNvPr>
              <p:cNvSpPr/>
              <p:nvPr/>
            </p:nvSpPr>
            <p:spPr bwMode="auto">
              <a:xfrm>
                <a:off x="8401509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ïṥlïḋè">
                <a:extLst>
                  <a:ext uri="{FF2B5EF4-FFF2-40B4-BE49-F238E27FC236}">
                    <a16:creationId xmlns="" xmlns:a16="http://schemas.microsoft.com/office/drawing/2014/main" id="{EAD81AAA-DF85-4993-98E8-F555EF0E674C}"/>
                  </a:ext>
                </a:extLst>
              </p:cNvPr>
              <p:cNvSpPr/>
              <p:nvPr/>
            </p:nvSpPr>
            <p:spPr bwMode="auto">
              <a:xfrm>
                <a:off x="8408512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íSlidê">
                <a:extLst>
                  <a:ext uri="{FF2B5EF4-FFF2-40B4-BE49-F238E27FC236}">
                    <a16:creationId xmlns="" xmlns:a16="http://schemas.microsoft.com/office/drawing/2014/main" id="{89B5AAFB-CFC5-472A-A950-CAC0614BAD8D}"/>
                  </a:ext>
                </a:extLst>
              </p:cNvPr>
              <p:cNvSpPr/>
              <p:nvPr/>
            </p:nvSpPr>
            <p:spPr bwMode="auto">
              <a:xfrm>
                <a:off x="7957460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îṣ1îďe">
                <a:extLst>
                  <a:ext uri="{FF2B5EF4-FFF2-40B4-BE49-F238E27FC236}">
                    <a16:creationId xmlns="" xmlns:a16="http://schemas.microsoft.com/office/drawing/2014/main" id="{857E673B-A23A-480F-9344-0330D4E613E3}"/>
                  </a:ext>
                </a:extLst>
              </p:cNvPr>
              <p:cNvSpPr/>
              <p:nvPr/>
            </p:nvSpPr>
            <p:spPr bwMode="auto">
              <a:xfrm>
                <a:off x="4511536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îSḻiḋe">
                <a:extLst>
                  <a:ext uri="{FF2B5EF4-FFF2-40B4-BE49-F238E27FC236}">
                    <a16:creationId xmlns="" xmlns:a16="http://schemas.microsoft.com/office/drawing/2014/main" id="{24D964B8-D6F2-4494-B0BB-E2772602481C}"/>
                  </a:ext>
                </a:extLst>
              </p:cNvPr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iSľïḋè">
                <a:extLst>
                  <a:ext uri="{FF2B5EF4-FFF2-40B4-BE49-F238E27FC236}">
                    <a16:creationId xmlns="" xmlns:a16="http://schemas.microsoft.com/office/drawing/2014/main" id="{766B3F73-5FDD-4C0F-8CA3-14B5981414CC}"/>
                  </a:ext>
                </a:extLst>
              </p:cNvPr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ï$lïďê">
                <a:extLst>
                  <a:ext uri="{FF2B5EF4-FFF2-40B4-BE49-F238E27FC236}">
                    <a16:creationId xmlns="" xmlns:a16="http://schemas.microsoft.com/office/drawing/2014/main" id="{065B5B79-3E00-4081-88D9-EC818B3B233C}"/>
                  </a:ext>
                </a:extLst>
              </p:cNvPr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5" name="iṩḷiḓè">
                <a:extLst>
                  <a:ext uri="{FF2B5EF4-FFF2-40B4-BE49-F238E27FC236}">
                    <a16:creationId xmlns="" xmlns:a16="http://schemas.microsoft.com/office/drawing/2014/main" id="{48C7664D-CBB2-448B-81BC-39488560ED73}"/>
                  </a:ext>
                </a:extLst>
              </p:cNvPr>
              <p:cNvSpPr/>
              <p:nvPr/>
            </p:nvSpPr>
            <p:spPr bwMode="auto">
              <a:xfrm>
                <a:off x="4109512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6" name="íŝļïďé">
                <a:extLst>
                  <a:ext uri="{FF2B5EF4-FFF2-40B4-BE49-F238E27FC236}">
                    <a16:creationId xmlns="" xmlns:a16="http://schemas.microsoft.com/office/drawing/2014/main" id="{EB4B36CA-B549-4556-B4D3-3B6957DD2394}"/>
                  </a:ext>
                </a:extLst>
              </p:cNvPr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7" name="îṡľiḑe">
                <a:extLst>
                  <a:ext uri="{FF2B5EF4-FFF2-40B4-BE49-F238E27FC236}">
                    <a16:creationId xmlns="" xmlns:a16="http://schemas.microsoft.com/office/drawing/2014/main" id="{6EF3A7D8-ECFB-4499-8DDD-106564355899}"/>
                  </a:ext>
                </a:extLst>
              </p:cNvPr>
              <p:cNvSpPr/>
              <p:nvPr/>
            </p:nvSpPr>
            <p:spPr bwMode="auto">
              <a:xfrm>
                <a:off x="4137528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8" name="ïŝliďe">
                <a:extLst>
                  <a:ext uri="{FF2B5EF4-FFF2-40B4-BE49-F238E27FC236}">
                    <a16:creationId xmlns="" xmlns:a16="http://schemas.microsoft.com/office/drawing/2014/main" id="{E5A021D3-6AFC-4374-ABC4-CD0C29AF4DC8}"/>
                  </a:ext>
                </a:extLst>
              </p:cNvPr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9" name="ïṡḷïdê">
                <a:extLst>
                  <a:ext uri="{FF2B5EF4-FFF2-40B4-BE49-F238E27FC236}">
                    <a16:creationId xmlns="" xmlns:a16="http://schemas.microsoft.com/office/drawing/2014/main" id="{D8C7C189-EA76-480C-8691-EFB2C6E367C5}"/>
                  </a:ext>
                </a:extLst>
              </p:cNvPr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0" name="îŝḷiḑè">
                <a:extLst>
                  <a:ext uri="{FF2B5EF4-FFF2-40B4-BE49-F238E27FC236}">
                    <a16:creationId xmlns="" xmlns:a16="http://schemas.microsoft.com/office/drawing/2014/main" id="{CCD7596A-7713-4551-A617-6FA7C565A230}"/>
                  </a:ext>
                </a:extLst>
              </p:cNvPr>
              <p:cNvSpPr/>
              <p:nvPr/>
            </p:nvSpPr>
            <p:spPr bwMode="auto">
              <a:xfrm>
                <a:off x="3011299" y="807105"/>
                <a:ext cx="2054948" cy="2382730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1" name="îṥlîḓé">
                <a:extLst>
                  <a:ext uri="{FF2B5EF4-FFF2-40B4-BE49-F238E27FC236}">
                    <a16:creationId xmlns="" xmlns:a16="http://schemas.microsoft.com/office/drawing/2014/main" id="{D0E1496C-6B55-42FF-BC10-ED6D878F5AD1}"/>
                  </a:ext>
                </a:extLst>
              </p:cNvPr>
              <p:cNvSpPr/>
              <p:nvPr/>
            </p:nvSpPr>
            <p:spPr bwMode="auto">
              <a:xfrm>
                <a:off x="5559321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2" name="îs1ïḍê">
                <a:extLst>
                  <a:ext uri="{FF2B5EF4-FFF2-40B4-BE49-F238E27FC236}">
                    <a16:creationId xmlns="" xmlns:a16="http://schemas.microsoft.com/office/drawing/2014/main" id="{2DF8C3C3-1413-43C0-B946-78DD3D3DBE83}"/>
                  </a:ext>
                </a:extLst>
              </p:cNvPr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3" name="ïṧļiḓe">
                <a:extLst>
                  <a:ext uri="{FF2B5EF4-FFF2-40B4-BE49-F238E27FC236}">
                    <a16:creationId xmlns="" xmlns:a16="http://schemas.microsoft.com/office/drawing/2014/main" id="{BE17AD07-F86C-4029-B99B-620786B4CABD}"/>
                  </a:ext>
                </a:extLst>
              </p:cNvPr>
              <p:cNvSpPr/>
              <p:nvPr/>
            </p:nvSpPr>
            <p:spPr bwMode="auto">
              <a:xfrm>
                <a:off x="7869210" y="1485083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îsļîḋè">
                <a:extLst>
                  <a:ext uri="{FF2B5EF4-FFF2-40B4-BE49-F238E27FC236}">
                    <a16:creationId xmlns="" xmlns:a16="http://schemas.microsoft.com/office/drawing/2014/main" id="{26A570CD-69F4-4C0F-BB4F-5F145C554237}"/>
                  </a:ext>
                </a:extLst>
              </p:cNvPr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îṡļîḋe">
                <a:extLst>
                  <a:ext uri="{FF2B5EF4-FFF2-40B4-BE49-F238E27FC236}">
                    <a16:creationId xmlns="" xmlns:a16="http://schemas.microsoft.com/office/drawing/2014/main" id="{C7C5AB27-137D-476D-BCDB-92F0EBD6A967}"/>
                  </a:ext>
                </a:extLst>
              </p:cNvPr>
              <p:cNvSpPr/>
              <p:nvPr/>
            </p:nvSpPr>
            <p:spPr bwMode="auto">
              <a:xfrm>
                <a:off x="7540027" y="2224696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ïśḷiḓe">
                <a:extLst>
                  <a:ext uri="{FF2B5EF4-FFF2-40B4-BE49-F238E27FC236}">
                    <a16:creationId xmlns="" xmlns:a16="http://schemas.microsoft.com/office/drawing/2014/main" id="{40430C1A-B60E-404A-8E57-2F0B29130D0C}"/>
                  </a:ext>
                </a:extLst>
              </p:cNvPr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ïṩḻîḍê">
                <a:extLst>
                  <a:ext uri="{FF2B5EF4-FFF2-40B4-BE49-F238E27FC236}">
                    <a16:creationId xmlns="" xmlns:a16="http://schemas.microsoft.com/office/drawing/2014/main" id="{A16E609F-F4F3-46C4-A565-F895CD44AFED}"/>
                  </a:ext>
                </a:extLst>
              </p:cNvPr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iS1ïḋè">
                <a:extLst>
                  <a:ext uri="{FF2B5EF4-FFF2-40B4-BE49-F238E27FC236}">
                    <a16:creationId xmlns="" xmlns:a16="http://schemas.microsoft.com/office/drawing/2014/main" id="{12090EF3-0E6E-44D0-BD57-0240E29610A8}"/>
                  </a:ext>
                </a:extLst>
              </p:cNvPr>
              <p:cNvSpPr/>
              <p:nvPr/>
            </p:nvSpPr>
            <p:spPr bwMode="auto">
              <a:xfrm>
                <a:off x="8288045" y="2892868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íṩḻîḑè">
                <a:extLst>
                  <a:ext uri="{FF2B5EF4-FFF2-40B4-BE49-F238E27FC236}">
                    <a16:creationId xmlns="" xmlns:a16="http://schemas.microsoft.com/office/drawing/2014/main" id="{4E6EB986-35FF-4C08-85D7-7BAD0B6F7B88}"/>
                  </a:ext>
                </a:extLst>
              </p:cNvPr>
              <p:cNvSpPr/>
              <p:nvPr/>
            </p:nvSpPr>
            <p:spPr bwMode="auto">
              <a:xfrm>
                <a:off x="4137528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ïşlïḓè">
                <a:extLst>
                  <a:ext uri="{FF2B5EF4-FFF2-40B4-BE49-F238E27FC236}">
                    <a16:creationId xmlns="" xmlns:a16="http://schemas.microsoft.com/office/drawing/2014/main" id="{0AF2091A-6C55-4FF1-8759-54067EA484CA}"/>
                  </a:ext>
                </a:extLst>
              </p:cNvPr>
              <p:cNvSpPr/>
              <p:nvPr/>
            </p:nvSpPr>
            <p:spPr bwMode="auto">
              <a:xfrm>
                <a:off x="5831073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iSḷïde">
                <a:extLst>
                  <a:ext uri="{FF2B5EF4-FFF2-40B4-BE49-F238E27FC236}">
                    <a16:creationId xmlns="" xmlns:a16="http://schemas.microsoft.com/office/drawing/2014/main" id="{7F7293FA-00BC-475A-984E-1B0B4EB70DF9}"/>
                  </a:ext>
                </a:extLst>
              </p:cNvPr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iṧ1îḍè">
                <a:extLst>
                  <a:ext uri="{FF2B5EF4-FFF2-40B4-BE49-F238E27FC236}">
                    <a16:creationId xmlns="" xmlns:a16="http://schemas.microsoft.com/office/drawing/2014/main" id="{E2D10E5E-AAF6-472B-A8C6-0410CBB00EF6}"/>
                  </a:ext>
                </a:extLst>
              </p:cNvPr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3" name="iSḷïḍe">
                <a:extLst>
                  <a:ext uri="{FF2B5EF4-FFF2-40B4-BE49-F238E27FC236}">
                    <a16:creationId xmlns="" xmlns:a16="http://schemas.microsoft.com/office/drawing/2014/main" id="{1F8581DE-45A5-4C4A-AAB0-66794DACF7E4}"/>
                  </a:ext>
                </a:extLst>
              </p:cNvPr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4" name="íšlíḋê">
                <a:extLst>
                  <a:ext uri="{FF2B5EF4-FFF2-40B4-BE49-F238E27FC236}">
                    <a16:creationId xmlns="" xmlns:a16="http://schemas.microsoft.com/office/drawing/2014/main" id="{2398BA7B-2E92-4441-924C-14F03EA3BDFA}"/>
                  </a:ext>
                </a:extLst>
              </p:cNvPr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5" name="ísḷídé">
                <a:extLst>
                  <a:ext uri="{FF2B5EF4-FFF2-40B4-BE49-F238E27FC236}">
                    <a16:creationId xmlns="" xmlns:a16="http://schemas.microsoft.com/office/drawing/2014/main" id="{1DC59D49-09AA-4726-974C-2623FB07EC76}"/>
                  </a:ext>
                </a:extLst>
              </p:cNvPr>
              <p:cNvSpPr/>
              <p:nvPr/>
            </p:nvSpPr>
            <p:spPr bwMode="auto">
              <a:xfrm>
                <a:off x="3980640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6" name="ïşļíḑè">
                <a:extLst>
                  <a:ext uri="{FF2B5EF4-FFF2-40B4-BE49-F238E27FC236}">
                    <a16:creationId xmlns="" xmlns:a16="http://schemas.microsoft.com/office/drawing/2014/main" id="{83CD8F86-BC4C-4FAB-B4B2-B7BF738ECFC7}"/>
                  </a:ext>
                </a:extLst>
              </p:cNvPr>
              <p:cNvSpPr/>
              <p:nvPr/>
            </p:nvSpPr>
            <p:spPr bwMode="auto">
              <a:xfrm>
                <a:off x="4148734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7" name="ïs1ïḑè">
                <a:extLst>
                  <a:ext uri="{FF2B5EF4-FFF2-40B4-BE49-F238E27FC236}">
                    <a16:creationId xmlns="" xmlns:a16="http://schemas.microsoft.com/office/drawing/2014/main" id="{A86D39BE-F11C-442C-A47D-20ADC5B87F58}"/>
                  </a:ext>
                </a:extLst>
              </p:cNvPr>
              <p:cNvSpPr/>
              <p:nvPr/>
            </p:nvSpPr>
            <p:spPr bwMode="auto">
              <a:xfrm>
                <a:off x="5279165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8" name="íṧ1îḍé">
                <a:extLst>
                  <a:ext uri="{FF2B5EF4-FFF2-40B4-BE49-F238E27FC236}">
                    <a16:creationId xmlns="" xmlns:a16="http://schemas.microsoft.com/office/drawing/2014/main" id="{AEE28E5C-4E21-47E1-8F23-A880A1E89664}"/>
                  </a:ext>
                </a:extLst>
              </p:cNvPr>
              <p:cNvSpPr/>
              <p:nvPr/>
            </p:nvSpPr>
            <p:spPr bwMode="auto">
              <a:xfrm>
                <a:off x="4284609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9" name="îsļiḑê">
                <a:extLst>
                  <a:ext uri="{FF2B5EF4-FFF2-40B4-BE49-F238E27FC236}">
                    <a16:creationId xmlns="" xmlns:a16="http://schemas.microsoft.com/office/drawing/2014/main" id="{5EC1296C-F31C-4C05-8B36-BBC90CA06181}"/>
                  </a:ext>
                </a:extLst>
              </p:cNvPr>
              <p:cNvSpPr/>
              <p:nvPr/>
            </p:nvSpPr>
            <p:spPr bwMode="auto">
              <a:xfrm>
                <a:off x="7168821" y="2123839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0" name="iṧḷiḑê">
                <a:extLst>
                  <a:ext uri="{FF2B5EF4-FFF2-40B4-BE49-F238E27FC236}">
                    <a16:creationId xmlns="" xmlns:a16="http://schemas.microsoft.com/office/drawing/2014/main" id="{F58C2936-FCFB-4008-B31C-7B50A1A0943D}"/>
                  </a:ext>
                </a:extLst>
              </p:cNvPr>
              <p:cNvSpPr/>
              <p:nvPr/>
            </p:nvSpPr>
            <p:spPr bwMode="auto">
              <a:xfrm>
                <a:off x="6346564" y="2401194"/>
                <a:ext cx="119068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1" name="íŝļíḓè">
                <a:extLst>
                  <a:ext uri="{FF2B5EF4-FFF2-40B4-BE49-F238E27FC236}">
                    <a16:creationId xmlns="" xmlns:a16="http://schemas.microsoft.com/office/drawing/2014/main" id="{D39B1ED7-E365-4447-9291-BC9302C63A0F}"/>
                  </a:ext>
                </a:extLst>
              </p:cNvPr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ṡḷïḋe">
              <a:extLst>
                <a:ext uri="{FF2B5EF4-FFF2-40B4-BE49-F238E27FC236}">
                  <a16:creationId xmlns="" xmlns:a16="http://schemas.microsoft.com/office/drawing/2014/main" id="{02977F62-436F-4641-A7CF-8AC44161AEE3}"/>
                </a:ext>
              </a:extLst>
            </p:cNvPr>
            <p:cNvGrpSpPr/>
            <p:nvPr/>
          </p:nvGrpSpPr>
          <p:grpSpPr>
            <a:xfrm>
              <a:off x="4587259" y="1974715"/>
              <a:ext cx="2908571" cy="2908571"/>
              <a:chOff x="4488867" y="1821867"/>
              <a:chExt cx="3214266" cy="3214266"/>
            </a:xfrm>
          </p:grpSpPr>
          <p:sp>
            <p:nvSpPr>
              <p:cNvPr id="281" name="îṧľíḓè">
                <a:extLst>
                  <a:ext uri="{FF2B5EF4-FFF2-40B4-BE49-F238E27FC236}">
                    <a16:creationId xmlns="" xmlns:a16="http://schemas.microsoft.com/office/drawing/2014/main" id="{BC263EDD-D092-4F8D-9A04-F128121077DC}"/>
                  </a:ext>
                </a:extLst>
              </p:cNvPr>
              <p:cNvSpPr/>
              <p:nvPr/>
            </p:nvSpPr>
            <p:spPr bwMode="auto">
              <a:xfrm>
                <a:off x="4488867" y="3424170"/>
                <a:ext cx="1613574" cy="1611963"/>
              </a:xfrm>
              <a:custGeom>
                <a:avLst/>
                <a:gdLst>
                  <a:gd name="connsiteX0" fmla="*/ 0 w 1613574"/>
                  <a:gd name="connsiteY0" fmla="*/ 0 h 1611963"/>
                  <a:gd name="connsiteX1" fmla="*/ 365319 w 1613574"/>
                  <a:gd name="connsiteY1" fmla="*/ 0 h 1611963"/>
                  <a:gd name="connsiteX2" fmla="*/ 369704 w 1613574"/>
                  <a:gd name="connsiteY2" fmla="*/ 0 h 1611963"/>
                  <a:gd name="connsiteX3" fmla="*/ 369460 w 1613574"/>
                  <a:gd name="connsiteY3" fmla="*/ 4830 h 1611963"/>
                  <a:gd name="connsiteX4" fmla="*/ 1607133 w 1613574"/>
                  <a:gd name="connsiteY4" fmla="*/ 1242502 h 1611963"/>
                  <a:gd name="connsiteX5" fmla="*/ 1613574 w 1613574"/>
                  <a:gd name="connsiteY5" fmla="*/ 1242177 h 1611963"/>
                  <a:gd name="connsiteX6" fmla="*/ 1613574 w 1613574"/>
                  <a:gd name="connsiteY6" fmla="*/ 1244216 h 1611963"/>
                  <a:gd name="connsiteX7" fmla="*/ 1613574 w 1613574"/>
                  <a:gd name="connsiteY7" fmla="*/ 1611963 h 1611963"/>
                  <a:gd name="connsiteX8" fmla="*/ 0 w 1613574"/>
                  <a:gd name="connsiteY8" fmla="*/ 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1963">
                    <a:moveTo>
                      <a:pt x="0" y="0"/>
                    </a:moveTo>
                    <a:cubicBezTo>
                      <a:pt x="0" y="0"/>
                      <a:pt x="0" y="0"/>
                      <a:pt x="365319" y="0"/>
                    </a:cubicBezTo>
                    <a:lnTo>
                      <a:pt x="369704" y="0"/>
                    </a:lnTo>
                    <a:lnTo>
                      <a:pt x="369460" y="4830"/>
                    </a:lnTo>
                    <a:cubicBezTo>
                      <a:pt x="369460" y="688377"/>
                      <a:pt x="923585" y="1242502"/>
                      <a:pt x="1607133" y="1242502"/>
                    </a:cubicBezTo>
                    <a:lnTo>
                      <a:pt x="1613574" y="1242177"/>
                    </a:lnTo>
                    <a:lnTo>
                      <a:pt x="1613574" y="1244216"/>
                    </a:lnTo>
                    <a:cubicBezTo>
                      <a:pt x="1613574" y="1324682"/>
                      <a:pt x="1613574" y="1441722"/>
                      <a:pt x="1613574" y="1611963"/>
                    </a:cubicBezTo>
                    <a:cubicBezTo>
                      <a:pt x="724291" y="1611963"/>
                      <a:pt x="0" y="888396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iṩlïďè">
                <a:extLst>
                  <a:ext uri="{FF2B5EF4-FFF2-40B4-BE49-F238E27FC236}">
                    <a16:creationId xmlns="" xmlns:a16="http://schemas.microsoft.com/office/drawing/2014/main" id="{C4008790-574E-44CD-A472-A78E3D79A1B6}"/>
                  </a:ext>
                </a:extLst>
              </p:cNvPr>
              <p:cNvSpPr/>
              <p:nvPr/>
            </p:nvSpPr>
            <p:spPr bwMode="auto">
              <a:xfrm>
                <a:off x="4488867" y="1821867"/>
                <a:ext cx="1613574" cy="1613574"/>
              </a:xfrm>
              <a:custGeom>
                <a:avLst/>
                <a:gdLst>
                  <a:gd name="connsiteX0" fmla="*/ 1613574 w 1613574"/>
                  <a:gd name="connsiteY0" fmla="*/ 0 h 1613574"/>
                  <a:gd name="connsiteX1" fmla="*/ 1613574 w 1613574"/>
                  <a:gd name="connsiteY1" fmla="*/ 363445 h 1613574"/>
                  <a:gd name="connsiteX2" fmla="*/ 1613574 w 1613574"/>
                  <a:gd name="connsiteY2" fmla="*/ 369786 h 1613574"/>
                  <a:gd name="connsiteX3" fmla="*/ 1607133 w 1613574"/>
                  <a:gd name="connsiteY3" fmla="*/ 369461 h 1613574"/>
                  <a:gd name="connsiteX4" fmla="*/ 369460 w 1613574"/>
                  <a:gd name="connsiteY4" fmla="*/ 1607133 h 1613574"/>
                  <a:gd name="connsiteX5" fmla="*/ 369786 w 1613574"/>
                  <a:gd name="connsiteY5" fmla="*/ 1613574 h 1613574"/>
                  <a:gd name="connsiteX6" fmla="*/ 368115 w 1613574"/>
                  <a:gd name="connsiteY6" fmla="*/ 1613574 h 1613574"/>
                  <a:gd name="connsiteX7" fmla="*/ 0 w 1613574"/>
                  <a:gd name="connsiteY7" fmla="*/ 1613574 h 1613574"/>
                  <a:gd name="connsiteX8" fmla="*/ 1613574 w 161357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3574">
                    <a:moveTo>
                      <a:pt x="1613574" y="0"/>
                    </a:moveTo>
                    <a:cubicBezTo>
                      <a:pt x="1613574" y="0"/>
                      <a:pt x="1613574" y="0"/>
                      <a:pt x="1613574" y="363445"/>
                    </a:cubicBezTo>
                    <a:lnTo>
                      <a:pt x="1613574" y="369786"/>
                    </a:lnTo>
                    <a:lnTo>
                      <a:pt x="1607133" y="369461"/>
                    </a:lnTo>
                    <a:cubicBezTo>
                      <a:pt x="923585" y="369461"/>
                      <a:pt x="369460" y="923586"/>
                      <a:pt x="369460" y="1607133"/>
                    </a:cubicBezTo>
                    <a:lnTo>
                      <a:pt x="369786" y="1613574"/>
                    </a:lnTo>
                    <a:lnTo>
                      <a:pt x="368115" y="1613574"/>
                    </a:lnTo>
                    <a:cubicBezTo>
                      <a:pt x="287569" y="1613574"/>
                      <a:pt x="170411" y="1613574"/>
                      <a:pt x="0" y="1613574"/>
                    </a:cubicBezTo>
                    <a:cubicBezTo>
                      <a:pt x="0" y="724291"/>
                      <a:pt x="724291" y="0"/>
                      <a:pt x="1613574" y="0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îšḷiḓe">
                <a:extLst>
                  <a:ext uri="{FF2B5EF4-FFF2-40B4-BE49-F238E27FC236}">
                    <a16:creationId xmlns="" xmlns:a16="http://schemas.microsoft.com/office/drawing/2014/main" id="{979DEC5D-3E69-4FF1-8CBE-48D29DF424F4}"/>
                  </a:ext>
                </a:extLst>
              </p:cNvPr>
              <p:cNvSpPr/>
              <p:nvPr/>
            </p:nvSpPr>
            <p:spPr bwMode="auto">
              <a:xfrm>
                <a:off x="6091169" y="3424170"/>
                <a:ext cx="1611964" cy="1611963"/>
              </a:xfrm>
              <a:custGeom>
                <a:avLst/>
                <a:gdLst>
                  <a:gd name="connsiteX0" fmla="*/ 1242260 w 1611964"/>
                  <a:gd name="connsiteY0" fmla="*/ 0 h 1611963"/>
                  <a:gd name="connsiteX1" fmla="*/ 1244217 w 1611964"/>
                  <a:gd name="connsiteY1" fmla="*/ 0 h 1611963"/>
                  <a:gd name="connsiteX2" fmla="*/ 1611964 w 1611964"/>
                  <a:gd name="connsiteY2" fmla="*/ 0 h 1611963"/>
                  <a:gd name="connsiteX3" fmla="*/ 0 w 1611964"/>
                  <a:gd name="connsiteY3" fmla="*/ 1611963 h 1611963"/>
                  <a:gd name="connsiteX4" fmla="*/ 0 w 1611964"/>
                  <a:gd name="connsiteY4" fmla="*/ 1247009 h 1611963"/>
                  <a:gd name="connsiteX5" fmla="*/ 0 w 1611964"/>
                  <a:gd name="connsiteY5" fmla="*/ 1242258 h 1611963"/>
                  <a:gd name="connsiteX6" fmla="*/ 4831 w 1611964"/>
                  <a:gd name="connsiteY6" fmla="*/ 1242502 h 1611963"/>
                  <a:gd name="connsiteX7" fmla="*/ 1242504 w 1611964"/>
                  <a:gd name="connsiteY7" fmla="*/ 483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964" h="1611963">
                    <a:moveTo>
                      <a:pt x="1242260" y="0"/>
                    </a:moveTo>
                    <a:lnTo>
                      <a:pt x="1244217" y="0"/>
                    </a:lnTo>
                    <a:cubicBezTo>
                      <a:pt x="1324683" y="0"/>
                      <a:pt x="1441723" y="0"/>
                      <a:pt x="1611964" y="0"/>
                    </a:cubicBezTo>
                    <a:cubicBezTo>
                      <a:pt x="1611964" y="888396"/>
                      <a:pt x="888396" y="1611963"/>
                      <a:pt x="0" y="1611963"/>
                    </a:cubicBezTo>
                    <a:cubicBezTo>
                      <a:pt x="0" y="1611963"/>
                      <a:pt x="0" y="1611963"/>
                      <a:pt x="0" y="1247009"/>
                    </a:cubicBezTo>
                    <a:lnTo>
                      <a:pt x="0" y="1242258"/>
                    </a:lnTo>
                    <a:lnTo>
                      <a:pt x="4831" y="1242502"/>
                    </a:lnTo>
                    <a:cubicBezTo>
                      <a:pt x="688379" y="1242502"/>
                      <a:pt x="1242504" y="688377"/>
                      <a:pt x="1242504" y="4830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iṧľîḋê">
                <a:extLst>
                  <a:ext uri="{FF2B5EF4-FFF2-40B4-BE49-F238E27FC236}">
                    <a16:creationId xmlns="" xmlns:a16="http://schemas.microsoft.com/office/drawing/2014/main" id="{95919BCF-7C5B-470A-85B7-3B6280D4695E}"/>
                  </a:ext>
                </a:extLst>
              </p:cNvPr>
              <p:cNvSpPr/>
              <p:nvPr/>
            </p:nvSpPr>
            <p:spPr bwMode="auto">
              <a:xfrm>
                <a:off x="6091169" y="1821867"/>
                <a:ext cx="1611964" cy="1613574"/>
              </a:xfrm>
              <a:custGeom>
                <a:avLst/>
                <a:gdLst>
                  <a:gd name="connsiteX0" fmla="*/ 0 w 1611964"/>
                  <a:gd name="connsiteY0" fmla="*/ 0 h 1613574"/>
                  <a:gd name="connsiteX1" fmla="*/ 1611964 w 1611964"/>
                  <a:gd name="connsiteY1" fmla="*/ 1613574 h 1613574"/>
                  <a:gd name="connsiteX2" fmla="*/ 1247010 w 1611964"/>
                  <a:gd name="connsiteY2" fmla="*/ 1613574 h 1613574"/>
                  <a:gd name="connsiteX3" fmla="*/ 1242179 w 1611964"/>
                  <a:gd name="connsiteY3" fmla="*/ 1613574 h 1613574"/>
                  <a:gd name="connsiteX4" fmla="*/ 1242504 w 1611964"/>
                  <a:gd name="connsiteY4" fmla="*/ 1607133 h 1613574"/>
                  <a:gd name="connsiteX5" fmla="*/ 4831 w 1611964"/>
                  <a:gd name="connsiteY5" fmla="*/ 369461 h 1613574"/>
                  <a:gd name="connsiteX6" fmla="*/ 0 w 1611964"/>
                  <a:gd name="connsiteY6" fmla="*/ 369705 h 1613574"/>
                  <a:gd name="connsiteX7" fmla="*/ 0 w 1611964"/>
                  <a:gd name="connsiteY7" fmla="*/ 366227 h 1613574"/>
                  <a:gd name="connsiteX8" fmla="*/ 0 w 161196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1964" h="1613574">
                    <a:moveTo>
                      <a:pt x="0" y="0"/>
                    </a:moveTo>
                    <a:cubicBezTo>
                      <a:pt x="888396" y="0"/>
                      <a:pt x="1611964" y="724291"/>
                      <a:pt x="1611964" y="1613574"/>
                    </a:cubicBezTo>
                    <a:cubicBezTo>
                      <a:pt x="1611964" y="1613574"/>
                      <a:pt x="1611964" y="1613574"/>
                      <a:pt x="1247010" y="1613574"/>
                    </a:cubicBezTo>
                    <a:lnTo>
                      <a:pt x="1242179" y="1613574"/>
                    </a:lnTo>
                    <a:lnTo>
                      <a:pt x="1242504" y="1607133"/>
                    </a:lnTo>
                    <a:cubicBezTo>
                      <a:pt x="1242504" y="923586"/>
                      <a:pt x="688379" y="369461"/>
                      <a:pt x="4831" y="369461"/>
                    </a:cubicBezTo>
                    <a:lnTo>
                      <a:pt x="0" y="369705"/>
                    </a:lnTo>
                    <a:lnTo>
                      <a:pt x="0" y="366227"/>
                    </a:lnTo>
                    <a:cubicBezTo>
                      <a:pt x="0" y="286094"/>
                      <a:pt x="0" y="169537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îşļiḑê">
              <a:extLst>
                <a:ext uri="{FF2B5EF4-FFF2-40B4-BE49-F238E27FC236}">
                  <a16:creationId xmlns="" xmlns:a16="http://schemas.microsoft.com/office/drawing/2014/main" id="{62F09B4A-9BE9-4A60-9101-0A6577DE4673}"/>
                </a:ext>
              </a:extLst>
            </p:cNvPr>
            <p:cNvSpPr/>
            <p:nvPr/>
          </p:nvSpPr>
          <p:spPr>
            <a:xfrm>
              <a:off x="4755054" y="2276333"/>
              <a:ext cx="689718" cy="68971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š1îḓé">
              <a:extLst>
                <a:ext uri="{FF2B5EF4-FFF2-40B4-BE49-F238E27FC236}">
                  <a16:creationId xmlns="" xmlns:a16="http://schemas.microsoft.com/office/drawing/2014/main" id="{CE052288-15D8-4CA2-8FC1-7C2A422F3A24}"/>
                </a:ext>
              </a:extLst>
            </p:cNvPr>
            <p:cNvSpPr/>
            <p:nvPr/>
          </p:nvSpPr>
          <p:spPr>
            <a:xfrm>
              <a:off x="6755960" y="2276333"/>
              <a:ext cx="689718" cy="689717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i$liďe">
              <a:extLst>
                <a:ext uri="{FF2B5EF4-FFF2-40B4-BE49-F238E27FC236}">
                  <a16:creationId xmlns="" xmlns:a16="http://schemas.microsoft.com/office/drawing/2014/main" id="{301CAEBC-8131-4039-AE8F-7E83C0C2559A}"/>
                </a:ext>
              </a:extLst>
            </p:cNvPr>
            <p:cNvSpPr/>
            <p:nvPr/>
          </p:nvSpPr>
          <p:spPr>
            <a:xfrm>
              <a:off x="4755054" y="4048016"/>
              <a:ext cx="689718" cy="689717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ṩḷíḍé">
              <a:extLst>
                <a:ext uri="{FF2B5EF4-FFF2-40B4-BE49-F238E27FC236}">
                  <a16:creationId xmlns="" xmlns:a16="http://schemas.microsoft.com/office/drawing/2014/main" id="{469E8692-2793-45EF-8995-B46D8BFD59E3}"/>
                </a:ext>
              </a:extLst>
            </p:cNvPr>
            <p:cNvSpPr/>
            <p:nvPr/>
          </p:nvSpPr>
          <p:spPr>
            <a:xfrm>
              <a:off x="6755960" y="4048016"/>
              <a:ext cx="689718" cy="689717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iṡḻîḋê">
              <a:extLst>
                <a:ext uri="{FF2B5EF4-FFF2-40B4-BE49-F238E27FC236}">
                  <a16:creationId xmlns="" xmlns:a16="http://schemas.microsoft.com/office/drawing/2014/main" id="{2911737F-2FF6-45B1-AE3E-8785202579C6}"/>
                </a:ext>
              </a:extLst>
            </p:cNvPr>
            <p:cNvSpPr/>
            <p:nvPr/>
          </p:nvSpPr>
          <p:spPr bwMode="auto">
            <a:xfrm>
              <a:off x="669925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iSļîďê">
              <a:extLst>
                <a:ext uri="{FF2B5EF4-FFF2-40B4-BE49-F238E27FC236}">
                  <a16:creationId xmlns="" xmlns:a16="http://schemas.microsoft.com/office/drawing/2014/main" id="{A8813421-333D-46C8-A02F-FB178F44A859}"/>
                </a:ext>
              </a:extLst>
            </p:cNvPr>
            <p:cNvSpPr txBox="1"/>
            <p:nvPr/>
          </p:nvSpPr>
          <p:spPr bwMode="auto">
            <a:xfrm>
              <a:off x="669925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ïşḻíde">
              <a:extLst>
                <a:ext uri="{FF2B5EF4-FFF2-40B4-BE49-F238E27FC236}">
                  <a16:creationId xmlns="" xmlns:a16="http://schemas.microsoft.com/office/drawing/2014/main" id="{A3DA9602-2071-4E27-B07F-54065023192E}"/>
                </a:ext>
              </a:extLst>
            </p:cNvPr>
            <p:cNvSpPr/>
            <p:nvPr/>
          </p:nvSpPr>
          <p:spPr bwMode="auto">
            <a:xfrm>
              <a:off x="669925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íş1iďé">
              <a:extLst>
                <a:ext uri="{FF2B5EF4-FFF2-40B4-BE49-F238E27FC236}">
                  <a16:creationId xmlns="" xmlns:a16="http://schemas.microsoft.com/office/drawing/2014/main" id="{42B562B9-1AAA-4DF2-82E5-CD71DBE2EE9C}"/>
                </a:ext>
              </a:extLst>
            </p:cNvPr>
            <p:cNvSpPr txBox="1"/>
            <p:nvPr/>
          </p:nvSpPr>
          <p:spPr bwMode="auto">
            <a:xfrm>
              <a:off x="669925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</a:p>
          </p:txBody>
        </p:sp>
        <p:sp>
          <p:nvSpPr>
            <p:cNvPr id="16" name="îşḻíďê">
              <a:extLst>
                <a:ext uri="{FF2B5EF4-FFF2-40B4-BE49-F238E27FC236}">
                  <a16:creationId xmlns="" xmlns:a16="http://schemas.microsoft.com/office/drawing/2014/main" id="{5124445D-93AA-429C-B6B9-5C32D5CACFC3}"/>
                </a:ext>
              </a:extLst>
            </p:cNvPr>
            <p:cNvSpPr/>
            <p:nvPr/>
          </p:nvSpPr>
          <p:spPr bwMode="auto">
            <a:xfrm>
              <a:off x="7968610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ïsļïde">
              <a:extLst>
                <a:ext uri="{FF2B5EF4-FFF2-40B4-BE49-F238E27FC236}">
                  <a16:creationId xmlns="" xmlns:a16="http://schemas.microsoft.com/office/drawing/2014/main" id="{9411F4B5-02C1-449A-8246-75552FB509B7}"/>
                </a:ext>
              </a:extLst>
            </p:cNvPr>
            <p:cNvSpPr txBox="1"/>
            <p:nvPr/>
          </p:nvSpPr>
          <p:spPr bwMode="auto">
            <a:xfrm>
              <a:off x="7968610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</a:p>
          </p:txBody>
        </p:sp>
        <p:sp>
          <p:nvSpPr>
            <p:cNvPr id="18" name="i$ļiḑé">
              <a:extLst>
                <a:ext uri="{FF2B5EF4-FFF2-40B4-BE49-F238E27FC236}">
                  <a16:creationId xmlns="" xmlns:a16="http://schemas.microsoft.com/office/drawing/2014/main" id="{48E14AE7-4378-4364-B6CF-4D747704B015}"/>
                </a:ext>
              </a:extLst>
            </p:cNvPr>
            <p:cNvSpPr/>
            <p:nvPr/>
          </p:nvSpPr>
          <p:spPr bwMode="auto">
            <a:xfrm>
              <a:off x="7968610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iṩľíḍê">
              <a:extLst>
                <a:ext uri="{FF2B5EF4-FFF2-40B4-BE49-F238E27FC236}">
                  <a16:creationId xmlns="" xmlns:a16="http://schemas.microsoft.com/office/drawing/2014/main" id="{1A43A41D-A2DD-43FA-855F-217EBD6ACA86}"/>
                </a:ext>
              </a:extLst>
            </p:cNvPr>
            <p:cNvSpPr txBox="1"/>
            <p:nvPr/>
          </p:nvSpPr>
          <p:spPr bwMode="auto">
            <a:xfrm>
              <a:off x="7968610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20" name="iṩľîďè">
              <a:extLst>
                <a:ext uri="{FF2B5EF4-FFF2-40B4-BE49-F238E27FC236}">
                  <a16:creationId xmlns="" xmlns:a16="http://schemas.microsoft.com/office/drawing/2014/main" id="{609A4D5E-87DA-40AF-888B-0674713096AC}"/>
                </a:ext>
              </a:extLst>
            </p:cNvPr>
            <p:cNvSpPr/>
            <p:nvPr/>
          </p:nvSpPr>
          <p:spPr bwMode="auto">
            <a:xfrm>
              <a:off x="4903676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îşľíďè">
              <a:extLst>
                <a:ext uri="{FF2B5EF4-FFF2-40B4-BE49-F238E27FC236}">
                  <a16:creationId xmlns="" xmlns:a16="http://schemas.microsoft.com/office/drawing/2014/main" id="{CDB8400C-F5DE-4A58-8254-34F89B98AFF0}"/>
                </a:ext>
              </a:extLst>
            </p:cNvPr>
            <p:cNvSpPr/>
            <p:nvPr/>
          </p:nvSpPr>
          <p:spPr bwMode="auto">
            <a:xfrm>
              <a:off x="6904582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iŝ1îḓé">
              <a:extLst>
                <a:ext uri="{FF2B5EF4-FFF2-40B4-BE49-F238E27FC236}">
                  <a16:creationId xmlns="" xmlns:a16="http://schemas.microsoft.com/office/drawing/2014/main" id="{F0A55BAC-B78A-41B8-B0D0-238BB0BCD6F5}"/>
                </a:ext>
              </a:extLst>
            </p:cNvPr>
            <p:cNvSpPr/>
            <p:nvPr/>
          </p:nvSpPr>
          <p:spPr bwMode="auto">
            <a:xfrm>
              <a:off x="6904582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íşḻïḋê">
              <a:extLst>
                <a:ext uri="{FF2B5EF4-FFF2-40B4-BE49-F238E27FC236}">
                  <a16:creationId xmlns="" xmlns:a16="http://schemas.microsoft.com/office/drawing/2014/main" id="{7EF7D9A3-D471-4212-817E-A4B2AE33E93E}"/>
                </a:ext>
              </a:extLst>
            </p:cNvPr>
            <p:cNvSpPr/>
            <p:nvPr/>
          </p:nvSpPr>
          <p:spPr bwMode="auto">
            <a:xfrm>
              <a:off x="4903676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4" name="ïšḷ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5798C611-53A3-426A-B0BE-D9FC54A314A8}"/>
                </a:ext>
              </a:extLst>
            </p:cNvPr>
            <p:cNvGrpSpPr/>
            <p:nvPr/>
          </p:nvGrpSpPr>
          <p:grpSpPr>
            <a:xfrm>
              <a:off x="5281071" y="2709326"/>
              <a:ext cx="1520943" cy="1565891"/>
              <a:chOff x="4085318" y="1701800"/>
              <a:chExt cx="4021362" cy="4140199"/>
            </a:xfrm>
          </p:grpSpPr>
          <p:grpSp>
            <p:nvGrpSpPr>
              <p:cNvPr id="25" name="íṥlídê">
                <a:extLst>
                  <a:ext uri="{FF2B5EF4-FFF2-40B4-BE49-F238E27FC236}">
                    <a16:creationId xmlns="" xmlns:a16="http://schemas.microsoft.com/office/drawing/2014/main" id="{E89FC04A-8BD7-48E8-9F57-BDFDEA33D4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85318" y="1701800"/>
                <a:ext cx="4021362" cy="4140199"/>
                <a:chOff x="1734" y="0"/>
                <a:chExt cx="4196" cy="4320"/>
              </a:xfrm>
            </p:grpSpPr>
            <p:sp>
              <p:nvSpPr>
                <p:cNvPr id="81" name="îṡľídè">
                  <a:extLst>
                    <a:ext uri="{FF2B5EF4-FFF2-40B4-BE49-F238E27FC236}">
                      <a16:creationId xmlns="" xmlns:a16="http://schemas.microsoft.com/office/drawing/2014/main" id="{FBCCC602-24D7-4699-9072-647261C82EDF}"/>
                    </a:ext>
                  </a:extLst>
                </p:cNvPr>
                <p:cNvSpPr/>
                <p:nvPr/>
              </p:nvSpPr>
              <p:spPr bwMode="auto">
                <a:xfrm>
                  <a:off x="1757" y="2286"/>
                  <a:ext cx="648" cy="691"/>
                </a:xfrm>
                <a:custGeom>
                  <a:avLst/>
                  <a:gdLst>
                    <a:gd name="T0" fmla="*/ 1544 w 2703"/>
                    <a:gd name="T1" fmla="*/ 327 h 2889"/>
                    <a:gd name="T2" fmla="*/ 2561 w 2703"/>
                    <a:gd name="T3" fmla="*/ 2066 h 2889"/>
                    <a:gd name="T4" fmla="*/ 2387 w 2703"/>
                    <a:gd name="T5" fmla="*/ 2759 h 2889"/>
                    <a:gd name="T6" fmla="*/ 1728 w 2703"/>
                    <a:gd name="T7" fmla="*/ 2617 h 2889"/>
                    <a:gd name="T8" fmla="*/ 961 w 2703"/>
                    <a:gd name="T9" fmla="*/ 2385 h 2889"/>
                    <a:gd name="T10" fmla="*/ 884 w 2703"/>
                    <a:gd name="T11" fmla="*/ 2159 h 2889"/>
                    <a:gd name="T12" fmla="*/ 224 w 2703"/>
                    <a:gd name="T13" fmla="*/ 1757 h 2889"/>
                    <a:gd name="T14" fmla="*/ 499 w 2703"/>
                    <a:gd name="T15" fmla="*/ 664 h 2889"/>
                    <a:gd name="T16" fmla="*/ 611 w 2703"/>
                    <a:gd name="T17" fmla="*/ 610 h 2889"/>
                    <a:gd name="T18" fmla="*/ 855 w 2703"/>
                    <a:gd name="T19" fmla="*/ 139 h 2889"/>
                    <a:gd name="T20" fmla="*/ 1544 w 2703"/>
                    <a:gd name="T21" fmla="*/ 327 h 2889"/>
                    <a:gd name="T22" fmla="*/ 1795 w 2703"/>
                    <a:gd name="T23" fmla="*/ 2514 h 2889"/>
                    <a:gd name="T24" fmla="*/ 2330 w 2703"/>
                    <a:gd name="T25" fmla="*/ 2661 h 2889"/>
                    <a:gd name="T26" fmla="*/ 2464 w 2703"/>
                    <a:gd name="T27" fmla="*/ 2123 h 2889"/>
                    <a:gd name="T28" fmla="*/ 1447 w 2703"/>
                    <a:gd name="T29" fmla="*/ 384 h 2889"/>
                    <a:gd name="T30" fmla="*/ 912 w 2703"/>
                    <a:gd name="T31" fmla="*/ 236 h 2889"/>
                    <a:gd name="T32" fmla="*/ 729 w 2703"/>
                    <a:gd name="T33" fmla="*/ 638 h 2889"/>
                    <a:gd name="T34" fmla="*/ 737 w 2703"/>
                    <a:gd name="T35" fmla="*/ 687 h 2889"/>
                    <a:gd name="T36" fmla="*/ 690 w 2703"/>
                    <a:gd name="T37" fmla="*/ 702 h 2889"/>
                    <a:gd name="T38" fmla="*/ 556 w 2703"/>
                    <a:gd name="T39" fmla="*/ 761 h 2889"/>
                    <a:gd name="T40" fmla="*/ 322 w 2703"/>
                    <a:gd name="T41" fmla="*/ 1700 h 2889"/>
                    <a:gd name="T42" fmla="*/ 935 w 2703"/>
                    <a:gd name="T43" fmla="*/ 2047 h 2889"/>
                    <a:gd name="T44" fmla="*/ 991 w 2703"/>
                    <a:gd name="T45" fmla="*/ 2045 h 2889"/>
                    <a:gd name="T46" fmla="*/ 993 w 2703"/>
                    <a:gd name="T47" fmla="*/ 2101 h 2889"/>
                    <a:gd name="T48" fmla="*/ 1059 w 2703"/>
                    <a:gd name="T49" fmla="*/ 2328 h 2889"/>
                    <a:gd name="T50" fmla="*/ 1698 w 2703"/>
                    <a:gd name="T51" fmla="*/ 2504 h 2889"/>
                    <a:gd name="T52" fmla="*/ 1715 w 2703"/>
                    <a:gd name="T53" fmla="*/ 2494 h 2889"/>
                    <a:gd name="T54" fmla="*/ 1765 w 2703"/>
                    <a:gd name="T55" fmla="*/ 2462 h 2889"/>
                    <a:gd name="T56" fmla="*/ 1795 w 2703"/>
                    <a:gd name="T57" fmla="*/ 2514 h 2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03" h="2889">
                      <a:moveTo>
                        <a:pt x="1544" y="327"/>
                      </a:moveTo>
                      <a:cubicBezTo>
                        <a:pt x="2561" y="2066"/>
                        <a:pt x="2561" y="2066"/>
                        <a:pt x="2561" y="2066"/>
                      </a:cubicBezTo>
                      <a:cubicBezTo>
                        <a:pt x="2703" y="2309"/>
                        <a:pt x="2625" y="2620"/>
                        <a:pt x="2387" y="2759"/>
                      </a:cubicBezTo>
                      <a:cubicBezTo>
                        <a:pt x="2164" y="2889"/>
                        <a:pt x="1880" y="2824"/>
                        <a:pt x="1728" y="2617"/>
                      </a:cubicBezTo>
                      <a:cubicBezTo>
                        <a:pt x="1458" y="2755"/>
                        <a:pt x="1119" y="2656"/>
                        <a:pt x="961" y="2385"/>
                      </a:cubicBezTo>
                      <a:cubicBezTo>
                        <a:pt x="920" y="2316"/>
                        <a:pt x="894" y="2238"/>
                        <a:pt x="884" y="2159"/>
                      </a:cubicBezTo>
                      <a:cubicBezTo>
                        <a:pt x="613" y="2147"/>
                        <a:pt x="364" y="1996"/>
                        <a:pt x="224" y="1757"/>
                      </a:cubicBezTo>
                      <a:cubicBezTo>
                        <a:pt x="0" y="1374"/>
                        <a:pt x="123" y="883"/>
                        <a:pt x="499" y="664"/>
                      </a:cubicBezTo>
                      <a:cubicBezTo>
                        <a:pt x="535" y="643"/>
                        <a:pt x="572" y="625"/>
                        <a:pt x="611" y="610"/>
                      </a:cubicBezTo>
                      <a:cubicBezTo>
                        <a:pt x="597" y="420"/>
                        <a:pt x="691" y="235"/>
                        <a:pt x="855" y="139"/>
                      </a:cubicBezTo>
                      <a:cubicBezTo>
                        <a:pt x="1093" y="0"/>
                        <a:pt x="1402" y="84"/>
                        <a:pt x="1544" y="327"/>
                      </a:cubicBezTo>
                      <a:close/>
                      <a:moveTo>
                        <a:pt x="1795" y="2514"/>
                      </a:moveTo>
                      <a:cubicBezTo>
                        <a:pt x="1906" y="2703"/>
                        <a:pt x="2145" y="2769"/>
                        <a:pt x="2330" y="2661"/>
                      </a:cubicBezTo>
                      <a:cubicBezTo>
                        <a:pt x="2514" y="2554"/>
                        <a:pt x="2574" y="2312"/>
                        <a:pt x="2464" y="2123"/>
                      </a:cubicBezTo>
                      <a:cubicBezTo>
                        <a:pt x="1447" y="384"/>
                        <a:pt x="1447" y="384"/>
                        <a:pt x="1447" y="384"/>
                      </a:cubicBezTo>
                      <a:cubicBezTo>
                        <a:pt x="1336" y="195"/>
                        <a:pt x="1096" y="129"/>
                        <a:pt x="912" y="236"/>
                      </a:cubicBezTo>
                      <a:cubicBezTo>
                        <a:pt x="775" y="317"/>
                        <a:pt x="701" y="478"/>
                        <a:pt x="729" y="638"/>
                      </a:cubicBezTo>
                      <a:cubicBezTo>
                        <a:pt x="737" y="687"/>
                        <a:pt x="737" y="687"/>
                        <a:pt x="737" y="687"/>
                      </a:cubicBezTo>
                      <a:cubicBezTo>
                        <a:pt x="690" y="702"/>
                        <a:pt x="690" y="702"/>
                        <a:pt x="690" y="702"/>
                      </a:cubicBezTo>
                      <a:cubicBezTo>
                        <a:pt x="643" y="717"/>
                        <a:pt x="598" y="737"/>
                        <a:pt x="556" y="761"/>
                      </a:cubicBezTo>
                      <a:cubicBezTo>
                        <a:pt x="234" y="949"/>
                        <a:pt x="129" y="1370"/>
                        <a:pt x="322" y="1700"/>
                      </a:cubicBezTo>
                      <a:cubicBezTo>
                        <a:pt x="450" y="1919"/>
                        <a:pt x="685" y="2052"/>
                        <a:pt x="935" y="2047"/>
                      </a:cubicBezTo>
                      <a:cubicBezTo>
                        <a:pt x="991" y="2045"/>
                        <a:pt x="991" y="2045"/>
                        <a:pt x="991" y="2045"/>
                      </a:cubicBezTo>
                      <a:cubicBezTo>
                        <a:pt x="993" y="2101"/>
                        <a:pt x="993" y="2101"/>
                        <a:pt x="993" y="2101"/>
                      </a:cubicBezTo>
                      <a:cubicBezTo>
                        <a:pt x="995" y="2180"/>
                        <a:pt x="1018" y="2259"/>
                        <a:pt x="1059" y="2328"/>
                      </a:cubicBezTo>
                      <a:cubicBezTo>
                        <a:pt x="1191" y="2554"/>
                        <a:pt x="1477" y="2633"/>
                        <a:pt x="1698" y="2504"/>
                      </a:cubicBezTo>
                      <a:cubicBezTo>
                        <a:pt x="1704" y="2501"/>
                        <a:pt x="1710" y="2497"/>
                        <a:pt x="1715" y="2494"/>
                      </a:cubicBezTo>
                      <a:cubicBezTo>
                        <a:pt x="1765" y="2462"/>
                        <a:pt x="1765" y="2462"/>
                        <a:pt x="1765" y="2462"/>
                      </a:cubicBezTo>
                      <a:lnTo>
                        <a:pt x="1795" y="25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ļiḋè">
                  <a:extLst>
                    <a:ext uri="{FF2B5EF4-FFF2-40B4-BE49-F238E27FC236}">
                      <a16:creationId xmlns="" xmlns:a16="http://schemas.microsoft.com/office/drawing/2014/main" id="{8B5D88DF-4139-4781-BBD8-CCA2CC3604EC}"/>
                    </a:ext>
                  </a:extLst>
                </p:cNvPr>
                <p:cNvSpPr/>
                <p:nvPr/>
              </p:nvSpPr>
              <p:spPr bwMode="auto">
                <a:xfrm>
                  <a:off x="3237" y="0"/>
                  <a:ext cx="656" cy="623"/>
                </a:xfrm>
                <a:custGeom>
                  <a:avLst/>
                  <a:gdLst>
                    <a:gd name="T0" fmla="*/ 561 w 2737"/>
                    <a:gd name="T1" fmla="*/ 2601 h 2605"/>
                    <a:gd name="T2" fmla="*/ 527 w 2737"/>
                    <a:gd name="T3" fmla="*/ 2590 h 2605"/>
                    <a:gd name="T4" fmla="*/ 504 w 2737"/>
                    <a:gd name="T5" fmla="*/ 2533 h 2605"/>
                    <a:gd name="T6" fmla="*/ 653 w 2737"/>
                    <a:gd name="T7" fmla="*/ 1664 h 2605"/>
                    <a:gd name="T8" fmla="*/ 22 w 2737"/>
                    <a:gd name="T9" fmla="*/ 1049 h 2605"/>
                    <a:gd name="T10" fmla="*/ 7 w 2737"/>
                    <a:gd name="T11" fmla="*/ 989 h 2605"/>
                    <a:gd name="T12" fmla="*/ 54 w 2737"/>
                    <a:gd name="T13" fmla="*/ 950 h 2605"/>
                    <a:gd name="T14" fmla="*/ 926 w 2737"/>
                    <a:gd name="T15" fmla="*/ 823 h 2605"/>
                    <a:gd name="T16" fmla="*/ 1317 w 2737"/>
                    <a:gd name="T17" fmla="*/ 32 h 2605"/>
                    <a:gd name="T18" fmla="*/ 1369 w 2737"/>
                    <a:gd name="T19" fmla="*/ 0 h 2605"/>
                    <a:gd name="T20" fmla="*/ 1421 w 2737"/>
                    <a:gd name="T21" fmla="*/ 32 h 2605"/>
                    <a:gd name="T22" fmla="*/ 1811 w 2737"/>
                    <a:gd name="T23" fmla="*/ 823 h 2605"/>
                    <a:gd name="T24" fmla="*/ 2684 w 2737"/>
                    <a:gd name="T25" fmla="*/ 950 h 2605"/>
                    <a:gd name="T26" fmla="*/ 2731 w 2737"/>
                    <a:gd name="T27" fmla="*/ 989 h 2605"/>
                    <a:gd name="T28" fmla="*/ 2716 w 2737"/>
                    <a:gd name="T29" fmla="*/ 1049 h 2605"/>
                    <a:gd name="T30" fmla="*/ 2085 w 2737"/>
                    <a:gd name="T31" fmla="*/ 1664 h 2605"/>
                    <a:gd name="T32" fmla="*/ 2234 w 2737"/>
                    <a:gd name="T33" fmla="*/ 2533 h 2605"/>
                    <a:gd name="T34" fmla="*/ 2210 w 2737"/>
                    <a:gd name="T35" fmla="*/ 2590 h 2605"/>
                    <a:gd name="T36" fmla="*/ 2149 w 2737"/>
                    <a:gd name="T37" fmla="*/ 2595 h 2605"/>
                    <a:gd name="T38" fmla="*/ 1369 w 2737"/>
                    <a:gd name="T39" fmla="*/ 2185 h 2605"/>
                    <a:gd name="T40" fmla="*/ 588 w 2737"/>
                    <a:gd name="T41" fmla="*/ 2595 h 2605"/>
                    <a:gd name="T42" fmla="*/ 561 w 2737"/>
                    <a:gd name="T43" fmla="*/ 2601 h 2605"/>
                    <a:gd name="T44" fmla="*/ 187 w 2737"/>
                    <a:gd name="T45" fmla="*/ 1048 h 2605"/>
                    <a:gd name="T46" fmla="*/ 756 w 2737"/>
                    <a:gd name="T47" fmla="*/ 1602 h 2605"/>
                    <a:gd name="T48" fmla="*/ 773 w 2737"/>
                    <a:gd name="T49" fmla="*/ 1654 h 2605"/>
                    <a:gd name="T50" fmla="*/ 639 w 2737"/>
                    <a:gd name="T51" fmla="*/ 2437 h 2605"/>
                    <a:gd name="T52" fmla="*/ 1342 w 2737"/>
                    <a:gd name="T53" fmla="*/ 2067 h 2605"/>
                    <a:gd name="T54" fmla="*/ 1396 w 2737"/>
                    <a:gd name="T55" fmla="*/ 2067 h 2605"/>
                    <a:gd name="T56" fmla="*/ 2099 w 2737"/>
                    <a:gd name="T57" fmla="*/ 2437 h 2605"/>
                    <a:gd name="T58" fmla="*/ 1965 w 2737"/>
                    <a:gd name="T59" fmla="*/ 1654 h 2605"/>
                    <a:gd name="T60" fmla="*/ 1981 w 2737"/>
                    <a:gd name="T61" fmla="*/ 1602 h 2605"/>
                    <a:gd name="T62" fmla="*/ 2550 w 2737"/>
                    <a:gd name="T63" fmla="*/ 1048 h 2605"/>
                    <a:gd name="T64" fmla="*/ 1764 w 2737"/>
                    <a:gd name="T65" fmla="*/ 934 h 2605"/>
                    <a:gd name="T66" fmla="*/ 1720 w 2737"/>
                    <a:gd name="T67" fmla="*/ 902 h 2605"/>
                    <a:gd name="T68" fmla="*/ 1369 w 2737"/>
                    <a:gd name="T69" fmla="*/ 190 h 2605"/>
                    <a:gd name="T70" fmla="*/ 1017 w 2737"/>
                    <a:gd name="T71" fmla="*/ 902 h 2605"/>
                    <a:gd name="T72" fmla="*/ 973 w 2737"/>
                    <a:gd name="T73" fmla="*/ 934 h 2605"/>
                    <a:gd name="T74" fmla="*/ 187 w 2737"/>
                    <a:gd name="T75" fmla="*/ 1048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37" h="2605">
                      <a:moveTo>
                        <a:pt x="561" y="2601"/>
                      </a:moveTo>
                      <a:cubicBezTo>
                        <a:pt x="549" y="2601"/>
                        <a:pt x="537" y="2598"/>
                        <a:pt x="527" y="2590"/>
                      </a:cubicBezTo>
                      <a:cubicBezTo>
                        <a:pt x="509" y="2577"/>
                        <a:pt x="500" y="2555"/>
                        <a:pt x="504" y="2533"/>
                      </a:cubicBezTo>
                      <a:cubicBezTo>
                        <a:pt x="653" y="1664"/>
                        <a:pt x="653" y="1664"/>
                        <a:pt x="653" y="1664"/>
                      </a:cubicBezTo>
                      <a:cubicBezTo>
                        <a:pt x="22" y="1049"/>
                        <a:pt x="22" y="1049"/>
                        <a:pt x="22" y="1049"/>
                      </a:cubicBezTo>
                      <a:cubicBezTo>
                        <a:pt x="6" y="1034"/>
                        <a:pt x="0" y="1011"/>
                        <a:pt x="7" y="989"/>
                      </a:cubicBezTo>
                      <a:cubicBezTo>
                        <a:pt x="14" y="968"/>
                        <a:pt x="32" y="953"/>
                        <a:pt x="54" y="950"/>
                      </a:cubicBezTo>
                      <a:cubicBezTo>
                        <a:pt x="926" y="823"/>
                        <a:pt x="926" y="823"/>
                        <a:pt x="926" y="823"/>
                      </a:cubicBezTo>
                      <a:cubicBezTo>
                        <a:pt x="1317" y="32"/>
                        <a:pt x="1317" y="32"/>
                        <a:pt x="1317" y="32"/>
                      </a:cubicBezTo>
                      <a:cubicBezTo>
                        <a:pt x="1326" y="13"/>
                        <a:pt x="1347" y="0"/>
                        <a:pt x="1369" y="0"/>
                      </a:cubicBezTo>
                      <a:cubicBezTo>
                        <a:pt x="1391" y="0"/>
                        <a:pt x="1411" y="13"/>
                        <a:pt x="1421" y="32"/>
                      </a:cubicBezTo>
                      <a:cubicBezTo>
                        <a:pt x="1811" y="823"/>
                        <a:pt x="1811" y="823"/>
                        <a:pt x="1811" y="823"/>
                      </a:cubicBezTo>
                      <a:cubicBezTo>
                        <a:pt x="2684" y="950"/>
                        <a:pt x="2684" y="950"/>
                        <a:pt x="2684" y="950"/>
                      </a:cubicBezTo>
                      <a:cubicBezTo>
                        <a:pt x="2706" y="953"/>
                        <a:pt x="2724" y="968"/>
                        <a:pt x="2731" y="989"/>
                      </a:cubicBezTo>
                      <a:cubicBezTo>
                        <a:pt x="2737" y="1011"/>
                        <a:pt x="2732" y="1034"/>
                        <a:pt x="2716" y="1049"/>
                      </a:cubicBezTo>
                      <a:cubicBezTo>
                        <a:pt x="2085" y="1664"/>
                        <a:pt x="2085" y="1664"/>
                        <a:pt x="2085" y="1664"/>
                      </a:cubicBezTo>
                      <a:cubicBezTo>
                        <a:pt x="2234" y="2533"/>
                        <a:pt x="2234" y="2533"/>
                        <a:pt x="2234" y="2533"/>
                      </a:cubicBezTo>
                      <a:cubicBezTo>
                        <a:pt x="2237" y="2555"/>
                        <a:pt x="2228" y="2577"/>
                        <a:pt x="2210" y="2590"/>
                      </a:cubicBezTo>
                      <a:cubicBezTo>
                        <a:pt x="2193" y="2603"/>
                        <a:pt x="2169" y="2605"/>
                        <a:pt x="2149" y="2595"/>
                      </a:cubicBezTo>
                      <a:cubicBezTo>
                        <a:pt x="1369" y="2185"/>
                        <a:pt x="1369" y="2185"/>
                        <a:pt x="1369" y="2185"/>
                      </a:cubicBezTo>
                      <a:cubicBezTo>
                        <a:pt x="588" y="2595"/>
                        <a:pt x="588" y="2595"/>
                        <a:pt x="588" y="2595"/>
                      </a:cubicBezTo>
                      <a:cubicBezTo>
                        <a:pt x="580" y="2599"/>
                        <a:pt x="571" y="2601"/>
                        <a:pt x="561" y="2601"/>
                      </a:cubicBezTo>
                      <a:close/>
                      <a:moveTo>
                        <a:pt x="187" y="1048"/>
                      </a:moveTo>
                      <a:cubicBezTo>
                        <a:pt x="756" y="1602"/>
                        <a:pt x="756" y="1602"/>
                        <a:pt x="756" y="1602"/>
                      </a:cubicBezTo>
                      <a:cubicBezTo>
                        <a:pt x="770" y="1616"/>
                        <a:pt x="776" y="1635"/>
                        <a:pt x="773" y="1654"/>
                      </a:cubicBezTo>
                      <a:cubicBezTo>
                        <a:pt x="639" y="2437"/>
                        <a:pt x="639" y="2437"/>
                        <a:pt x="639" y="2437"/>
                      </a:cubicBezTo>
                      <a:cubicBezTo>
                        <a:pt x="1342" y="2067"/>
                        <a:pt x="1342" y="2067"/>
                        <a:pt x="1342" y="2067"/>
                      </a:cubicBezTo>
                      <a:cubicBezTo>
                        <a:pt x="1359" y="2058"/>
                        <a:pt x="1379" y="2058"/>
                        <a:pt x="1396" y="2067"/>
                      </a:cubicBezTo>
                      <a:cubicBezTo>
                        <a:pt x="2099" y="2437"/>
                        <a:pt x="2099" y="2437"/>
                        <a:pt x="2099" y="2437"/>
                      </a:cubicBezTo>
                      <a:cubicBezTo>
                        <a:pt x="1965" y="1654"/>
                        <a:pt x="1965" y="1654"/>
                        <a:pt x="1965" y="1654"/>
                      </a:cubicBezTo>
                      <a:cubicBezTo>
                        <a:pt x="1961" y="1635"/>
                        <a:pt x="1968" y="1616"/>
                        <a:pt x="1981" y="1602"/>
                      </a:cubicBezTo>
                      <a:cubicBezTo>
                        <a:pt x="2550" y="1048"/>
                        <a:pt x="2550" y="1048"/>
                        <a:pt x="2550" y="1048"/>
                      </a:cubicBezTo>
                      <a:cubicBezTo>
                        <a:pt x="1764" y="934"/>
                        <a:pt x="1764" y="934"/>
                        <a:pt x="1764" y="934"/>
                      </a:cubicBezTo>
                      <a:cubicBezTo>
                        <a:pt x="1745" y="931"/>
                        <a:pt x="1729" y="919"/>
                        <a:pt x="1720" y="902"/>
                      </a:cubicBezTo>
                      <a:cubicBezTo>
                        <a:pt x="1369" y="190"/>
                        <a:pt x="1369" y="190"/>
                        <a:pt x="1369" y="190"/>
                      </a:cubicBezTo>
                      <a:cubicBezTo>
                        <a:pt x="1017" y="902"/>
                        <a:pt x="1017" y="902"/>
                        <a:pt x="1017" y="902"/>
                      </a:cubicBezTo>
                      <a:cubicBezTo>
                        <a:pt x="1009" y="919"/>
                        <a:pt x="992" y="931"/>
                        <a:pt x="973" y="934"/>
                      </a:cubicBezTo>
                      <a:lnTo>
                        <a:pt x="187" y="104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ṡliḋe">
                  <a:extLst>
                    <a:ext uri="{FF2B5EF4-FFF2-40B4-BE49-F238E27FC236}">
                      <a16:creationId xmlns="" xmlns:a16="http://schemas.microsoft.com/office/drawing/2014/main" id="{54FDC18B-15E8-409F-8318-FB43CD01C65E}"/>
                    </a:ext>
                  </a:extLst>
                </p:cNvPr>
                <p:cNvSpPr/>
                <p:nvPr/>
              </p:nvSpPr>
              <p:spPr bwMode="auto">
                <a:xfrm>
                  <a:off x="4821" y="2911"/>
                  <a:ext cx="720" cy="655"/>
                </a:xfrm>
                <a:custGeom>
                  <a:avLst/>
                  <a:gdLst>
                    <a:gd name="T0" fmla="*/ 845 w 3005"/>
                    <a:gd name="T1" fmla="*/ 2719 h 2737"/>
                    <a:gd name="T2" fmla="*/ 907 w 3005"/>
                    <a:gd name="T3" fmla="*/ 2733 h 2737"/>
                    <a:gd name="T4" fmla="*/ 1037 w 3005"/>
                    <a:gd name="T5" fmla="*/ 2703 h 2737"/>
                    <a:gd name="T6" fmla="*/ 2896 w 3005"/>
                    <a:gd name="T7" fmla="*/ 1597 h 2737"/>
                    <a:gd name="T8" fmla="*/ 2991 w 3005"/>
                    <a:gd name="T9" fmla="*/ 1480 h 2737"/>
                    <a:gd name="T10" fmla="*/ 3000 w 3005"/>
                    <a:gd name="T11" fmla="*/ 1444 h 2737"/>
                    <a:gd name="T12" fmla="*/ 3003 w 3005"/>
                    <a:gd name="T13" fmla="*/ 1419 h 2737"/>
                    <a:gd name="T14" fmla="*/ 2972 w 3005"/>
                    <a:gd name="T15" fmla="*/ 1296 h 2737"/>
                    <a:gd name="T16" fmla="*/ 2269 w 3005"/>
                    <a:gd name="T17" fmla="*/ 114 h 2737"/>
                    <a:gd name="T18" fmla="*/ 2189 w 3005"/>
                    <a:gd name="T19" fmla="*/ 36 h 2737"/>
                    <a:gd name="T20" fmla="*/ 2130 w 3005"/>
                    <a:gd name="T21" fmla="*/ 13 h 2737"/>
                    <a:gd name="T22" fmla="*/ 1968 w 3005"/>
                    <a:gd name="T23" fmla="*/ 38 h 2737"/>
                    <a:gd name="T24" fmla="*/ 109 w 3005"/>
                    <a:gd name="T25" fmla="*/ 1145 h 2737"/>
                    <a:gd name="T26" fmla="*/ 15 w 3005"/>
                    <a:gd name="T27" fmla="*/ 1260 h 2737"/>
                    <a:gd name="T28" fmla="*/ 2 w 3005"/>
                    <a:gd name="T29" fmla="*/ 1322 h 2737"/>
                    <a:gd name="T30" fmla="*/ 33 w 3005"/>
                    <a:gd name="T31" fmla="*/ 1445 h 2737"/>
                    <a:gd name="T32" fmla="*/ 736 w 3005"/>
                    <a:gd name="T33" fmla="*/ 2627 h 2737"/>
                    <a:gd name="T34" fmla="*/ 845 w 3005"/>
                    <a:gd name="T35" fmla="*/ 2719 h 2737"/>
                    <a:gd name="T36" fmla="*/ 1896 w 3005"/>
                    <a:gd name="T37" fmla="*/ 1228 h 2737"/>
                    <a:gd name="T38" fmla="*/ 2175 w 3005"/>
                    <a:gd name="T39" fmla="*/ 140 h 2737"/>
                    <a:gd name="T40" fmla="*/ 2191 w 3005"/>
                    <a:gd name="T41" fmla="*/ 161 h 2737"/>
                    <a:gd name="T42" fmla="*/ 2894 w 3005"/>
                    <a:gd name="T43" fmla="*/ 1343 h 2737"/>
                    <a:gd name="T44" fmla="*/ 2911 w 3005"/>
                    <a:gd name="T45" fmla="*/ 1389 h 2737"/>
                    <a:gd name="T46" fmla="*/ 1896 w 3005"/>
                    <a:gd name="T47" fmla="*/ 1228 h 2737"/>
                    <a:gd name="T48" fmla="*/ 1210 w 3005"/>
                    <a:gd name="T49" fmla="*/ 1638 h 2737"/>
                    <a:gd name="T50" fmla="*/ 861 w 3005"/>
                    <a:gd name="T51" fmla="*/ 2626 h 2737"/>
                    <a:gd name="T52" fmla="*/ 815 w 3005"/>
                    <a:gd name="T53" fmla="*/ 2581 h 2737"/>
                    <a:gd name="T54" fmla="*/ 111 w 3005"/>
                    <a:gd name="T55" fmla="*/ 1399 h 2737"/>
                    <a:gd name="T56" fmla="*/ 96 w 3005"/>
                    <a:gd name="T57" fmla="*/ 1359 h 2737"/>
                    <a:gd name="T58" fmla="*/ 1210 w 3005"/>
                    <a:gd name="T59" fmla="*/ 1638 h 2737"/>
                    <a:gd name="T60" fmla="*/ 2891 w 3005"/>
                    <a:gd name="T61" fmla="*/ 1478 h 2737"/>
                    <a:gd name="T62" fmla="*/ 2849 w 3005"/>
                    <a:gd name="T63" fmla="*/ 1518 h 2737"/>
                    <a:gd name="T64" fmla="*/ 991 w 3005"/>
                    <a:gd name="T65" fmla="*/ 2625 h 2737"/>
                    <a:gd name="T66" fmla="*/ 953 w 3005"/>
                    <a:gd name="T67" fmla="*/ 2640 h 2737"/>
                    <a:gd name="T68" fmla="*/ 1444 w 3005"/>
                    <a:gd name="T69" fmla="*/ 1248 h 2737"/>
                    <a:gd name="T70" fmla="*/ 2891 w 3005"/>
                    <a:gd name="T71" fmla="*/ 1478 h 2737"/>
                    <a:gd name="T72" fmla="*/ 1805 w 3005"/>
                    <a:gd name="T73" fmla="*/ 1213 h 2737"/>
                    <a:gd name="T74" fmla="*/ 1397 w 3005"/>
                    <a:gd name="T75" fmla="*/ 1148 h 2737"/>
                    <a:gd name="T76" fmla="*/ 1379 w 3005"/>
                    <a:gd name="T77" fmla="*/ 1159 h 2737"/>
                    <a:gd name="T78" fmla="*/ 1240 w 3005"/>
                    <a:gd name="T79" fmla="*/ 1552 h 2737"/>
                    <a:gd name="T80" fmla="*/ 111 w 3005"/>
                    <a:gd name="T81" fmla="*/ 1269 h 2737"/>
                    <a:gd name="T82" fmla="*/ 156 w 3005"/>
                    <a:gd name="T83" fmla="*/ 1223 h 2737"/>
                    <a:gd name="T84" fmla="*/ 2015 w 3005"/>
                    <a:gd name="T85" fmla="*/ 116 h 2737"/>
                    <a:gd name="T86" fmla="*/ 2091 w 3005"/>
                    <a:gd name="T87" fmla="*/ 99 h 2737"/>
                    <a:gd name="T88" fmla="*/ 1805 w 3005"/>
                    <a:gd name="T89" fmla="*/ 1213 h 2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05" h="2737">
                      <a:moveTo>
                        <a:pt x="845" y="2719"/>
                      </a:moveTo>
                      <a:cubicBezTo>
                        <a:pt x="865" y="2727"/>
                        <a:pt x="886" y="2732"/>
                        <a:pt x="907" y="2733"/>
                      </a:cubicBezTo>
                      <a:cubicBezTo>
                        <a:pt x="953" y="2737"/>
                        <a:pt x="998" y="2727"/>
                        <a:pt x="1037" y="2703"/>
                      </a:cubicBezTo>
                      <a:cubicBezTo>
                        <a:pt x="2896" y="1597"/>
                        <a:pt x="2896" y="1597"/>
                        <a:pt x="2896" y="1597"/>
                      </a:cubicBezTo>
                      <a:cubicBezTo>
                        <a:pt x="2940" y="1571"/>
                        <a:pt x="2974" y="1529"/>
                        <a:pt x="2991" y="1480"/>
                      </a:cubicBezTo>
                      <a:cubicBezTo>
                        <a:pt x="2995" y="1467"/>
                        <a:pt x="2998" y="1455"/>
                        <a:pt x="3000" y="1444"/>
                      </a:cubicBezTo>
                      <a:cubicBezTo>
                        <a:pt x="3002" y="1436"/>
                        <a:pt x="3002" y="1428"/>
                        <a:pt x="3003" y="1419"/>
                      </a:cubicBezTo>
                      <a:cubicBezTo>
                        <a:pt x="3005" y="1375"/>
                        <a:pt x="2994" y="1333"/>
                        <a:pt x="2972" y="1296"/>
                      </a:cubicBezTo>
                      <a:cubicBezTo>
                        <a:pt x="2269" y="114"/>
                        <a:pt x="2269" y="114"/>
                        <a:pt x="2269" y="114"/>
                      </a:cubicBezTo>
                      <a:cubicBezTo>
                        <a:pt x="2250" y="82"/>
                        <a:pt x="2222" y="55"/>
                        <a:pt x="2189" y="36"/>
                      </a:cubicBezTo>
                      <a:cubicBezTo>
                        <a:pt x="2170" y="26"/>
                        <a:pt x="2151" y="18"/>
                        <a:pt x="2130" y="13"/>
                      </a:cubicBezTo>
                      <a:cubicBezTo>
                        <a:pt x="2074" y="0"/>
                        <a:pt x="2017" y="9"/>
                        <a:pt x="1968" y="38"/>
                      </a:cubicBezTo>
                      <a:cubicBezTo>
                        <a:pt x="109" y="1145"/>
                        <a:pt x="109" y="1145"/>
                        <a:pt x="109" y="1145"/>
                      </a:cubicBezTo>
                      <a:cubicBezTo>
                        <a:pt x="65" y="1171"/>
                        <a:pt x="32" y="1212"/>
                        <a:pt x="15" y="1260"/>
                      </a:cubicBezTo>
                      <a:cubicBezTo>
                        <a:pt x="8" y="1280"/>
                        <a:pt x="4" y="1301"/>
                        <a:pt x="2" y="1322"/>
                      </a:cubicBezTo>
                      <a:cubicBezTo>
                        <a:pt x="0" y="1365"/>
                        <a:pt x="11" y="1408"/>
                        <a:pt x="33" y="1445"/>
                      </a:cubicBezTo>
                      <a:cubicBezTo>
                        <a:pt x="736" y="2627"/>
                        <a:pt x="736" y="2627"/>
                        <a:pt x="736" y="2627"/>
                      </a:cubicBezTo>
                      <a:cubicBezTo>
                        <a:pt x="762" y="2669"/>
                        <a:pt x="799" y="2701"/>
                        <a:pt x="845" y="2719"/>
                      </a:cubicBezTo>
                      <a:close/>
                      <a:moveTo>
                        <a:pt x="1896" y="1228"/>
                      </a:moveTo>
                      <a:cubicBezTo>
                        <a:pt x="2175" y="140"/>
                        <a:pt x="2175" y="140"/>
                        <a:pt x="2175" y="140"/>
                      </a:cubicBezTo>
                      <a:cubicBezTo>
                        <a:pt x="2181" y="146"/>
                        <a:pt x="2186" y="153"/>
                        <a:pt x="2191" y="161"/>
                      </a:cubicBezTo>
                      <a:cubicBezTo>
                        <a:pt x="2894" y="1343"/>
                        <a:pt x="2894" y="1343"/>
                        <a:pt x="2894" y="1343"/>
                      </a:cubicBezTo>
                      <a:cubicBezTo>
                        <a:pt x="2903" y="1357"/>
                        <a:pt x="2908" y="1373"/>
                        <a:pt x="2911" y="1389"/>
                      </a:cubicBezTo>
                      <a:lnTo>
                        <a:pt x="1896" y="1228"/>
                      </a:lnTo>
                      <a:close/>
                      <a:moveTo>
                        <a:pt x="1210" y="1638"/>
                      </a:moveTo>
                      <a:cubicBezTo>
                        <a:pt x="861" y="2626"/>
                        <a:pt x="861" y="2626"/>
                        <a:pt x="861" y="2626"/>
                      </a:cubicBezTo>
                      <a:cubicBezTo>
                        <a:pt x="842" y="2615"/>
                        <a:pt x="826" y="2600"/>
                        <a:pt x="815" y="2581"/>
                      </a:cubicBezTo>
                      <a:cubicBezTo>
                        <a:pt x="111" y="1399"/>
                        <a:pt x="111" y="1399"/>
                        <a:pt x="111" y="1399"/>
                      </a:cubicBezTo>
                      <a:cubicBezTo>
                        <a:pt x="104" y="1387"/>
                        <a:pt x="99" y="1373"/>
                        <a:pt x="96" y="1359"/>
                      </a:cubicBezTo>
                      <a:lnTo>
                        <a:pt x="1210" y="1638"/>
                      </a:lnTo>
                      <a:close/>
                      <a:moveTo>
                        <a:pt x="2891" y="1478"/>
                      </a:moveTo>
                      <a:cubicBezTo>
                        <a:pt x="2881" y="1495"/>
                        <a:pt x="2866" y="1508"/>
                        <a:pt x="2849" y="1518"/>
                      </a:cubicBezTo>
                      <a:cubicBezTo>
                        <a:pt x="991" y="2625"/>
                        <a:pt x="991" y="2625"/>
                        <a:pt x="991" y="2625"/>
                      </a:cubicBezTo>
                      <a:cubicBezTo>
                        <a:pt x="979" y="2632"/>
                        <a:pt x="966" y="2637"/>
                        <a:pt x="953" y="2640"/>
                      </a:cubicBezTo>
                      <a:cubicBezTo>
                        <a:pt x="1444" y="1248"/>
                        <a:pt x="1444" y="1248"/>
                        <a:pt x="1444" y="1248"/>
                      </a:cubicBezTo>
                      <a:lnTo>
                        <a:pt x="2891" y="1478"/>
                      </a:lnTo>
                      <a:close/>
                      <a:moveTo>
                        <a:pt x="1805" y="1213"/>
                      </a:moveTo>
                      <a:cubicBezTo>
                        <a:pt x="1397" y="1148"/>
                        <a:pt x="1397" y="1148"/>
                        <a:pt x="1397" y="1148"/>
                      </a:cubicBezTo>
                      <a:cubicBezTo>
                        <a:pt x="1389" y="1147"/>
                        <a:pt x="1382" y="1152"/>
                        <a:pt x="1379" y="1159"/>
                      </a:cubicBezTo>
                      <a:cubicBezTo>
                        <a:pt x="1240" y="1552"/>
                        <a:pt x="1240" y="1552"/>
                        <a:pt x="1240" y="1552"/>
                      </a:cubicBezTo>
                      <a:cubicBezTo>
                        <a:pt x="111" y="1269"/>
                        <a:pt x="111" y="1269"/>
                        <a:pt x="111" y="1269"/>
                      </a:cubicBezTo>
                      <a:cubicBezTo>
                        <a:pt x="122" y="1250"/>
                        <a:pt x="137" y="1234"/>
                        <a:pt x="156" y="1223"/>
                      </a:cubicBezTo>
                      <a:cubicBezTo>
                        <a:pt x="2015" y="116"/>
                        <a:pt x="2015" y="116"/>
                        <a:pt x="2015" y="116"/>
                      </a:cubicBezTo>
                      <a:cubicBezTo>
                        <a:pt x="2038" y="103"/>
                        <a:pt x="2065" y="97"/>
                        <a:pt x="2091" y="99"/>
                      </a:cubicBezTo>
                      <a:lnTo>
                        <a:pt x="1805" y="12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ṥľidê">
                  <a:extLst>
                    <a:ext uri="{FF2B5EF4-FFF2-40B4-BE49-F238E27FC236}">
                      <a16:creationId xmlns="" xmlns:a16="http://schemas.microsoft.com/office/drawing/2014/main" id="{E9531CDE-546B-456B-957F-B57D4511C390}"/>
                    </a:ext>
                  </a:extLst>
                </p:cNvPr>
                <p:cNvSpPr/>
                <p:nvPr/>
              </p:nvSpPr>
              <p:spPr bwMode="auto">
                <a:xfrm>
                  <a:off x="2499" y="3362"/>
                  <a:ext cx="463" cy="467"/>
                </a:xfrm>
                <a:custGeom>
                  <a:avLst/>
                  <a:gdLst>
                    <a:gd name="T0" fmla="*/ 1701 w 1931"/>
                    <a:gd name="T1" fmla="*/ 723 h 1955"/>
                    <a:gd name="T2" fmla="*/ 1856 w 1931"/>
                    <a:gd name="T3" fmla="*/ 559 h 1955"/>
                    <a:gd name="T4" fmla="*/ 1580 w 1931"/>
                    <a:gd name="T5" fmla="*/ 251 h 1955"/>
                    <a:gd name="T6" fmla="*/ 1467 w 1931"/>
                    <a:gd name="T7" fmla="*/ 169 h 1955"/>
                    <a:gd name="T8" fmla="*/ 1075 w 1931"/>
                    <a:gd name="T9" fmla="*/ 0 h 1955"/>
                    <a:gd name="T10" fmla="*/ 951 w 1931"/>
                    <a:gd name="T11" fmla="*/ 200 h 1955"/>
                    <a:gd name="T12" fmla="*/ 843 w 1931"/>
                    <a:gd name="T13" fmla="*/ 2 h 1955"/>
                    <a:gd name="T14" fmla="*/ 465 w 1931"/>
                    <a:gd name="T15" fmla="*/ 169 h 1955"/>
                    <a:gd name="T16" fmla="*/ 351 w 1931"/>
                    <a:gd name="T17" fmla="*/ 251 h 1955"/>
                    <a:gd name="T18" fmla="*/ 76 w 1931"/>
                    <a:gd name="T19" fmla="*/ 559 h 1955"/>
                    <a:gd name="T20" fmla="*/ 230 w 1931"/>
                    <a:gd name="T21" fmla="*/ 723 h 1955"/>
                    <a:gd name="T22" fmla="*/ 0 w 1931"/>
                    <a:gd name="T23" fmla="*/ 793 h 1955"/>
                    <a:gd name="T24" fmla="*/ 221 w 1931"/>
                    <a:gd name="T25" fmla="*/ 1204 h 1955"/>
                    <a:gd name="T26" fmla="*/ 76 w 1931"/>
                    <a:gd name="T27" fmla="*/ 1395 h 1955"/>
                    <a:gd name="T28" fmla="*/ 351 w 1931"/>
                    <a:gd name="T29" fmla="*/ 1704 h 1955"/>
                    <a:gd name="T30" fmla="*/ 465 w 1931"/>
                    <a:gd name="T31" fmla="*/ 1786 h 1955"/>
                    <a:gd name="T32" fmla="*/ 843 w 1931"/>
                    <a:gd name="T33" fmla="*/ 1953 h 1955"/>
                    <a:gd name="T34" fmla="*/ 951 w 1931"/>
                    <a:gd name="T35" fmla="*/ 1755 h 1955"/>
                    <a:gd name="T36" fmla="*/ 1075 w 1931"/>
                    <a:gd name="T37" fmla="*/ 1955 h 1955"/>
                    <a:gd name="T38" fmla="*/ 1464 w 1931"/>
                    <a:gd name="T39" fmla="*/ 1818 h 1955"/>
                    <a:gd name="T40" fmla="*/ 1434 w 1931"/>
                    <a:gd name="T41" fmla="*/ 1598 h 1955"/>
                    <a:gd name="T42" fmla="*/ 1638 w 1931"/>
                    <a:gd name="T43" fmla="*/ 1694 h 1955"/>
                    <a:gd name="T44" fmla="*/ 1846 w 1931"/>
                    <a:gd name="T45" fmla="*/ 1337 h 1955"/>
                    <a:gd name="T46" fmla="*/ 1890 w 1931"/>
                    <a:gd name="T47" fmla="*/ 1204 h 1955"/>
                    <a:gd name="T48" fmla="*/ 1890 w 1931"/>
                    <a:gd name="T49" fmla="*/ 751 h 1955"/>
                    <a:gd name="T50" fmla="*/ 1626 w 1931"/>
                    <a:gd name="T51" fmla="*/ 1280 h 1955"/>
                    <a:gd name="T52" fmla="*/ 1458 w 1931"/>
                    <a:gd name="T53" fmla="*/ 1512 h 1955"/>
                    <a:gd name="T54" fmla="*/ 1322 w 1931"/>
                    <a:gd name="T55" fmla="*/ 1611 h 1955"/>
                    <a:gd name="T56" fmla="*/ 1050 w 1931"/>
                    <a:gd name="T57" fmla="*/ 1699 h 1955"/>
                    <a:gd name="T58" fmla="*/ 924 w 1931"/>
                    <a:gd name="T59" fmla="*/ 1670 h 1955"/>
                    <a:gd name="T60" fmla="*/ 557 w 1931"/>
                    <a:gd name="T61" fmla="*/ 1772 h 1955"/>
                    <a:gd name="T62" fmla="*/ 524 w 1931"/>
                    <a:gd name="T63" fmla="*/ 1513 h 1955"/>
                    <a:gd name="T64" fmla="*/ 168 w 1931"/>
                    <a:gd name="T65" fmla="*/ 1380 h 1955"/>
                    <a:gd name="T66" fmla="*/ 294 w 1931"/>
                    <a:gd name="T67" fmla="*/ 1152 h 1955"/>
                    <a:gd name="T68" fmla="*/ 84 w 1931"/>
                    <a:gd name="T69" fmla="*/ 834 h 1955"/>
                    <a:gd name="T70" fmla="*/ 320 w 1931"/>
                    <a:gd name="T71" fmla="*/ 723 h 1955"/>
                    <a:gd name="T72" fmla="*/ 336 w 1931"/>
                    <a:gd name="T73" fmla="*/ 343 h 1955"/>
                    <a:gd name="T74" fmla="*/ 592 w 1931"/>
                    <a:gd name="T75" fmla="*/ 392 h 1955"/>
                    <a:gd name="T76" fmla="*/ 829 w 1931"/>
                    <a:gd name="T77" fmla="*/ 94 h 1955"/>
                    <a:gd name="T78" fmla="*/ 1007 w 1931"/>
                    <a:gd name="T79" fmla="*/ 284 h 1955"/>
                    <a:gd name="T80" fmla="*/ 1374 w 1931"/>
                    <a:gd name="T81" fmla="*/ 183 h 1955"/>
                    <a:gd name="T82" fmla="*/ 1407 w 1931"/>
                    <a:gd name="T83" fmla="*/ 441 h 1955"/>
                    <a:gd name="T84" fmla="*/ 1763 w 1931"/>
                    <a:gd name="T85" fmla="*/ 574 h 1955"/>
                    <a:gd name="T86" fmla="*/ 1638 w 1931"/>
                    <a:gd name="T87" fmla="*/ 803 h 1955"/>
                    <a:gd name="T88" fmla="*/ 1848 w 1931"/>
                    <a:gd name="T89" fmla="*/ 1120 h 1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1" h="1955">
                      <a:moveTo>
                        <a:pt x="1890" y="751"/>
                      </a:moveTo>
                      <a:cubicBezTo>
                        <a:pt x="1710" y="751"/>
                        <a:pt x="1710" y="751"/>
                        <a:pt x="1710" y="751"/>
                      </a:cubicBezTo>
                      <a:cubicBezTo>
                        <a:pt x="1707" y="742"/>
                        <a:pt x="1704" y="732"/>
                        <a:pt x="1701" y="723"/>
                      </a:cubicBezTo>
                      <a:cubicBezTo>
                        <a:pt x="1846" y="618"/>
                        <a:pt x="1846" y="618"/>
                        <a:pt x="1846" y="618"/>
                      </a:cubicBezTo>
                      <a:cubicBezTo>
                        <a:pt x="1855" y="611"/>
                        <a:pt x="1861" y="601"/>
                        <a:pt x="1863" y="590"/>
                      </a:cubicBezTo>
                      <a:cubicBezTo>
                        <a:pt x="1865" y="579"/>
                        <a:pt x="1862" y="568"/>
                        <a:pt x="1856" y="559"/>
                      </a:cubicBezTo>
                      <a:cubicBezTo>
                        <a:pt x="1638" y="260"/>
                        <a:pt x="1638" y="260"/>
                        <a:pt x="1638" y="260"/>
                      </a:cubicBezTo>
                      <a:cubicBezTo>
                        <a:pt x="1630" y="249"/>
                        <a:pt x="1618" y="243"/>
                        <a:pt x="1604" y="243"/>
                      </a:cubicBezTo>
                      <a:cubicBezTo>
                        <a:pt x="1596" y="243"/>
                        <a:pt x="1587" y="246"/>
                        <a:pt x="1580" y="251"/>
                      </a:cubicBezTo>
                      <a:cubicBezTo>
                        <a:pt x="1434" y="357"/>
                        <a:pt x="1434" y="357"/>
                        <a:pt x="1434" y="357"/>
                      </a:cubicBezTo>
                      <a:cubicBezTo>
                        <a:pt x="1427" y="351"/>
                        <a:pt x="1419" y="345"/>
                        <a:pt x="1411" y="340"/>
                      </a:cubicBezTo>
                      <a:cubicBezTo>
                        <a:pt x="1467" y="169"/>
                        <a:pt x="1467" y="169"/>
                        <a:pt x="1467" y="169"/>
                      </a:cubicBezTo>
                      <a:cubicBezTo>
                        <a:pt x="1474" y="147"/>
                        <a:pt x="1462" y="123"/>
                        <a:pt x="1440" y="116"/>
                      </a:cubicBezTo>
                      <a:cubicBezTo>
                        <a:pt x="1088" y="2"/>
                        <a:pt x="1088" y="2"/>
                        <a:pt x="1088" y="2"/>
                      </a:cubicBezTo>
                      <a:cubicBezTo>
                        <a:pt x="1084" y="0"/>
                        <a:pt x="1080" y="0"/>
                        <a:pt x="1075" y="0"/>
                      </a:cubicBezTo>
                      <a:cubicBezTo>
                        <a:pt x="1057" y="0"/>
                        <a:pt x="1041" y="11"/>
                        <a:pt x="1036" y="29"/>
                      </a:cubicBezTo>
                      <a:cubicBezTo>
                        <a:pt x="980" y="200"/>
                        <a:pt x="980" y="200"/>
                        <a:pt x="980" y="200"/>
                      </a:cubicBezTo>
                      <a:cubicBezTo>
                        <a:pt x="970" y="199"/>
                        <a:pt x="961" y="199"/>
                        <a:pt x="951" y="200"/>
                      </a:cubicBezTo>
                      <a:cubicBezTo>
                        <a:pt x="896" y="29"/>
                        <a:pt x="896" y="29"/>
                        <a:pt x="896" y="29"/>
                      </a:cubicBezTo>
                      <a:cubicBezTo>
                        <a:pt x="890" y="11"/>
                        <a:pt x="874" y="0"/>
                        <a:pt x="856" y="0"/>
                      </a:cubicBezTo>
                      <a:cubicBezTo>
                        <a:pt x="851" y="0"/>
                        <a:pt x="847" y="0"/>
                        <a:pt x="843" y="2"/>
                      </a:cubicBezTo>
                      <a:cubicBezTo>
                        <a:pt x="492" y="116"/>
                        <a:pt x="492" y="116"/>
                        <a:pt x="492" y="116"/>
                      </a:cubicBezTo>
                      <a:cubicBezTo>
                        <a:pt x="481" y="119"/>
                        <a:pt x="472" y="127"/>
                        <a:pt x="467" y="137"/>
                      </a:cubicBezTo>
                      <a:cubicBezTo>
                        <a:pt x="462" y="147"/>
                        <a:pt x="461" y="158"/>
                        <a:pt x="465" y="169"/>
                      </a:cubicBezTo>
                      <a:cubicBezTo>
                        <a:pt x="520" y="340"/>
                        <a:pt x="520" y="340"/>
                        <a:pt x="520" y="340"/>
                      </a:cubicBezTo>
                      <a:cubicBezTo>
                        <a:pt x="512" y="345"/>
                        <a:pt x="505" y="351"/>
                        <a:pt x="497" y="357"/>
                      </a:cubicBezTo>
                      <a:cubicBezTo>
                        <a:pt x="351" y="251"/>
                        <a:pt x="351" y="251"/>
                        <a:pt x="351" y="251"/>
                      </a:cubicBezTo>
                      <a:cubicBezTo>
                        <a:pt x="344" y="246"/>
                        <a:pt x="336" y="243"/>
                        <a:pt x="327" y="243"/>
                      </a:cubicBezTo>
                      <a:cubicBezTo>
                        <a:pt x="313" y="243"/>
                        <a:pt x="301" y="249"/>
                        <a:pt x="293" y="260"/>
                      </a:cubicBezTo>
                      <a:cubicBezTo>
                        <a:pt x="76" y="559"/>
                        <a:pt x="76" y="559"/>
                        <a:pt x="76" y="559"/>
                      </a:cubicBezTo>
                      <a:cubicBezTo>
                        <a:pt x="69" y="568"/>
                        <a:pt x="67" y="579"/>
                        <a:pt x="68" y="590"/>
                      </a:cubicBezTo>
                      <a:cubicBezTo>
                        <a:pt x="70" y="601"/>
                        <a:pt x="76" y="611"/>
                        <a:pt x="85" y="618"/>
                      </a:cubicBezTo>
                      <a:cubicBezTo>
                        <a:pt x="230" y="723"/>
                        <a:pt x="230" y="723"/>
                        <a:pt x="230" y="723"/>
                      </a:cubicBezTo>
                      <a:cubicBezTo>
                        <a:pt x="227" y="733"/>
                        <a:pt x="224" y="742"/>
                        <a:pt x="221" y="751"/>
                      </a:cubicBezTo>
                      <a:cubicBezTo>
                        <a:pt x="42" y="751"/>
                        <a:pt x="42" y="751"/>
                        <a:pt x="42" y="751"/>
                      </a:cubicBezTo>
                      <a:cubicBezTo>
                        <a:pt x="19" y="751"/>
                        <a:pt x="0" y="769"/>
                        <a:pt x="0" y="793"/>
                      </a:cubicBezTo>
                      <a:cubicBezTo>
                        <a:pt x="0" y="1162"/>
                        <a:pt x="0" y="1162"/>
                        <a:pt x="0" y="1162"/>
                      </a:cubicBezTo>
                      <a:cubicBezTo>
                        <a:pt x="0" y="1185"/>
                        <a:pt x="19" y="1204"/>
                        <a:pt x="42" y="1204"/>
                      </a:cubicBezTo>
                      <a:cubicBezTo>
                        <a:pt x="221" y="1204"/>
                        <a:pt x="221" y="1204"/>
                        <a:pt x="221" y="1204"/>
                      </a:cubicBezTo>
                      <a:cubicBezTo>
                        <a:pt x="224" y="1213"/>
                        <a:pt x="227" y="1222"/>
                        <a:pt x="230" y="1231"/>
                      </a:cubicBezTo>
                      <a:cubicBezTo>
                        <a:pt x="85" y="1337"/>
                        <a:pt x="85" y="1337"/>
                        <a:pt x="85" y="1337"/>
                      </a:cubicBezTo>
                      <a:cubicBezTo>
                        <a:pt x="66" y="1351"/>
                        <a:pt x="62" y="1377"/>
                        <a:pt x="76" y="1395"/>
                      </a:cubicBezTo>
                      <a:cubicBezTo>
                        <a:pt x="293" y="1694"/>
                        <a:pt x="293" y="1694"/>
                        <a:pt x="293" y="1694"/>
                      </a:cubicBezTo>
                      <a:cubicBezTo>
                        <a:pt x="301" y="1705"/>
                        <a:pt x="313" y="1712"/>
                        <a:pt x="327" y="1712"/>
                      </a:cubicBezTo>
                      <a:cubicBezTo>
                        <a:pt x="336" y="1712"/>
                        <a:pt x="344" y="1709"/>
                        <a:pt x="351" y="1704"/>
                      </a:cubicBezTo>
                      <a:cubicBezTo>
                        <a:pt x="497" y="1598"/>
                        <a:pt x="497" y="1598"/>
                        <a:pt x="497" y="1598"/>
                      </a:cubicBezTo>
                      <a:cubicBezTo>
                        <a:pt x="504" y="1604"/>
                        <a:pt x="512" y="1609"/>
                        <a:pt x="520" y="1615"/>
                      </a:cubicBezTo>
                      <a:cubicBezTo>
                        <a:pt x="465" y="1786"/>
                        <a:pt x="465" y="1786"/>
                        <a:pt x="465" y="1786"/>
                      </a:cubicBezTo>
                      <a:cubicBezTo>
                        <a:pt x="461" y="1796"/>
                        <a:pt x="462" y="1808"/>
                        <a:pt x="467" y="1818"/>
                      </a:cubicBezTo>
                      <a:cubicBezTo>
                        <a:pt x="472" y="1828"/>
                        <a:pt x="481" y="1835"/>
                        <a:pt x="492" y="1839"/>
                      </a:cubicBezTo>
                      <a:cubicBezTo>
                        <a:pt x="843" y="1953"/>
                        <a:pt x="843" y="1953"/>
                        <a:pt x="843" y="1953"/>
                      </a:cubicBezTo>
                      <a:cubicBezTo>
                        <a:pt x="847" y="1954"/>
                        <a:pt x="851" y="1955"/>
                        <a:pt x="856" y="1955"/>
                      </a:cubicBezTo>
                      <a:cubicBezTo>
                        <a:pt x="874" y="1955"/>
                        <a:pt x="890" y="1943"/>
                        <a:pt x="896" y="1926"/>
                      </a:cubicBezTo>
                      <a:cubicBezTo>
                        <a:pt x="951" y="1755"/>
                        <a:pt x="951" y="1755"/>
                        <a:pt x="951" y="1755"/>
                      </a:cubicBezTo>
                      <a:cubicBezTo>
                        <a:pt x="961" y="1755"/>
                        <a:pt x="970" y="1755"/>
                        <a:pt x="980" y="1755"/>
                      </a:cubicBezTo>
                      <a:cubicBezTo>
                        <a:pt x="1036" y="1926"/>
                        <a:pt x="1036" y="1926"/>
                        <a:pt x="1036" y="1926"/>
                      </a:cubicBezTo>
                      <a:cubicBezTo>
                        <a:pt x="1041" y="1943"/>
                        <a:pt x="1057" y="1955"/>
                        <a:pt x="1075" y="1955"/>
                      </a:cubicBezTo>
                      <a:cubicBezTo>
                        <a:pt x="1080" y="1955"/>
                        <a:pt x="1084" y="1954"/>
                        <a:pt x="1088" y="1953"/>
                      </a:cubicBezTo>
                      <a:cubicBezTo>
                        <a:pt x="1440" y="1839"/>
                        <a:pt x="1440" y="1839"/>
                        <a:pt x="1440" y="1839"/>
                      </a:cubicBezTo>
                      <a:cubicBezTo>
                        <a:pt x="1450" y="1835"/>
                        <a:pt x="1459" y="1828"/>
                        <a:pt x="1464" y="1818"/>
                      </a:cubicBezTo>
                      <a:cubicBezTo>
                        <a:pt x="1469" y="1808"/>
                        <a:pt x="1470" y="1797"/>
                        <a:pt x="1467" y="1786"/>
                      </a:cubicBezTo>
                      <a:cubicBezTo>
                        <a:pt x="1411" y="1615"/>
                        <a:pt x="1411" y="1615"/>
                        <a:pt x="1411" y="1615"/>
                      </a:cubicBezTo>
                      <a:cubicBezTo>
                        <a:pt x="1419" y="1609"/>
                        <a:pt x="1427" y="1604"/>
                        <a:pt x="1434" y="1598"/>
                      </a:cubicBezTo>
                      <a:cubicBezTo>
                        <a:pt x="1580" y="1704"/>
                        <a:pt x="1580" y="1704"/>
                        <a:pt x="1580" y="1704"/>
                      </a:cubicBezTo>
                      <a:cubicBezTo>
                        <a:pt x="1589" y="1710"/>
                        <a:pt x="1600" y="1713"/>
                        <a:pt x="1611" y="1711"/>
                      </a:cubicBezTo>
                      <a:cubicBezTo>
                        <a:pt x="1622" y="1709"/>
                        <a:pt x="1632" y="1703"/>
                        <a:pt x="1638" y="1694"/>
                      </a:cubicBezTo>
                      <a:cubicBezTo>
                        <a:pt x="1856" y="1395"/>
                        <a:pt x="1856" y="1395"/>
                        <a:pt x="1856" y="1395"/>
                      </a:cubicBezTo>
                      <a:cubicBezTo>
                        <a:pt x="1862" y="1386"/>
                        <a:pt x="1865" y="1375"/>
                        <a:pt x="1863" y="1364"/>
                      </a:cubicBezTo>
                      <a:cubicBezTo>
                        <a:pt x="1861" y="1353"/>
                        <a:pt x="1855" y="1344"/>
                        <a:pt x="1846" y="1337"/>
                      </a:cubicBezTo>
                      <a:cubicBezTo>
                        <a:pt x="1701" y="1231"/>
                        <a:pt x="1701" y="1231"/>
                        <a:pt x="1701" y="1231"/>
                      </a:cubicBezTo>
                      <a:cubicBezTo>
                        <a:pt x="1704" y="1222"/>
                        <a:pt x="1707" y="1213"/>
                        <a:pt x="1710" y="1204"/>
                      </a:cubicBezTo>
                      <a:cubicBezTo>
                        <a:pt x="1890" y="1204"/>
                        <a:pt x="1890" y="1204"/>
                        <a:pt x="1890" y="1204"/>
                      </a:cubicBezTo>
                      <a:cubicBezTo>
                        <a:pt x="1913" y="1204"/>
                        <a:pt x="1931" y="1185"/>
                        <a:pt x="1931" y="1162"/>
                      </a:cubicBezTo>
                      <a:cubicBezTo>
                        <a:pt x="1931" y="793"/>
                        <a:pt x="1931" y="793"/>
                        <a:pt x="1931" y="793"/>
                      </a:cubicBezTo>
                      <a:cubicBezTo>
                        <a:pt x="1931" y="769"/>
                        <a:pt x="1913" y="751"/>
                        <a:pt x="1890" y="751"/>
                      </a:cubicBezTo>
                      <a:close/>
                      <a:moveTo>
                        <a:pt x="1638" y="1152"/>
                      </a:moveTo>
                      <a:cubicBezTo>
                        <a:pt x="1631" y="1178"/>
                        <a:pt x="1623" y="1204"/>
                        <a:pt x="1612" y="1231"/>
                      </a:cubicBezTo>
                      <a:cubicBezTo>
                        <a:pt x="1605" y="1249"/>
                        <a:pt x="1611" y="1269"/>
                        <a:pt x="1626" y="1280"/>
                      </a:cubicBezTo>
                      <a:cubicBezTo>
                        <a:pt x="1763" y="1380"/>
                        <a:pt x="1763" y="1380"/>
                        <a:pt x="1763" y="1380"/>
                      </a:cubicBezTo>
                      <a:cubicBezTo>
                        <a:pt x="1595" y="1611"/>
                        <a:pt x="1595" y="1611"/>
                        <a:pt x="1595" y="1611"/>
                      </a:cubicBezTo>
                      <a:cubicBezTo>
                        <a:pt x="1458" y="1512"/>
                        <a:pt x="1458" y="1512"/>
                        <a:pt x="1458" y="1512"/>
                      </a:cubicBezTo>
                      <a:cubicBezTo>
                        <a:pt x="1443" y="1501"/>
                        <a:pt x="1421" y="1502"/>
                        <a:pt x="1407" y="1513"/>
                      </a:cubicBezTo>
                      <a:cubicBezTo>
                        <a:pt x="1386" y="1530"/>
                        <a:pt x="1364" y="1547"/>
                        <a:pt x="1339" y="1563"/>
                      </a:cubicBezTo>
                      <a:cubicBezTo>
                        <a:pt x="1323" y="1573"/>
                        <a:pt x="1316" y="1593"/>
                        <a:pt x="1322" y="1611"/>
                      </a:cubicBezTo>
                      <a:cubicBezTo>
                        <a:pt x="1374" y="1772"/>
                        <a:pt x="1374" y="1772"/>
                        <a:pt x="1374" y="1772"/>
                      </a:cubicBezTo>
                      <a:cubicBezTo>
                        <a:pt x="1102" y="1860"/>
                        <a:pt x="1102" y="1860"/>
                        <a:pt x="1102" y="1860"/>
                      </a:cubicBezTo>
                      <a:cubicBezTo>
                        <a:pt x="1050" y="1699"/>
                        <a:pt x="1050" y="1699"/>
                        <a:pt x="1050" y="1699"/>
                      </a:cubicBezTo>
                      <a:cubicBezTo>
                        <a:pt x="1044" y="1682"/>
                        <a:pt x="1028" y="1670"/>
                        <a:pt x="1010" y="1670"/>
                      </a:cubicBezTo>
                      <a:cubicBezTo>
                        <a:pt x="1009" y="1670"/>
                        <a:pt x="1008" y="1670"/>
                        <a:pt x="1007" y="1670"/>
                      </a:cubicBezTo>
                      <a:cubicBezTo>
                        <a:pt x="978" y="1672"/>
                        <a:pt x="954" y="1672"/>
                        <a:pt x="924" y="1670"/>
                      </a:cubicBezTo>
                      <a:cubicBezTo>
                        <a:pt x="905" y="1669"/>
                        <a:pt x="887" y="1681"/>
                        <a:pt x="882" y="1699"/>
                      </a:cubicBezTo>
                      <a:cubicBezTo>
                        <a:pt x="829" y="1860"/>
                        <a:pt x="829" y="1860"/>
                        <a:pt x="829" y="1860"/>
                      </a:cubicBezTo>
                      <a:cubicBezTo>
                        <a:pt x="557" y="1772"/>
                        <a:pt x="557" y="1772"/>
                        <a:pt x="557" y="1772"/>
                      </a:cubicBezTo>
                      <a:cubicBezTo>
                        <a:pt x="610" y="1611"/>
                        <a:pt x="610" y="1611"/>
                        <a:pt x="610" y="1611"/>
                      </a:cubicBezTo>
                      <a:cubicBezTo>
                        <a:pt x="616" y="1593"/>
                        <a:pt x="608" y="1573"/>
                        <a:pt x="592" y="1563"/>
                      </a:cubicBezTo>
                      <a:cubicBezTo>
                        <a:pt x="567" y="1546"/>
                        <a:pt x="545" y="1530"/>
                        <a:pt x="524" y="1513"/>
                      </a:cubicBezTo>
                      <a:cubicBezTo>
                        <a:pt x="510" y="1502"/>
                        <a:pt x="488" y="1501"/>
                        <a:pt x="473" y="1512"/>
                      </a:cubicBezTo>
                      <a:cubicBezTo>
                        <a:pt x="336" y="1611"/>
                        <a:pt x="336" y="1611"/>
                        <a:pt x="336" y="1611"/>
                      </a:cubicBezTo>
                      <a:cubicBezTo>
                        <a:pt x="168" y="1380"/>
                        <a:pt x="168" y="1380"/>
                        <a:pt x="168" y="1380"/>
                      </a:cubicBezTo>
                      <a:cubicBezTo>
                        <a:pt x="305" y="1280"/>
                        <a:pt x="305" y="1280"/>
                        <a:pt x="305" y="1280"/>
                      </a:cubicBezTo>
                      <a:cubicBezTo>
                        <a:pt x="321" y="1269"/>
                        <a:pt x="327" y="1249"/>
                        <a:pt x="320" y="1231"/>
                      </a:cubicBezTo>
                      <a:cubicBezTo>
                        <a:pt x="309" y="1203"/>
                        <a:pt x="300" y="1177"/>
                        <a:pt x="294" y="1152"/>
                      </a:cubicBezTo>
                      <a:cubicBezTo>
                        <a:pt x="289" y="1133"/>
                        <a:pt x="272" y="1120"/>
                        <a:pt x="253" y="1120"/>
                      </a:cubicBezTo>
                      <a:cubicBezTo>
                        <a:pt x="84" y="1120"/>
                        <a:pt x="84" y="1120"/>
                        <a:pt x="84" y="1120"/>
                      </a:cubicBezTo>
                      <a:cubicBezTo>
                        <a:pt x="84" y="834"/>
                        <a:pt x="84" y="834"/>
                        <a:pt x="84" y="834"/>
                      </a:cubicBezTo>
                      <a:cubicBezTo>
                        <a:pt x="253" y="834"/>
                        <a:pt x="253" y="834"/>
                        <a:pt x="253" y="834"/>
                      </a:cubicBezTo>
                      <a:cubicBezTo>
                        <a:pt x="272" y="834"/>
                        <a:pt x="289" y="821"/>
                        <a:pt x="294" y="803"/>
                      </a:cubicBezTo>
                      <a:cubicBezTo>
                        <a:pt x="300" y="778"/>
                        <a:pt x="309" y="752"/>
                        <a:pt x="320" y="723"/>
                      </a:cubicBezTo>
                      <a:cubicBezTo>
                        <a:pt x="327" y="706"/>
                        <a:pt x="321" y="685"/>
                        <a:pt x="305" y="674"/>
                      </a:cubicBezTo>
                      <a:cubicBezTo>
                        <a:pt x="168" y="574"/>
                        <a:pt x="168" y="574"/>
                        <a:pt x="168" y="574"/>
                      </a:cubicBezTo>
                      <a:cubicBezTo>
                        <a:pt x="336" y="343"/>
                        <a:pt x="336" y="343"/>
                        <a:pt x="336" y="343"/>
                      </a:cubicBezTo>
                      <a:cubicBezTo>
                        <a:pt x="473" y="443"/>
                        <a:pt x="473" y="443"/>
                        <a:pt x="473" y="443"/>
                      </a:cubicBezTo>
                      <a:cubicBezTo>
                        <a:pt x="488" y="454"/>
                        <a:pt x="510" y="453"/>
                        <a:pt x="524" y="441"/>
                      </a:cubicBezTo>
                      <a:cubicBezTo>
                        <a:pt x="545" y="424"/>
                        <a:pt x="568" y="408"/>
                        <a:pt x="592" y="392"/>
                      </a:cubicBezTo>
                      <a:cubicBezTo>
                        <a:pt x="608" y="382"/>
                        <a:pt x="616" y="362"/>
                        <a:pt x="610" y="344"/>
                      </a:cubicBezTo>
                      <a:cubicBezTo>
                        <a:pt x="557" y="183"/>
                        <a:pt x="557" y="183"/>
                        <a:pt x="557" y="183"/>
                      </a:cubicBezTo>
                      <a:cubicBezTo>
                        <a:pt x="829" y="94"/>
                        <a:pt x="829" y="94"/>
                        <a:pt x="829" y="94"/>
                      </a:cubicBezTo>
                      <a:cubicBezTo>
                        <a:pt x="882" y="256"/>
                        <a:pt x="882" y="256"/>
                        <a:pt x="882" y="256"/>
                      </a:cubicBezTo>
                      <a:cubicBezTo>
                        <a:pt x="888" y="274"/>
                        <a:pt x="905" y="286"/>
                        <a:pt x="924" y="284"/>
                      </a:cubicBezTo>
                      <a:cubicBezTo>
                        <a:pt x="952" y="283"/>
                        <a:pt x="979" y="283"/>
                        <a:pt x="1007" y="284"/>
                      </a:cubicBezTo>
                      <a:cubicBezTo>
                        <a:pt x="1027" y="286"/>
                        <a:pt x="1044" y="274"/>
                        <a:pt x="1050" y="256"/>
                      </a:cubicBezTo>
                      <a:cubicBezTo>
                        <a:pt x="1102" y="94"/>
                        <a:pt x="1102" y="94"/>
                        <a:pt x="1102" y="94"/>
                      </a:cubicBezTo>
                      <a:cubicBezTo>
                        <a:pt x="1374" y="183"/>
                        <a:pt x="1374" y="183"/>
                        <a:pt x="1374" y="183"/>
                      </a:cubicBezTo>
                      <a:cubicBezTo>
                        <a:pt x="1322" y="344"/>
                        <a:pt x="1322" y="344"/>
                        <a:pt x="1322" y="344"/>
                      </a:cubicBezTo>
                      <a:cubicBezTo>
                        <a:pt x="1316" y="362"/>
                        <a:pt x="1323" y="382"/>
                        <a:pt x="1339" y="392"/>
                      </a:cubicBezTo>
                      <a:cubicBezTo>
                        <a:pt x="1363" y="408"/>
                        <a:pt x="1386" y="424"/>
                        <a:pt x="1407" y="441"/>
                      </a:cubicBezTo>
                      <a:cubicBezTo>
                        <a:pt x="1421" y="453"/>
                        <a:pt x="1443" y="454"/>
                        <a:pt x="1458" y="443"/>
                      </a:cubicBezTo>
                      <a:cubicBezTo>
                        <a:pt x="1595" y="343"/>
                        <a:pt x="1595" y="343"/>
                        <a:pt x="1595" y="343"/>
                      </a:cubicBezTo>
                      <a:cubicBezTo>
                        <a:pt x="1763" y="574"/>
                        <a:pt x="1763" y="574"/>
                        <a:pt x="1763" y="574"/>
                      </a:cubicBezTo>
                      <a:cubicBezTo>
                        <a:pt x="1626" y="674"/>
                        <a:pt x="1626" y="674"/>
                        <a:pt x="1626" y="674"/>
                      </a:cubicBezTo>
                      <a:cubicBezTo>
                        <a:pt x="1611" y="685"/>
                        <a:pt x="1605" y="706"/>
                        <a:pt x="1612" y="723"/>
                      </a:cubicBezTo>
                      <a:cubicBezTo>
                        <a:pt x="1623" y="750"/>
                        <a:pt x="1631" y="777"/>
                        <a:pt x="1638" y="803"/>
                      </a:cubicBezTo>
                      <a:cubicBezTo>
                        <a:pt x="1643" y="821"/>
                        <a:pt x="1659" y="834"/>
                        <a:pt x="1678" y="834"/>
                      </a:cubicBezTo>
                      <a:cubicBezTo>
                        <a:pt x="1848" y="834"/>
                        <a:pt x="1848" y="834"/>
                        <a:pt x="1848" y="834"/>
                      </a:cubicBezTo>
                      <a:cubicBezTo>
                        <a:pt x="1848" y="1120"/>
                        <a:pt x="1848" y="1120"/>
                        <a:pt x="1848" y="1120"/>
                      </a:cubicBezTo>
                      <a:cubicBezTo>
                        <a:pt x="1678" y="1120"/>
                        <a:pt x="1678" y="1120"/>
                        <a:pt x="1678" y="1120"/>
                      </a:cubicBezTo>
                      <a:cubicBezTo>
                        <a:pt x="1659" y="1120"/>
                        <a:pt x="1643" y="1133"/>
                        <a:pt x="1638" y="1152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ṩḷîdé">
                  <a:extLst>
                    <a:ext uri="{FF2B5EF4-FFF2-40B4-BE49-F238E27FC236}">
                      <a16:creationId xmlns="" xmlns:a16="http://schemas.microsoft.com/office/drawing/2014/main" id="{8B4A3BEC-B06B-487D-B3A8-1AF8BCA2413A}"/>
                    </a:ext>
                  </a:extLst>
                </p:cNvPr>
                <p:cNvSpPr/>
                <p:nvPr/>
              </p:nvSpPr>
              <p:spPr bwMode="auto">
                <a:xfrm>
                  <a:off x="2611" y="3476"/>
                  <a:ext cx="239" cy="239"/>
                </a:xfrm>
                <a:custGeom>
                  <a:avLst/>
                  <a:gdLst>
                    <a:gd name="T0" fmla="*/ 499 w 997"/>
                    <a:gd name="T1" fmla="*/ 0 h 997"/>
                    <a:gd name="T2" fmla="*/ 0 w 997"/>
                    <a:gd name="T3" fmla="*/ 498 h 997"/>
                    <a:gd name="T4" fmla="*/ 499 w 997"/>
                    <a:gd name="T5" fmla="*/ 997 h 997"/>
                    <a:gd name="T6" fmla="*/ 997 w 997"/>
                    <a:gd name="T7" fmla="*/ 498 h 997"/>
                    <a:gd name="T8" fmla="*/ 499 w 997"/>
                    <a:gd name="T9" fmla="*/ 0 h 997"/>
                    <a:gd name="T10" fmla="*/ 499 w 997"/>
                    <a:gd name="T11" fmla="*/ 913 h 997"/>
                    <a:gd name="T12" fmla="*/ 84 w 997"/>
                    <a:gd name="T13" fmla="*/ 498 h 997"/>
                    <a:gd name="T14" fmla="*/ 499 w 997"/>
                    <a:gd name="T15" fmla="*/ 84 h 997"/>
                    <a:gd name="T16" fmla="*/ 913 w 997"/>
                    <a:gd name="T17" fmla="*/ 498 h 997"/>
                    <a:gd name="T18" fmla="*/ 499 w 997"/>
                    <a:gd name="T19" fmla="*/ 913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7" h="997">
                      <a:moveTo>
                        <a:pt x="499" y="0"/>
                      </a:moveTo>
                      <a:cubicBezTo>
                        <a:pt x="224" y="0"/>
                        <a:pt x="0" y="224"/>
                        <a:pt x="0" y="498"/>
                      </a:cubicBezTo>
                      <a:cubicBezTo>
                        <a:pt x="0" y="773"/>
                        <a:pt x="224" y="997"/>
                        <a:pt x="499" y="997"/>
                      </a:cubicBezTo>
                      <a:cubicBezTo>
                        <a:pt x="773" y="997"/>
                        <a:pt x="997" y="773"/>
                        <a:pt x="997" y="498"/>
                      </a:cubicBezTo>
                      <a:cubicBezTo>
                        <a:pt x="997" y="224"/>
                        <a:pt x="773" y="0"/>
                        <a:pt x="499" y="0"/>
                      </a:cubicBezTo>
                      <a:close/>
                      <a:moveTo>
                        <a:pt x="499" y="913"/>
                      </a:moveTo>
                      <a:cubicBezTo>
                        <a:pt x="270" y="913"/>
                        <a:pt x="84" y="727"/>
                        <a:pt x="84" y="498"/>
                      </a:cubicBezTo>
                      <a:cubicBezTo>
                        <a:pt x="84" y="270"/>
                        <a:pt x="270" y="84"/>
                        <a:pt x="499" y="84"/>
                      </a:cubicBezTo>
                      <a:cubicBezTo>
                        <a:pt x="727" y="84"/>
                        <a:pt x="913" y="270"/>
                        <a:pt x="913" y="498"/>
                      </a:cubicBezTo>
                      <a:cubicBezTo>
                        <a:pt x="913" y="727"/>
                        <a:pt x="727" y="913"/>
                        <a:pt x="499" y="913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ṡlîdé">
                  <a:extLst>
                    <a:ext uri="{FF2B5EF4-FFF2-40B4-BE49-F238E27FC236}">
                      <a16:creationId xmlns="" xmlns:a16="http://schemas.microsoft.com/office/drawing/2014/main" id="{265F31C1-1784-4118-82C1-E768835CD1F0}"/>
                    </a:ext>
                  </a:extLst>
                </p:cNvPr>
                <p:cNvSpPr/>
                <p:nvPr/>
              </p:nvSpPr>
              <p:spPr bwMode="auto">
                <a:xfrm>
                  <a:off x="2038" y="2990"/>
                  <a:ext cx="497" cy="557"/>
                </a:xfrm>
                <a:custGeom>
                  <a:avLst/>
                  <a:gdLst>
                    <a:gd name="T0" fmla="*/ 1647 w 2072"/>
                    <a:gd name="T1" fmla="*/ 100 h 2329"/>
                    <a:gd name="T2" fmla="*/ 1150 w 2072"/>
                    <a:gd name="T3" fmla="*/ 766 h 2329"/>
                    <a:gd name="T4" fmla="*/ 736 w 2072"/>
                    <a:gd name="T5" fmla="*/ 709 h 2329"/>
                    <a:gd name="T6" fmla="*/ 57 w 2072"/>
                    <a:gd name="T7" fmla="*/ 1593 h 2329"/>
                    <a:gd name="T8" fmla="*/ 942 w 2072"/>
                    <a:gd name="T9" fmla="*/ 2273 h 2329"/>
                    <a:gd name="T10" fmla="*/ 1621 w 2072"/>
                    <a:gd name="T11" fmla="*/ 1388 h 2329"/>
                    <a:gd name="T12" fmla="*/ 1504 w 2072"/>
                    <a:gd name="T13" fmla="*/ 1068 h 2329"/>
                    <a:gd name="T14" fmla="*/ 2020 w 2072"/>
                    <a:gd name="T15" fmla="*/ 379 h 2329"/>
                    <a:gd name="T16" fmla="*/ 2064 w 2072"/>
                    <a:gd name="T17" fmla="*/ 209 h 2329"/>
                    <a:gd name="T18" fmla="*/ 1973 w 2072"/>
                    <a:gd name="T19" fmla="*/ 53 h 2329"/>
                    <a:gd name="T20" fmla="*/ 1800 w 2072"/>
                    <a:gd name="T21" fmla="*/ 9 h 2329"/>
                    <a:gd name="T22" fmla="*/ 1647 w 2072"/>
                    <a:gd name="T23" fmla="*/ 100 h 2329"/>
                    <a:gd name="T24" fmla="*/ 1145 w 2072"/>
                    <a:gd name="T25" fmla="*/ 855 h 2329"/>
                    <a:gd name="T26" fmla="*/ 1166 w 2072"/>
                    <a:gd name="T27" fmla="*/ 865 h 2329"/>
                    <a:gd name="T28" fmla="*/ 1182 w 2072"/>
                    <a:gd name="T29" fmla="*/ 861 h 2329"/>
                    <a:gd name="T30" fmla="*/ 1714 w 2072"/>
                    <a:gd name="T31" fmla="*/ 150 h 2329"/>
                    <a:gd name="T32" fmla="*/ 1812 w 2072"/>
                    <a:gd name="T33" fmla="*/ 91 h 2329"/>
                    <a:gd name="T34" fmla="*/ 1923 w 2072"/>
                    <a:gd name="T35" fmla="*/ 120 h 2329"/>
                    <a:gd name="T36" fmla="*/ 1982 w 2072"/>
                    <a:gd name="T37" fmla="*/ 220 h 2329"/>
                    <a:gd name="T38" fmla="*/ 1953 w 2072"/>
                    <a:gd name="T39" fmla="*/ 329 h 2329"/>
                    <a:gd name="T40" fmla="*/ 1408 w 2072"/>
                    <a:gd name="T41" fmla="*/ 1058 h 2329"/>
                    <a:gd name="T42" fmla="*/ 1406 w 2072"/>
                    <a:gd name="T43" fmla="*/ 1068 h 2329"/>
                    <a:gd name="T44" fmla="*/ 1408 w 2072"/>
                    <a:gd name="T45" fmla="*/ 1073 h 2329"/>
                    <a:gd name="T46" fmla="*/ 1420 w 2072"/>
                    <a:gd name="T47" fmla="*/ 1090 h 2329"/>
                    <a:gd name="T48" fmla="*/ 1539 w 2072"/>
                    <a:gd name="T49" fmla="*/ 1399 h 2329"/>
                    <a:gd name="T50" fmla="*/ 931 w 2072"/>
                    <a:gd name="T51" fmla="*/ 2190 h 2329"/>
                    <a:gd name="T52" fmla="*/ 139 w 2072"/>
                    <a:gd name="T53" fmla="*/ 1583 h 2329"/>
                    <a:gd name="T54" fmla="*/ 747 w 2072"/>
                    <a:gd name="T55" fmla="*/ 791 h 2329"/>
                    <a:gd name="T56" fmla="*/ 1145 w 2072"/>
                    <a:gd name="T57" fmla="*/ 855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72" h="2329">
                      <a:moveTo>
                        <a:pt x="1647" y="100"/>
                      </a:moveTo>
                      <a:cubicBezTo>
                        <a:pt x="1150" y="766"/>
                        <a:pt x="1150" y="766"/>
                        <a:pt x="1150" y="766"/>
                      </a:cubicBezTo>
                      <a:cubicBezTo>
                        <a:pt x="1019" y="710"/>
                        <a:pt x="877" y="690"/>
                        <a:pt x="736" y="709"/>
                      </a:cubicBezTo>
                      <a:cubicBezTo>
                        <a:pt x="305" y="765"/>
                        <a:pt x="0" y="1162"/>
                        <a:pt x="57" y="1593"/>
                      </a:cubicBezTo>
                      <a:cubicBezTo>
                        <a:pt x="114" y="2025"/>
                        <a:pt x="511" y="2329"/>
                        <a:pt x="942" y="2273"/>
                      </a:cubicBezTo>
                      <a:cubicBezTo>
                        <a:pt x="1373" y="2216"/>
                        <a:pt x="1678" y="1819"/>
                        <a:pt x="1621" y="1388"/>
                      </a:cubicBezTo>
                      <a:cubicBezTo>
                        <a:pt x="1606" y="1273"/>
                        <a:pt x="1567" y="1166"/>
                        <a:pt x="1504" y="1068"/>
                      </a:cubicBezTo>
                      <a:cubicBezTo>
                        <a:pt x="2020" y="379"/>
                        <a:pt x="2020" y="379"/>
                        <a:pt x="2020" y="379"/>
                      </a:cubicBezTo>
                      <a:cubicBezTo>
                        <a:pt x="2056" y="330"/>
                        <a:pt x="2072" y="270"/>
                        <a:pt x="2064" y="209"/>
                      </a:cubicBezTo>
                      <a:cubicBezTo>
                        <a:pt x="2056" y="146"/>
                        <a:pt x="2023" y="91"/>
                        <a:pt x="1973" y="53"/>
                      </a:cubicBezTo>
                      <a:cubicBezTo>
                        <a:pt x="1923" y="16"/>
                        <a:pt x="1862" y="0"/>
                        <a:pt x="1800" y="9"/>
                      </a:cubicBezTo>
                      <a:cubicBezTo>
                        <a:pt x="1739" y="18"/>
                        <a:pt x="1684" y="50"/>
                        <a:pt x="1647" y="100"/>
                      </a:cubicBezTo>
                      <a:close/>
                      <a:moveTo>
                        <a:pt x="1145" y="855"/>
                      </a:moveTo>
                      <a:cubicBezTo>
                        <a:pt x="1166" y="865"/>
                        <a:pt x="1166" y="865"/>
                        <a:pt x="1166" y="865"/>
                      </a:cubicBezTo>
                      <a:cubicBezTo>
                        <a:pt x="1172" y="868"/>
                        <a:pt x="1178" y="866"/>
                        <a:pt x="1182" y="861"/>
                      </a:cubicBezTo>
                      <a:cubicBezTo>
                        <a:pt x="1714" y="150"/>
                        <a:pt x="1714" y="150"/>
                        <a:pt x="1714" y="150"/>
                      </a:cubicBezTo>
                      <a:cubicBezTo>
                        <a:pt x="1737" y="118"/>
                        <a:pt x="1772" y="97"/>
                        <a:pt x="1812" y="91"/>
                      </a:cubicBezTo>
                      <a:cubicBezTo>
                        <a:pt x="1851" y="86"/>
                        <a:pt x="1891" y="96"/>
                        <a:pt x="1923" y="120"/>
                      </a:cubicBezTo>
                      <a:cubicBezTo>
                        <a:pt x="1956" y="144"/>
                        <a:pt x="1976" y="180"/>
                        <a:pt x="1982" y="220"/>
                      </a:cubicBezTo>
                      <a:cubicBezTo>
                        <a:pt x="1987" y="259"/>
                        <a:pt x="1977" y="298"/>
                        <a:pt x="1953" y="329"/>
                      </a:cubicBezTo>
                      <a:cubicBezTo>
                        <a:pt x="1408" y="1058"/>
                        <a:pt x="1408" y="1058"/>
                        <a:pt x="1408" y="1058"/>
                      </a:cubicBezTo>
                      <a:cubicBezTo>
                        <a:pt x="1406" y="1061"/>
                        <a:pt x="1405" y="1064"/>
                        <a:pt x="1406" y="1068"/>
                      </a:cubicBezTo>
                      <a:cubicBezTo>
                        <a:pt x="1406" y="1070"/>
                        <a:pt x="1407" y="1072"/>
                        <a:pt x="1408" y="1073"/>
                      </a:cubicBezTo>
                      <a:cubicBezTo>
                        <a:pt x="1420" y="1090"/>
                        <a:pt x="1420" y="1090"/>
                        <a:pt x="1420" y="1090"/>
                      </a:cubicBezTo>
                      <a:cubicBezTo>
                        <a:pt x="1484" y="1184"/>
                        <a:pt x="1524" y="1287"/>
                        <a:pt x="1539" y="1399"/>
                      </a:cubicBezTo>
                      <a:cubicBezTo>
                        <a:pt x="1589" y="1784"/>
                        <a:pt x="1317" y="2140"/>
                        <a:pt x="931" y="2190"/>
                      </a:cubicBezTo>
                      <a:cubicBezTo>
                        <a:pt x="545" y="2241"/>
                        <a:pt x="190" y="1968"/>
                        <a:pt x="139" y="1583"/>
                      </a:cubicBezTo>
                      <a:cubicBezTo>
                        <a:pt x="88" y="1197"/>
                        <a:pt x="361" y="842"/>
                        <a:pt x="747" y="791"/>
                      </a:cubicBezTo>
                      <a:cubicBezTo>
                        <a:pt x="883" y="773"/>
                        <a:pt x="1021" y="795"/>
                        <a:pt x="1145" y="855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śḻiḋé">
                  <a:extLst>
                    <a:ext uri="{FF2B5EF4-FFF2-40B4-BE49-F238E27FC236}">
                      <a16:creationId xmlns="" xmlns:a16="http://schemas.microsoft.com/office/drawing/2014/main" id="{8C560104-746D-45AA-928E-EF143F3F29DE}"/>
                    </a:ext>
                  </a:extLst>
                </p:cNvPr>
                <p:cNvSpPr/>
                <p:nvPr/>
              </p:nvSpPr>
              <p:spPr bwMode="auto">
                <a:xfrm>
                  <a:off x="2104" y="3217"/>
                  <a:ext cx="271" cy="265"/>
                </a:xfrm>
                <a:custGeom>
                  <a:avLst/>
                  <a:gdLst>
                    <a:gd name="T0" fmla="*/ 38 w 1130"/>
                    <a:gd name="T1" fmla="*/ 612 h 1107"/>
                    <a:gd name="T2" fmla="*/ 634 w 1130"/>
                    <a:gd name="T3" fmla="*/ 1069 h 1107"/>
                    <a:gd name="T4" fmla="*/ 1092 w 1130"/>
                    <a:gd name="T5" fmla="*/ 473 h 1107"/>
                    <a:gd name="T6" fmla="*/ 975 w 1130"/>
                    <a:gd name="T7" fmla="*/ 206 h 1107"/>
                    <a:gd name="T8" fmla="*/ 841 w 1130"/>
                    <a:gd name="T9" fmla="*/ 89 h 1107"/>
                    <a:gd name="T10" fmla="*/ 496 w 1130"/>
                    <a:gd name="T11" fmla="*/ 16 h 1107"/>
                    <a:gd name="T12" fmla="*/ 38 w 1130"/>
                    <a:gd name="T13" fmla="*/ 612 h 1107"/>
                    <a:gd name="T14" fmla="*/ 507 w 1130"/>
                    <a:gd name="T15" fmla="*/ 98 h 1107"/>
                    <a:gd name="T16" fmla="*/ 798 w 1130"/>
                    <a:gd name="T17" fmla="*/ 160 h 1107"/>
                    <a:gd name="T18" fmla="*/ 911 w 1130"/>
                    <a:gd name="T19" fmla="*/ 258 h 1107"/>
                    <a:gd name="T20" fmla="*/ 1009 w 1130"/>
                    <a:gd name="T21" fmla="*/ 484 h 1107"/>
                    <a:gd name="T22" fmla="*/ 623 w 1130"/>
                    <a:gd name="T23" fmla="*/ 987 h 1107"/>
                    <a:gd name="T24" fmla="*/ 121 w 1130"/>
                    <a:gd name="T25" fmla="*/ 601 h 1107"/>
                    <a:gd name="T26" fmla="*/ 507 w 1130"/>
                    <a:gd name="T27" fmla="*/ 98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30" h="1107">
                      <a:moveTo>
                        <a:pt x="38" y="612"/>
                      </a:moveTo>
                      <a:cubicBezTo>
                        <a:pt x="76" y="902"/>
                        <a:pt x="344" y="1107"/>
                        <a:pt x="634" y="1069"/>
                      </a:cubicBezTo>
                      <a:cubicBezTo>
                        <a:pt x="925" y="1031"/>
                        <a:pt x="1130" y="764"/>
                        <a:pt x="1092" y="473"/>
                      </a:cubicBezTo>
                      <a:cubicBezTo>
                        <a:pt x="1079" y="375"/>
                        <a:pt x="1038" y="283"/>
                        <a:pt x="975" y="206"/>
                      </a:cubicBezTo>
                      <a:cubicBezTo>
                        <a:pt x="937" y="159"/>
                        <a:pt x="892" y="120"/>
                        <a:pt x="841" y="89"/>
                      </a:cubicBezTo>
                      <a:cubicBezTo>
                        <a:pt x="738" y="26"/>
                        <a:pt x="615" y="0"/>
                        <a:pt x="496" y="16"/>
                      </a:cubicBezTo>
                      <a:cubicBezTo>
                        <a:pt x="205" y="54"/>
                        <a:pt x="0" y="321"/>
                        <a:pt x="38" y="612"/>
                      </a:cubicBezTo>
                      <a:close/>
                      <a:moveTo>
                        <a:pt x="507" y="98"/>
                      </a:moveTo>
                      <a:cubicBezTo>
                        <a:pt x="609" y="85"/>
                        <a:pt x="710" y="106"/>
                        <a:pt x="798" y="160"/>
                      </a:cubicBezTo>
                      <a:cubicBezTo>
                        <a:pt x="841" y="186"/>
                        <a:pt x="879" y="219"/>
                        <a:pt x="911" y="258"/>
                      </a:cubicBezTo>
                      <a:cubicBezTo>
                        <a:pt x="965" y="323"/>
                        <a:pt x="999" y="401"/>
                        <a:pt x="1009" y="484"/>
                      </a:cubicBezTo>
                      <a:cubicBezTo>
                        <a:pt x="1042" y="729"/>
                        <a:pt x="869" y="955"/>
                        <a:pt x="623" y="987"/>
                      </a:cubicBezTo>
                      <a:cubicBezTo>
                        <a:pt x="378" y="1019"/>
                        <a:pt x="153" y="846"/>
                        <a:pt x="121" y="601"/>
                      </a:cubicBezTo>
                      <a:cubicBezTo>
                        <a:pt x="88" y="356"/>
                        <a:pt x="261" y="130"/>
                        <a:pt x="507" y="9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ļîḋè">
                  <a:extLst>
                    <a:ext uri="{FF2B5EF4-FFF2-40B4-BE49-F238E27FC236}">
                      <a16:creationId xmlns="" xmlns:a16="http://schemas.microsoft.com/office/drawing/2014/main" id="{1804E517-BC9C-41D8-A600-02CD200A23C5}"/>
                    </a:ext>
                  </a:extLst>
                </p:cNvPr>
                <p:cNvSpPr/>
                <p:nvPr/>
              </p:nvSpPr>
              <p:spPr bwMode="auto">
                <a:xfrm>
                  <a:off x="3204" y="3843"/>
                  <a:ext cx="204" cy="204"/>
                </a:xfrm>
                <a:custGeom>
                  <a:avLst/>
                  <a:gdLst>
                    <a:gd name="T0" fmla="*/ 354 w 853"/>
                    <a:gd name="T1" fmla="*/ 812 h 853"/>
                    <a:gd name="T2" fmla="*/ 813 w 853"/>
                    <a:gd name="T3" fmla="*/ 499 h 853"/>
                    <a:gd name="T4" fmla="*/ 500 w 853"/>
                    <a:gd name="T5" fmla="*/ 40 h 853"/>
                    <a:gd name="T6" fmla="*/ 40 w 853"/>
                    <a:gd name="T7" fmla="*/ 353 h 853"/>
                    <a:gd name="T8" fmla="*/ 354 w 853"/>
                    <a:gd name="T9" fmla="*/ 812 h 853"/>
                    <a:gd name="T10" fmla="*/ 114 w 853"/>
                    <a:gd name="T11" fmla="*/ 367 h 853"/>
                    <a:gd name="T12" fmla="*/ 486 w 853"/>
                    <a:gd name="T13" fmla="*/ 113 h 853"/>
                    <a:gd name="T14" fmla="*/ 739 w 853"/>
                    <a:gd name="T15" fmla="*/ 485 h 853"/>
                    <a:gd name="T16" fmla="*/ 368 w 853"/>
                    <a:gd name="T17" fmla="*/ 739 h 853"/>
                    <a:gd name="T18" fmla="*/ 114 w 853"/>
                    <a:gd name="T19" fmla="*/ 367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53" h="853">
                      <a:moveTo>
                        <a:pt x="354" y="812"/>
                      </a:moveTo>
                      <a:cubicBezTo>
                        <a:pt x="567" y="853"/>
                        <a:pt x="773" y="712"/>
                        <a:pt x="813" y="499"/>
                      </a:cubicBezTo>
                      <a:cubicBezTo>
                        <a:pt x="853" y="286"/>
                        <a:pt x="713" y="80"/>
                        <a:pt x="500" y="40"/>
                      </a:cubicBezTo>
                      <a:cubicBezTo>
                        <a:pt x="286" y="0"/>
                        <a:pt x="80" y="140"/>
                        <a:pt x="40" y="353"/>
                      </a:cubicBezTo>
                      <a:cubicBezTo>
                        <a:pt x="0" y="566"/>
                        <a:pt x="141" y="772"/>
                        <a:pt x="354" y="812"/>
                      </a:cubicBezTo>
                      <a:close/>
                      <a:moveTo>
                        <a:pt x="114" y="367"/>
                      </a:moveTo>
                      <a:cubicBezTo>
                        <a:pt x="146" y="195"/>
                        <a:pt x="313" y="81"/>
                        <a:pt x="486" y="113"/>
                      </a:cubicBezTo>
                      <a:cubicBezTo>
                        <a:pt x="658" y="146"/>
                        <a:pt x="772" y="313"/>
                        <a:pt x="739" y="485"/>
                      </a:cubicBezTo>
                      <a:cubicBezTo>
                        <a:pt x="707" y="658"/>
                        <a:pt x="540" y="771"/>
                        <a:pt x="368" y="739"/>
                      </a:cubicBezTo>
                      <a:cubicBezTo>
                        <a:pt x="195" y="706"/>
                        <a:pt x="81" y="540"/>
                        <a:pt x="114" y="3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$ḷïdé">
                  <a:extLst>
                    <a:ext uri="{FF2B5EF4-FFF2-40B4-BE49-F238E27FC236}">
                      <a16:creationId xmlns="" xmlns:a16="http://schemas.microsoft.com/office/drawing/2014/main" id="{64889F55-306E-43C4-B5CA-91BC7F68C19C}"/>
                    </a:ext>
                  </a:extLst>
                </p:cNvPr>
                <p:cNvSpPr/>
                <p:nvPr/>
              </p:nvSpPr>
              <p:spPr bwMode="auto">
                <a:xfrm>
                  <a:off x="3082" y="3595"/>
                  <a:ext cx="436" cy="565"/>
                </a:xfrm>
                <a:custGeom>
                  <a:avLst/>
                  <a:gdLst>
                    <a:gd name="T0" fmla="*/ 117 w 1824"/>
                    <a:gd name="T1" fmla="*/ 1817 h 2360"/>
                    <a:gd name="T2" fmla="*/ 699 w 1824"/>
                    <a:gd name="T3" fmla="*/ 2304 h 2360"/>
                    <a:gd name="T4" fmla="*/ 700 w 1824"/>
                    <a:gd name="T5" fmla="*/ 2304 h 2360"/>
                    <a:gd name="T6" fmla="*/ 813 w 1824"/>
                    <a:gd name="T7" fmla="*/ 2325 h 2360"/>
                    <a:gd name="T8" fmla="*/ 814 w 1824"/>
                    <a:gd name="T9" fmla="*/ 2325 h 2360"/>
                    <a:gd name="T10" fmla="*/ 1549 w 1824"/>
                    <a:gd name="T11" fmla="*/ 2067 h 2360"/>
                    <a:gd name="T12" fmla="*/ 1797 w 1824"/>
                    <a:gd name="T13" fmla="*/ 1415 h 2360"/>
                    <a:gd name="T14" fmla="*/ 1578 w 1824"/>
                    <a:gd name="T15" fmla="*/ 717 h 2360"/>
                    <a:gd name="T16" fmla="*/ 1467 w 1824"/>
                    <a:gd name="T17" fmla="*/ 486 h 2360"/>
                    <a:gd name="T18" fmla="*/ 1363 w 1824"/>
                    <a:gd name="T19" fmla="*/ 286 h 2360"/>
                    <a:gd name="T20" fmla="*/ 1337 w 1824"/>
                    <a:gd name="T21" fmla="*/ 236 h 2360"/>
                    <a:gd name="T22" fmla="*/ 1229 w 1824"/>
                    <a:gd name="T23" fmla="*/ 27 h 2360"/>
                    <a:gd name="T24" fmla="*/ 1224 w 1824"/>
                    <a:gd name="T25" fmla="*/ 18 h 2360"/>
                    <a:gd name="T26" fmla="*/ 1212 w 1824"/>
                    <a:gd name="T27" fmla="*/ 9 h 2360"/>
                    <a:gd name="T28" fmla="*/ 1167 w 1824"/>
                    <a:gd name="T29" fmla="*/ 1 h 2360"/>
                    <a:gd name="T30" fmla="*/ 1153 w 1824"/>
                    <a:gd name="T31" fmla="*/ 5 h 2360"/>
                    <a:gd name="T32" fmla="*/ 1146 w 1824"/>
                    <a:gd name="T33" fmla="*/ 12 h 2360"/>
                    <a:gd name="T34" fmla="*/ 929 w 1824"/>
                    <a:gd name="T35" fmla="*/ 204 h 2360"/>
                    <a:gd name="T36" fmla="*/ 927 w 1824"/>
                    <a:gd name="T37" fmla="*/ 206 h 2360"/>
                    <a:gd name="T38" fmla="*/ 758 w 1824"/>
                    <a:gd name="T39" fmla="*/ 355 h 2360"/>
                    <a:gd name="T40" fmla="*/ 571 w 1824"/>
                    <a:gd name="T41" fmla="*/ 528 h 2360"/>
                    <a:gd name="T42" fmla="*/ 98 w 1824"/>
                    <a:gd name="T43" fmla="*/ 1124 h 2360"/>
                    <a:gd name="T44" fmla="*/ 97 w 1824"/>
                    <a:gd name="T45" fmla="*/ 1126 h 2360"/>
                    <a:gd name="T46" fmla="*/ 117 w 1824"/>
                    <a:gd name="T47" fmla="*/ 1817 h 2360"/>
                    <a:gd name="T48" fmla="*/ 164 w 1824"/>
                    <a:gd name="T49" fmla="*/ 1159 h 2360"/>
                    <a:gd name="T50" fmla="*/ 624 w 1824"/>
                    <a:gd name="T51" fmla="*/ 582 h 2360"/>
                    <a:gd name="T52" fmla="*/ 808 w 1824"/>
                    <a:gd name="T53" fmla="*/ 411 h 2360"/>
                    <a:gd name="T54" fmla="*/ 976 w 1824"/>
                    <a:gd name="T55" fmla="*/ 262 h 2360"/>
                    <a:gd name="T56" fmla="*/ 979 w 1824"/>
                    <a:gd name="T57" fmla="*/ 260 h 2360"/>
                    <a:gd name="T58" fmla="*/ 1175 w 1824"/>
                    <a:gd name="T59" fmla="*/ 87 h 2360"/>
                    <a:gd name="T60" fmla="*/ 1271 w 1824"/>
                    <a:gd name="T61" fmla="*/ 271 h 2360"/>
                    <a:gd name="T62" fmla="*/ 1297 w 1824"/>
                    <a:gd name="T63" fmla="*/ 320 h 2360"/>
                    <a:gd name="T64" fmla="*/ 1400 w 1824"/>
                    <a:gd name="T65" fmla="*/ 520 h 2360"/>
                    <a:gd name="T66" fmla="*/ 1509 w 1824"/>
                    <a:gd name="T67" fmla="*/ 748 h 2360"/>
                    <a:gd name="T68" fmla="*/ 1723 w 1824"/>
                    <a:gd name="T69" fmla="*/ 1425 h 2360"/>
                    <a:gd name="T70" fmla="*/ 1496 w 1824"/>
                    <a:gd name="T71" fmla="*/ 2013 h 2360"/>
                    <a:gd name="T72" fmla="*/ 825 w 1824"/>
                    <a:gd name="T73" fmla="*/ 2251 h 2360"/>
                    <a:gd name="T74" fmla="*/ 716 w 1824"/>
                    <a:gd name="T75" fmla="*/ 2230 h 2360"/>
                    <a:gd name="T76" fmla="*/ 185 w 1824"/>
                    <a:gd name="T77" fmla="*/ 1784 h 2360"/>
                    <a:gd name="T78" fmla="*/ 164 w 1824"/>
                    <a:gd name="T79" fmla="*/ 1159 h 2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24" h="2360">
                      <a:moveTo>
                        <a:pt x="117" y="1817"/>
                      </a:moveTo>
                      <a:cubicBezTo>
                        <a:pt x="235" y="2062"/>
                        <a:pt x="453" y="2244"/>
                        <a:pt x="699" y="2304"/>
                      </a:cubicBezTo>
                      <a:cubicBezTo>
                        <a:pt x="700" y="2304"/>
                        <a:pt x="700" y="2304"/>
                        <a:pt x="700" y="2304"/>
                      </a:cubicBezTo>
                      <a:cubicBezTo>
                        <a:pt x="813" y="2325"/>
                        <a:pt x="813" y="2325"/>
                        <a:pt x="813" y="2325"/>
                      </a:cubicBezTo>
                      <a:cubicBezTo>
                        <a:pt x="814" y="2325"/>
                        <a:pt x="814" y="2325"/>
                        <a:pt x="814" y="2325"/>
                      </a:cubicBezTo>
                      <a:cubicBezTo>
                        <a:pt x="1073" y="2360"/>
                        <a:pt x="1347" y="2264"/>
                        <a:pt x="1549" y="2067"/>
                      </a:cubicBezTo>
                      <a:cubicBezTo>
                        <a:pt x="1733" y="1887"/>
                        <a:pt x="1824" y="1649"/>
                        <a:pt x="1797" y="1415"/>
                      </a:cubicBezTo>
                      <a:cubicBezTo>
                        <a:pt x="1764" y="1198"/>
                        <a:pt x="1694" y="976"/>
                        <a:pt x="1578" y="717"/>
                      </a:cubicBezTo>
                      <a:cubicBezTo>
                        <a:pt x="1546" y="647"/>
                        <a:pt x="1511" y="573"/>
                        <a:pt x="1467" y="486"/>
                      </a:cubicBezTo>
                      <a:cubicBezTo>
                        <a:pt x="1431" y="416"/>
                        <a:pt x="1396" y="348"/>
                        <a:pt x="1363" y="286"/>
                      </a:cubicBezTo>
                      <a:cubicBezTo>
                        <a:pt x="1337" y="236"/>
                        <a:pt x="1337" y="236"/>
                        <a:pt x="1337" y="236"/>
                      </a:cubicBezTo>
                      <a:cubicBezTo>
                        <a:pt x="1301" y="168"/>
                        <a:pt x="1264" y="97"/>
                        <a:pt x="1229" y="27"/>
                      </a:cubicBezTo>
                      <a:cubicBezTo>
                        <a:pt x="1224" y="18"/>
                        <a:pt x="1224" y="18"/>
                        <a:pt x="1224" y="18"/>
                      </a:cubicBezTo>
                      <a:cubicBezTo>
                        <a:pt x="1222" y="13"/>
                        <a:pt x="1217" y="10"/>
                        <a:pt x="1212" y="9"/>
                      </a:cubicBezTo>
                      <a:cubicBezTo>
                        <a:pt x="1167" y="1"/>
                        <a:pt x="1167" y="1"/>
                        <a:pt x="1167" y="1"/>
                      </a:cubicBezTo>
                      <a:cubicBezTo>
                        <a:pt x="1162" y="0"/>
                        <a:pt x="1157" y="1"/>
                        <a:pt x="1153" y="5"/>
                      </a:cubicBezTo>
                      <a:cubicBezTo>
                        <a:pt x="1146" y="12"/>
                        <a:pt x="1146" y="12"/>
                        <a:pt x="1146" y="12"/>
                      </a:cubicBezTo>
                      <a:cubicBezTo>
                        <a:pt x="1075" y="77"/>
                        <a:pt x="1001" y="141"/>
                        <a:pt x="929" y="204"/>
                      </a:cubicBezTo>
                      <a:cubicBezTo>
                        <a:pt x="927" y="206"/>
                        <a:pt x="927" y="206"/>
                        <a:pt x="927" y="206"/>
                      </a:cubicBezTo>
                      <a:cubicBezTo>
                        <a:pt x="873" y="253"/>
                        <a:pt x="815" y="303"/>
                        <a:pt x="758" y="355"/>
                      </a:cubicBezTo>
                      <a:cubicBezTo>
                        <a:pt x="687" y="418"/>
                        <a:pt x="626" y="475"/>
                        <a:pt x="571" y="528"/>
                      </a:cubicBezTo>
                      <a:cubicBezTo>
                        <a:pt x="357" y="737"/>
                        <a:pt x="207" y="926"/>
                        <a:pt x="98" y="1124"/>
                      </a:cubicBezTo>
                      <a:cubicBezTo>
                        <a:pt x="97" y="1126"/>
                        <a:pt x="97" y="1126"/>
                        <a:pt x="97" y="1126"/>
                      </a:cubicBezTo>
                      <a:cubicBezTo>
                        <a:pt x="0" y="1337"/>
                        <a:pt x="7" y="1588"/>
                        <a:pt x="117" y="1817"/>
                      </a:cubicBezTo>
                      <a:close/>
                      <a:moveTo>
                        <a:pt x="164" y="1159"/>
                      </a:moveTo>
                      <a:cubicBezTo>
                        <a:pt x="269" y="968"/>
                        <a:pt x="415" y="785"/>
                        <a:pt x="624" y="582"/>
                      </a:cubicBezTo>
                      <a:cubicBezTo>
                        <a:pt x="677" y="529"/>
                        <a:pt x="738" y="474"/>
                        <a:pt x="808" y="411"/>
                      </a:cubicBezTo>
                      <a:cubicBezTo>
                        <a:pt x="864" y="360"/>
                        <a:pt x="922" y="309"/>
                        <a:pt x="976" y="262"/>
                      </a:cubicBezTo>
                      <a:cubicBezTo>
                        <a:pt x="979" y="260"/>
                        <a:pt x="979" y="260"/>
                        <a:pt x="979" y="260"/>
                      </a:cubicBezTo>
                      <a:cubicBezTo>
                        <a:pt x="1044" y="203"/>
                        <a:pt x="1110" y="145"/>
                        <a:pt x="1175" y="87"/>
                      </a:cubicBezTo>
                      <a:cubicBezTo>
                        <a:pt x="1207" y="149"/>
                        <a:pt x="1239" y="211"/>
                        <a:pt x="1271" y="271"/>
                      </a:cubicBezTo>
                      <a:cubicBezTo>
                        <a:pt x="1297" y="320"/>
                        <a:pt x="1297" y="320"/>
                        <a:pt x="1297" y="320"/>
                      </a:cubicBezTo>
                      <a:cubicBezTo>
                        <a:pt x="1330" y="384"/>
                        <a:pt x="1365" y="451"/>
                        <a:pt x="1400" y="520"/>
                      </a:cubicBezTo>
                      <a:cubicBezTo>
                        <a:pt x="1443" y="606"/>
                        <a:pt x="1478" y="679"/>
                        <a:pt x="1509" y="748"/>
                      </a:cubicBezTo>
                      <a:cubicBezTo>
                        <a:pt x="1623" y="1001"/>
                        <a:pt x="1691" y="1216"/>
                        <a:pt x="1723" y="1425"/>
                      </a:cubicBezTo>
                      <a:cubicBezTo>
                        <a:pt x="1747" y="1635"/>
                        <a:pt x="1664" y="1849"/>
                        <a:pt x="1496" y="2013"/>
                      </a:cubicBezTo>
                      <a:cubicBezTo>
                        <a:pt x="1311" y="2194"/>
                        <a:pt x="1061" y="2283"/>
                        <a:pt x="825" y="2251"/>
                      </a:cubicBezTo>
                      <a:cubicBezTo>
                        <a:pt x="716" y="2230"/>
                        <a:pt x="716" y="2230"/>
                        <a:pt x="716" y="2230"/>
                      </a:cubicBezTo>
                      <a:cubicBezTo>
                        <a:pt x="492" y="2176"/>
                        <a:pt x="293" y="2009"/>
                        <a:pt x="185" y="1784"/>
                      </a:cubicBezTo>
                      <a:cubicBezTo>
                        <a:pt x="84" y="1576"/>
                        <a:pt x="77" y="1349"/>
                        <a:pt x="164" y="115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ślíḓé">
                  <a:extLst>
                    <a:ext uri="{FF2B5EF4-FFF2-40B4-BE49-F238E27FC236}">
                      <a16:creationId xmlns="" xmlns:a16="http://schemas.microsoft.com/office/drawing/2014/main" id="{23C98595-20C3-489B-80B7-00E1DE000F38}"/>
                    </a:ext>
                  </a:extLst>
                </p:cNvPr>
                <p:cNvSpPr/>
                <p:nvPr/>
              </p:nvSpPr>
              <p:spPr bwMode="auto">
                <a:xfrm>
                  <a:off x="5028" y="529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ṥlïdê">
                  <a:extLst>
                    <a:ext uri="{FF2B5EF4-FFF2-40B4-BE49-F238E27FC236}">
                      <a16:creationId xmlns="" xmlns:a16="http://schemas.microsoft.com/office/drawing/2014/main" id="{700EB1EF-52F5-475A-ADA4-047565F0CE99}"/>
                    </a:ext>
                  </a:extLst>
                </p:cNvPr>
                <p:cNvSpPr/>
                <p:nvPr/>
              </p:nvSpPr>
              <p:spPr bwMode="auto">
                <a:xfrm>
                  <a:off x="4807" y="751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lïdê">
                  <a:extLst>
                    <a:ext uri="{FF2B5EF4-FFF2-40B4-BE49-F238E27FC236}">
                      <a16:creationId xmlns="" xmlns:a16="http://schemas.microsoft.com/office/drawing/2014/main" id="{A07448E6-74B9-4A06-8679-D3936F2F95DC}"/>
                    </a:ext>
                  </a:extLst>
                </p:cNvPr>
                <p:cNvSpPr/>
                <p:nvPr/>
              </p:nvSpPr>
              <p:spPr bwMode="auto">
                <a:xfrm>
                  <a:off x="5004" y="554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5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iŝľïḍe">
                  <a:extLst>
                    <a:ext uri="{FF2B5EF4-FFF2-40B4-BE49-F238E27FC236}">
                      <a16:creationId xmlns="" xmlns:a16="http://schemas.microsoft.com/office/drawing/2014/main" id="{F0C8A2B1-0638-4295-A941-1C8E9A96481B}"/>
                    </a:ext>
                  </a:extLst>
                </p:cNvPr>
                <p:cNvSpPr/>
                <p:nvPr/>
              </p:nvSpPr>
              <p:spPr bwMode="auto">
                <a:xfrm>
                  <a:off x="4979" y="579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ş1ídê">
                  <a:extLst>
                    <a:ext uri="{FF2B5EF4-FFF2-40B4-BE49-F238E27FC236}">
                      <a16:creationId xmlns="" xmlns:a16="http://schemas.microsoft.com/office/drawing/2014/main" id="{F8B64797-4AB2-4E95-BD46-771EE0CFC266}"/>
                    </a:ext>
                  </a:extLst>
                </p:cNvPr>
                <p:cNvSpPr/>
                <p:nvPr/>
              </p:nvSpPr>
              <p:spPr bwMode="auto">
                <a:xfrm>
                  <a:off x="4881" y="677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slîdé">
                  <a:extLst>
                    <a:ext uri="{FF2B5EF4-FFF2-40B4-BE49-F238E27FC236}">
                      <a16:creationId xmlns="" xmlns:a16="http://schemas.microsoft.com/office/drawing/2014/main" id="{50688C60-7FD7-4C94-A2F4-E808228F4073}"/>
                    </a:ext>
                  </a:extLst>
                </p:cNvPr>
                <p:cNvSpPr/>
                <p:nvPr/>
              </p:nvSpPr>
              <p:spPr bwMode="auto">
                <a:xfrm>
                  <a:off x="4856" y="702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3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3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iṣļíḍé">
                  <a:extLst>
                    <a:ext uri="{FF2B5EF4-FFF2-40B4-BE49-F238E27FC236}">
                      <a16:creationId xmlns="" xmlns:a16="http://schemas.microsoft.com/office/drawing/2014/main" id="{DA38036B-B66E-4395-BC10-A9BE7CEA0DDD}"/>
                    </a:ext>
                  </a:extLst>
                </p:cNvPr>
                <p:cNvSpPr/>
                <p:nvPr/>
              </p:nvSpPr>
              <p:spPr bwMode="auto">
                <a:xfrm>
                  <a:off x="4832" y="726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šḻîḍè">
                  <a:extLst>
                    <a:ext uri="{FF2B5EF4-FFF2-40B4-BE49-F238E27FC236}">
                      <a16:creationId xmlns="" xmlns:a16="http://schemas.microsoft.com/office/drawing/2014/main" id="{E4CE696E-6CB6-46EE-AC78-5CF5A3D57E13}"/>
                    </a:ext>
                  </a:extLst>
                </p:cNvPr>
                <p:cNvSpPr/>
                <p:nvPr/>
              </p:nvSpPr>
              <p:spPr bwMode="auto">
                <a:xfrm>
                  <a:off x="4955" y="603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4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iŝ1ïḓè">
                  <a:extLst>
                    <a:ext uri="{FF2B5EF4-FFF2-40B4-BE49-F238E27FC236}">
                      <a16:creationId xmlns="" xmlns:a16="http://schemas.microsoft.com/office/drawing/2014/main" id="{0F9D339B-9EA5-4805-A700-C49527C78F67}"/>
                    </a:ext>
                  </a:extLst>
                </p:cNvPr>
                <p:cNvSpPr/>
                <p:nvPr/>
              </p:nvSpPr>
              <p:spPr bwMode="auto">
                <a:xfrm>
                  <a:off x="4930" y="628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ṣḻidê">
                  <a:extLst>
                    <a:ext uri="{FF2B5EF4-FFF2-40B4-BE49-F238E27FC236}">
                      <a16:creationId xmlns="" xmlns:a16="http://schemas.microsoft.com/office/drawing/2014/main" id="{4D3434CB-4CA9-4D76-9E73-1E1EBD077EA3}"/>
                    </a:ext>
                  </a:extLst>
                </p:cNvPr>
                <p:cNvSpPr/>
                <p:nvPr/>
              </p:nvSpPr>
              <p:spPr bwMode="auto">
                <a:xfrm>
                  <a:off x="4905" y="652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3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3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$ľíḋe">
                  <a:extLst>
                    <a:ext uri="{FF2B5EF4-FFF2-40B4-BE49-F238E27FC236}">
                      <a16:creationId xmlns="" xmlns:a16="http://schemas.microsoft.com/office/drawing/2014/main" id="{57C787F7-5F2B-486F-968A-FD034EB386DE}"/>
                    </a:ext>
                  </a:extLst>
                </p:cNvPr>
                <p:cNvSpPr/>
                <p:nvPr/>
              </p:nvSpPr>
              <p:spPr bwMode="auto">
                <a:xfrm>
                  <a:off x="4746" y="466"/>
                  <a:ext cx="702" cy="601"/>
                </a:xfrm>
                <a:custGeom>
                  <a:avLst/>
                  <a:gdLst>
                    <a:gd name="T0" fmla="*/ 702 w 702"/>
                    <a:gd name="T1" fmla="*/ 292 h 601"/>
                    <a:gd name="T2" fmla="*/ 448 w 702"/>
                    <a:gd name="T3" fmla="*/ 39 h 601"/>
                    <a:gd name="T4" fmla="*/ 398 w 702"/>
                    <a:gd name="T5" fmla="*/ 89 h 601"/>
                    <a:gd name="T6" fmla="*/ 308 w 702"/>
                    <a:gd name="T7" fmla="*/ 0 h 601"/>
                    <a:gd name="T8" fmla="*/ 0 w 702"/>
                    <a:gd name="T9" fmla="*/ 309 h 601"/>
                    <a:gd name="T10" fmla="*/ 254 w 702"/>
                    <a:gd name="T11" fmla="*/ 562 h 601"/>
                    <a:gd name="T12" fmla="*/ 304 w 702"/>
                    <a:gd name="T13" fmla="*/ 512 h 601"/>
                    <a:gd name="T14" fmla="*/ 393 w 702"/>
                    <a:gd name="T15" fmla="*/ 601 h 601"/>
                    <a:gd name="T16" fmla="*/ 702 w 702"/>
                    <a:gd name="T17" fmla="*/ 292 h 601"/>
                    <a:gd name="T18" fmla="*/ 29 w 702"/>
                    <a:gd name="T19" fmla="*/ 309 h 601"/>
                    <a:gd name="T20" fmla="*/ 309 w 702"/>
                    <a:gd name="T21" fmla="*/ 29 h 601"/>
                    <a:gd name="T22" fmla="*/ 533 w 702"/>
                    <a:gd name="T23" fmla="*/ 253 h 601"/>
                    <a:gd name="T24" fmla="*/ 254 w 702"/>
                    <a:gd name="T25" fmla="*/ 533 h 601"/>
                    <a:gd name="T26" fmla="*/ 29 w 702"/>
                    <a:gd name="T27" fmla="*/ 309 h 601"/>
                    <a:gd name="T28" fmla="*/ 339 w 702"/>
                    <a:gd name="T29" fmla="*/ 477 h 601"/>
                    <a:gd name="T30" fmla="*/ 402 w 702"/>
                    <a:gd name="T31" fmla="*/ 540 h 601"/>
                    <a:gd name="T32" fmla="*/ 417 w 702"/>
                    <a:gd name="T33" fmla="*/ 525 h 601"/>
                    <a:gd name="T34" fmla="*/ 354 w 702"/>
                    <a:gd name="T35" fmla="*/ 462 h 601"/>
                    <a:gd name="T36" fmla="*/ 364 w 702"/>
                    <a:gd name="T37" fmla="*/ 452 h 601"/>
                    <a:gd name="T38" fmla="*/ 427 w 702"/>
                    <a:gd name="T39" fmla="*/ 515 h 601"/>
                    <a:gd name="T40" fmla="*/ 442 w 702"/>
                    <a:gd name="T41" fmla="*/ 501 h 601"/>
                    <a:gd name="T42" fmla="*/ 379 w 702"/>
                    <a:gd name="T43" fmla="*/ 438 h 601"/>
                    <a:gd name="T44" fmla="*/ 388 w 702"/>
                    <a:gd name="T45" fmla="*/ 428 h 601"/>
                    <a:gd name="T46" fmla="*/ 451 w 702"/>
                    <a:gd name="T47" fmla="*/ 490 h 601"/>
                    <a:gd name="T48" fmla="*/ 466 w 702"/>
                    <a:gd name="T49" fmla="*/ 476 h 601"/>
                    <a:gd name="T50" fmla="*/ 403 w 702"/>
                    <a:gd name="T51" fmla="*/ 413 h 601"/>
                    <a:gd name="T52" fmla="*/ 413 w 702"/>
                    <a:gd name="T53" fmla="*/ 403 h 601"/>
                    <a:gd name="T54" fmla="*/ 476 w 702"/>
                    <a:gd name="T55" fmla="*/ 466 h 601"/>
                    <a:gd name="T56" fmla="*/ 491 w 702"/>
                    <a:gd name="T57" fmla="*/ 451 h 601"/>
                    <a:gd name="T58" fmla="*/ 428 w 702"/>
                    <a:gd name="T59" fmla="*/ 388 h 601"/>
                    <a:gd name="T60" fmla="*/ 438 w 702"/>
                    <a:gd name="T61" fmla="*/ 379 h 601"/>
                    <a:gd name="T62" fmla="*/ 500 w 702"/>
                    <a:gd name="T63" fmla="*/ 441 h 601"/>
                    <a:gd name="T64" fmla="*/ 515 w 702"/>
                    <a:gd name="T65" fmla="*/ 427 h 601"/>
                    <a:gd name="T66" fmla="*/ 452 w 702"/>
                    <a:gd name="T67" fmla="*/ 364 h 601"/>
                    <a:gd name="T68" fmla="*/ 462 w 702"/>
                    <a:gd name="T69" fmla="*/ 354 h 601"/>
                    <a:gd name="T70" fmla="*/ 525 w 702"/>
                    <a:gd name="T71" fmla="*/ 417 h 601"/>
                    <a:gd name="T72" fmla="*/ 540 w 702"/>
                    <a:gd name="T73" fmla="*/ 402 h 601"/>
                    <a:gd name="T74" fmla="*/ 477 w 702"/>
                    <a:gd name="T75" fmla="*/ 339 h 601"/>
                    <a:gd name="T76" fmla="*/ 487 w 702"/>
                    <a:gd name="T77" fmla="*/ 329 h 601"/>
                    <a:gd name="T78" fmla="*/ 550 w 702"/>
                    <a:gd name="T79" fmla="*/ 392 h 601"/>
                    <a:gd name="T80" fmla="*/ 564 w 702"/>
                    <a:gd name="T81" fmla="*/ 377 h 601"/>
                    <a:gd name="T82" fmla="*/ 501 w 702"/>
                    <a:gd name="T83" fmla="*/ 314 h 601"/>
                    <a:gd name="T84" fmla="*/ 511 w 702"/>
                    <a:gd name="T85" fmla="*/ 305 h 601"/>
                    <a:gd name="T86" fmla="*/ 574 w 702"/>
                    <a:gd name="T87" fmla="*/ 368 h 601"/>
                    <a:gd name="T88" fmla="*/ 589 w 702"/>
                    <a:gd name="T89" fmla="*/ 353 h 601"/>
                    <a:gd name="T90" fmla="*/ 526 w 702"/>
                    <a:gd name="T91" fmla="*/ 290 h 601"/>
                    <a:gd name="T92" fmla="*/ 536 w 702"/>
                    <a:gd name="T93" fmla="*/ 280 h 601"/>
                    <a:gd name="T94" fmla="*/ 599 w 702"/>
                    <a:gd name="T95" fmla="*/ 343 h 601"/>
                    <a:gd name="T96" fmla="*/ 614 w 702"/>
                    <a:gd name="T97" fmla="*/ 328 h 601"/>
                    <a:gd name="T98" fmla="*/ 550 w 702"/>
                    <a:gd name="T99" fmla="*/ 265 h 601"/>
                    <a:gd name="T100" fmla="*/ 560 w 702"/>
                    <a:gd name="T101" fmla="*/ 256 h 601"/>
                    <a:gd name="T102" fmla="*/ 623 w 702"/>
                    <a:gd name="T103" fmla="*/ 319 h 601"/>
                    <a:gd name="T104" fmla="*/ 638 w 702"/>
                    <a:gd name="T105" fmla="*/ 304 h 601"/>
                    <a:gd name="T106" fmla="*/ 436 w 702"/>
                    <a:gd name="T107" fmla="*/ 102 h 601"/>
                    <a:gd name="T108" fmla="*/ 424 w 702"/>
                    <a:gd name="T109" fmla="*/ 115 h 601"/>
                    <a:gd name="T110" fmla="*/ 413 w 702"/>
                    <a:gd name="T111" fmla="*/ 103 h 601"/>
                    <a:gd name="T112" fmla="*/ 448 w 702"/>
                    <a:gd name="T113" fmla="*/ 68 h 601"/>
                    <a:gd name="T114" fmla="*/ 672 w 702"/>
                    <a:gd name="T115" fmla="*/ 292 h 601"/>
                    <a:gd name="T116" fmla="*/ 393 w 702"/>
                    <a:gd name="T117" fmla="*/ 572 h 601"/>
                    <a:gd name="T118" fmla="*/ 319 w 702"/>
                    <a:gd name="T119" fmla="*/ 497 h 601"/>
                    <a:gd name="T120" fmla="*/ 339 w 702"/>
                    <a:gd name="T121" fmla="*/ 477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2" h="601">
                      <a:moveTo>
                        <a:pt x="702" y="292"/>
                      </a:moveTo>
                      <a:lnTo>
                        <a:pt x="448" y="39"/>
                      </a:lnTo>
                      <a:lnTo>
                        <a:pt x="398" y="89"/>
                      </a:lnTo>
                      <a:lnTo>
                        <a:pt x="308" y="0"/>
                      </a:lnTo>
                      <a:lnTo>
                        <a:pt x="0" y="309"/>
                      </a:lnTo>
                      <a:lnTo>
                        <a:pt x="254" y="562"/>
                      </a:lnTo>
                      <a:lnTo>
                        <a:pt x="304" y="512"/>
                      </a:lnTo>
                      <a:lnTo>
                        <a:pt x="393" y="601"/>
                      </a:lnTo>
                      <a:lnTo>
                        <a:pt x="702" y="292"/>
                      </a:lnTo>
                      <a:close/>
                      <a:moveTo>
                        <a:pt x="29" y="309"/>
                      </a:moveTo>
                      <a:lnTo>
                        <a:pt x="309" y="29"/>
                      </a:lnTo>
                      <a:lnTo>
                        <a:pt x="533" y="253"/>
                      </a:lnTo>
                      <a:lnTo>
                        <a:pt x="254" y="533"/>
                      </a:lnTo>
                      <a:lnTo>
                        <a:pt x="29" y="309"/>
                      </a:lnTo>
                      <a:close/>
                      <a:moveTo>
                        <a:pt x="339" y="477"/>
                      </a:moveTo>
                      <a:lnTo>
                        <a:pt x="402" y="540"/>
                      </a:lnTo>
                      <a:lnTo>
                        <a:pt x="417" y="525"/>
                      </a:lnTo>
                      <a:lnTo>
                        <a:pt x="354" y="462"/>
                      </a:lnTo>
                      <a:lnTo>
                        <a:pt x="364" y="452"/>
                      </a:lnTo>
                      <a:lnTo>
                        <a:pt x="427" y="515"/>
                      </a:lnTo>
                      <a:lnTo>
                        <a:pt x="442" y="501"/>
                      </a:lnTo>
                      <a:lnTo>
                        <a:pt x="379" y="438"/>
                      </a:lnTo>
                      <a:lnTo>
                        <a:pt x="388" y="428"/>
                      </a:lnTo>
                      <a:lnTo>
                        <a:pt x="451" y="490"/>
                      </a:lnTo>
                      <a:lnTo>
                        <a:pt x="466" y="476"/>
                      </a:lnTo>
                      <a:lnTo>
                        <a:pt x="403" y="413"/>
                      </a:lnTo>
                      <a:lnTo>
                        <a:pt x="413" y="403"/>
                      </a:lnTo>
                      <a:lnTo>
                        <a:pt x="476" y="466"/>
                      </a:lnTo>
                      <a:lnTo>
                        <a:pt x="491" y="451"/>
                      </a:lnTo>
                      <a:lnTo>
                        <a:pt x="428" y="388"/>
                      </a:lnTo>
                      <a:lnTo>
                        <a:pt x="438" y="379"/>
                      </a:lnTo>
                      <a:lnTo>
                        <a:pt x="500" y="441"/>
                      </a:lnTo>
                      <a:lnTo>
                        <a:pt x="515" y="427"/>
                      </a:lnTo>
                      <a:lnTo>
                        <a:pt x="452" y="364"/>
                      </a:lnTo>
                      <a:lnTo>
                        <a:pt x="462" y="354"/>
                      </a:lnTo>
                      <a:lnTo>
                        <a:pt x="525" y="417"/>
                      </a:lnTo>
                      <a:lnTo>
                        <a:pt x="540" y="402"/>
                      </a:lnTo>
                      <a:lnTo>
                        <a:pt x="477" y="339"/>
                      </a:lnTo>
                      <a:lnTo>
                        <a:pt x="487" y="329"/>
                      </a:lnTo>
                      <a:lnTo>
                        <a:pt x="550" y="392"/>
                      </a:lnTo>
                      <a:lnTo>
                        <a:pt x="564" y="377"/>
                      </a:lnTo>
                      <a:lnTo>
                        <a:pt x="501" y="314"/>
                      </a:lnTo>
                      <a:lnTo>
                        <a:pt x="511" y="305"/>
                      </a:lnTo>
                      <a:lnTo>
                        <a:pt x="574" y="368"/>
                      </a:lnTo>
                      <a:lnTo>
                        <a:pt x="589" y="353"/>
                      </a:lnTo>
                      <a:lnTo>
                        <a:pt x="526" y="290"/>
                      </a:lnTo>
                      <a:lnTo>
                        <a:pt x="536" y="280"/>
                      </a:lnTo>
                      <a:lnTo>
                        <a:pt x="599" y="343"/>
                      </a:lnTo>
                      <a:lnTo>
                        <a:pt x="614" y="328"/>
                      </a:lnTo>
                      <a:lnTo>
                        <a:pt x="550" y="265"/>
                      </a:lnTo>
                      <a:lnTo>
                        <a:pt x="560" y="256"/>
                      </a:lnTo>
                      <a:lnTo>
                        <a:pt x="623" y="319"/>
                      </a:lnTo>
                      <a:lnTo>
                        <a:pt x="638" y="304"/>
                      </a:lnTo>
                      <a:lnTo>
                        <a:pt x="436" y="102"/>
                      </a:lnTo>
                      <a:lnTo>
                        <a:pt x="424" y="115"/>
                      </a:lnTo>
                      <a:lnTo>
                        <a:pt x="413" y="103"/>
                      </a:lnTo>
                      <a:lnTo>
                        <a:pt x="448" y="68"/>
                      </a:lnTo>
                      <a:lnTo>
                        <a:pt x="672" y="292"/>
                      </a:lnTo>
                      <a:lnTo>
                        <a:pt x="393" y="572"/>
                      </a:lnTo>
                      <a:lnTo>
                        <a:pt x="319" y="497"/>
                      </a:lnTo>
                      <a:lnTo>
                        <a:pt x="339" y="477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ŝļîḑè">
                  <a:extLst>
                    <a:ext uri="{FF2B5EF4-FFF2-40B4-BE49-F238E27FC236}">
                      <a16:creationId xmlns="" xmlns:a16="http://schemas.microsoft.com/office/drawing/2014/main" id="{D8CEA161-12D8-4DB7-B78C-BAB673C17B4B}"/>
                    </a:ext>
                  </a:extLst>
                </p:cNvPr>
                <p:cNvSpPr/>
                <p:nvPr/>
              </p:nvSpPr>
              <p:spPr bwMode="auto">
                <a:xfrm>
                  <a:off x="5404" y="1696"/>
                  <a:ext cx="526" cy="512"/>
                </a:xfrm>
                <a:custGeom>
                  <a:avLst/>
                  <a:gdLst>
                    <a:gd name="T0" fmla="*/ 526 w 526"/>
                    <a:gd name="T1" fmla="*/ 377 h 512"/>
                    <a:gd name="T2" fmla="*/ 457 w 526"/>
                    <a:gd name="T3" fmla="*/ 0 h 512"/>
                    <a:gd name="T4" fmla="*/ 0 w 526"/>
                    <a:gd name="T5" fmla="*/ 29 h 512"/>
                    <a:gd name="T6" fmla="*/ 89 w 526"/>
                    <a:gd name="T7" fmla="*/ 512 h 512"/>
                    <a:gd name="T8" fmla="*/ 526 w 526"/>
                    <a:gd name="T9" fmla="*/ 377 h 512"/>
                    <a:gd name="T10" fmla="*/ 504 w 526"/>
                    <a:gd name="T11" fmla="*/ 364 h 512"/>
                    <a:gd name="T12" fmla="*/ 104 w 526"/>
                    <a:gd name="T13" fmla="*/ 487 h 512"/>
                    <a:gd name="T14" fmla="*/ 23 w 526"/>
                    <a:gd name="T15" fmla="*/ 47 h 512"/>
                    <a:gd name="T16" fmla="*/ 441 w 526"/>
                    <a:gd name="T17" fmla="*/ 20 h 512"/>
                    <a:gd name="T18" fmla="*/ 504 w 526"/>
                    <a:gd name="T19" fmla="*/ 36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6" h="512">
                      <a:moveTo>
                        <a:pt x="526" y="377"/>
                      </a:moveTo>
                      <a:lnTo>
                        <a:pt x="457" y="0"/>
                      </a:lnTo>
                      <a:lnTo>
                        <a:pt x="0" y="29"/>
                      </a:lnTo>
                      <a:lnTo>
                        <a:pt x="89" y="512"/>
                      </a:lnTo>
                      <a:lnTo>
                        <a:pt x="526" y="377"/>
                      </a:lnTo>
                      <a:close/>
                      <a:moveTo>
                        <a:pt x="504" y="364"/>
                      </a:moveTo>
                      <a:lnTo>
                        <a:pt x="104" y="487"/>
                      </a:lnTo>
                      <a:lnTo>
                        <a:pt x="23" y="47"/>
                      </a:lnTo>
                      <a:lnTo>
                        <a:pt x="441" y="20"/>
                      </a:lnTo>
                      <a:lnTo>
                        <a:pt x="504" y="36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ŝlîḑé">
                  <a:extLst>
                    <a:ext uri="{FF2B5EF4-FFF2-40B4-BE49-F238E27FC236}">
                      <a16:creationId xmlns="" xmlns:a16="http://schemas.microsoft.com/office/drawing/2014/main" id="{96CFC75D-28D9-46DF-ACCC-36BF548D2F20}"/>
                    </a:ext>
                  </a:extLst>
                </p:cNvPr>
                <p:cNvSpPr/>
                <p:nvPr/>
              </p:nvSpPr>
              <p:spPr bwMode="auto">
                <a:xfrm>
                  <a:off x="5585" y="1757"/>
                  <a:ext cx="253" cy="296"/>
                </a:xfrm>
                <a:custGeom>
                  <a:avLst/>
                  <a:gdLst>
                    <a:gd name="T0" fmla="*/ 710 w 1056"/>
                    <a:gd name="T1" fmla="*/ 51 h 1240"/>
                    <a:gd name="T2" fmla="*/ 115 w 1056"/>
                    <a:gd name="T3" fmla="*/ 344 h 1240"/>
                    <a:gd name="T4" fmla="*/ 29 w 1056"/>
                    <a:gd name="T5" fmla="*/ 746 h 1240"/>
                    <a:gd name="T6" fmla="*/ 253 w 1056"/>
                    <a:gd name="T7" fmla="*/ 1097 h 1240"/>
                    <a:gd name="T8" fmla="*/ 917 w 1056"/>
                    <a:gd name="T9" fmla="*/ 1189 h 1240"/>
                    <a:gd name="T10" fmla="*/ 987 w 1056"/>
                    <a:gd name="T11" fmla="*/ 1212 h 1240"/>
                    <a:gd name="T12" fmla="*/ 1048 w 1056"/>
                    <a:gd name="T13" fmla="*/ 1123 h 1240"/>
                    <a:gd name="T14" fmla="*/ 959 w 1056"/>
                    <a:gd name="T15" fmla="*/ 1062 h 1240"/>
                    <a:gd name="T16" fmla="*/ 902 w 1056"/>
                    <a:gd name="T17" fmla="*/ 1109 h 1240"/>
                    <a:gd name="T18" fmla="*/ 297 w 1056"/>
                    <a:gd name="T19" fmla="*/ 1029 h 1240"/>
                    <a:gd name="T20" fmla="*/ 108 w 1056"/>
                    <a:gd name="T21" fmla="*/ 731 h 1240"/>
                    <a:gd name="T22" fmla="*/ 179 w 1056"/>
                    <a:gd name="T23" fmla="*/ 394 h 1240"/>
                    <a:gd name="T24" fmla="*/ 720 w 1056"/>
                    <a:gd name="T25" fmla="*/ 131 h 1240"/>
                    <a:gd name="T26" fmla="*/ 793 w 1056"/>
                    <a:gd name="T27" fmla="*/ 158 h 1240"/>
                    <a:gd name="T28" fmla="*/ 854 w 1056"/>
                    <a:gd name="T29" fmla="*/ 69 h 1240"/>
                    <a:gd name="T30" fmla="*/ 765 w 1056"/>
                    <a:gd name="T31" fmla="*/ 8 h 1240"/>
                    <a:gd name="T32" fmla="*/ 710 w 1056"/>
                    <a:gd name="T33" fmla="*/ 51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6" h="1240">
                      <a:moveTo>
                        <a:pt x="710" y="51"/>
                      </a:moveTo>
                      <a:cubicBezTo>
                        <a:pt x="575" y="71"/>
                        <a:pt x="272" y="140"/>
                        <a:pt x="115" y="344"/>
                      </a:cubicBezTo>
                      <a:cubicBezTo>
                        <a:pt x="29" y="456"/>
                        <a:pt x="0" y="591"/>
                        <a:pt x="29" y="746"/>
                      </a:cubicBezTo>
                      <a:cubicBezTo>
                        <a:pt x="57" y="900"/>
                        <a:pt x="133" y="1019"/>
                        <a:pt x="253" y="1097"/>
                      </a:cubicBezTo>
                      <a:cubicBezTo>
                        <a:pt x="474" y="1240"/>
                        <a:pt x="783" y="1211"/>
                        <a:pt x="917" y="1189"/>
                      </a:cubicBezTo>
                      <a:cubicBezTo>
                        <a:pt x="935" y="1208"/>
                        <a:pt x="961" y="1217"/>
                        <a:pt x="987" y="1212"/>
                      </a:cubicBezTo>
                      <a:cubicBezTo>
                        <a:pt x="1028" y="1204"/>
                        <a:pt x="1056" y="1164"/>
                        <a:pt x="1048" y="1123"/>
                      </a:cubicBezTo>
                      <a:cubicBezTo>
                        <a:pt x="1040" y="1081"/>
                        <a:pt x="1001" y="1054"/>
                        <a:pt x="959" y="1062"/>
                      </a:cubicBezTo>
                      <a:cubicBezTo>
                        <a:pt x="933" y="1066"/>
                        <a:pt x="911" y="1084"/>
                        <a:pt x="902" y="1109"/>
                      </a:cubicBezTo>
                      <a:cubicBezTo>
                        <a:pt x="776" y="1129"/>
                        <a:pt x="491" y="1155"/>
                        <a:pt x="297" y="1029"/>
                      </a:cubicBezTo>
                      <a:cubicBezTo>
                        <a:pt x="196" y="963"/>
                        <a:pt x="133" y="863"/>
                        <a:pt x="108" y="731"/>
                      </a:cubicBezTo>
                      <a:cubicBezTo>
                        <a:pt x="84" y="600"/>
                        <a:pt x="108" y="487"/>
                        <a:pt x="179" y="394"/>
                      </a:cubicBezTo>
                      <a:cubicBezTo>
                        <a:pt x="316" y="215"/>
                        <a:pt x="595" y="152"/>
                        <a:pt x="720" y="131"/>
                      </a:cubicBezTo>
                      <a:cubicBezTo>
                        <a:pt x="738" y="153"/>
                        <a:pt x="765" y="163"/>
                        <a:pt x="793" y="158"/>
                      </a:cubicBezTo>
                      <a:cubicBezTo>
                        <a:pt x="834" y="150"/>
                        <a:pt x="862" y="110"/>
                        <a:pt x="854" y="69"/>
                      </a:cubicBezTo>
                      <a:cubicBezTo>
                        <a:pt x="847" y="28"/>
                        <a:pt x="807" y="0"/>
                        <a:pt x="765" y="8"/>
                      </a:cubicBezTo>
                      <a:cubicBezTo>
                        <a:pt x="741" y="12"/>
                        <a:pt x="720" y="28"/>
                        <a:pt x="710" y="51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ṣļîḍè">
                  <a:extLst>
                    <a:ext uri="{FF2B5EF4-FFF2-40B4-BE49-F238E27FC236}">
                      <a16:creationId xmlns="" xmlns:a16="http://schemas.microsoft.com/office/drawing/2014/main" id="{2DB42A65-3A82-4199-9628-592850B88D0D}"/>
                    </a:ext>
                  </a:extLst>
                </p:cNvPr>
                <p:cNvSpPr/>
                <p:nvPr/>
              </p:nvSpPr>
              <p:spPr bwMode="auto">
                <a:xfrm>
                  <a:off x="4460" y="3548"/>
                  <a:ext cx="521" cy="520"/>
                </a:xfrm>
                <a:custGeom>
                  <a:avLst/>
                  <a:gdLst>
                    <a:gd name="T0" fmla="*/ 1087 w 2175"/>
                    <a:gd name="T1" fmla="*/ 0 h 2175"/>
                    <a:gd name="T2" fmla="*/ 0 w 2175"/>
                    <a:gd name="T3" fmla="*/ 1088 h 2175"/>
                    <a:gd name="T4" fmla="*/ 1087 w 2175"/>
                    <a:gd name="T5" fmla="*/ 2175 h 2175"/>
                    <a:gd name="T6" fmla="*/ 2175 w 2175"/>
                    <a:gd name="T7" fmla="*/ 1088 h 2175"/>
                    <a:gd name="T8" fmla="*/ 1087 w 2175"/>
                    <a:gd name="T9" fmla="*/ 0 h 2175"/>
                    <a:gd name="T10" fmla="*/ 2085 w 2175"/>
                    <a:gd name="T11" fmla="*/ 1088 h 2175"/>
                    <a:gd name="T12" fmla="*/ 1087 w 2175"/>
                    <a:gd name="T13" fmla="*/ 2086 h 2175"/>
                    <a:gd name="T14" fmla="*/ 89 w 2175"/>
                    <a:gd name="T15" fmla="*/ 1088 h 2175"/>
                    <a:gd name="T16" fmla="*/ 1087 w 2175"/>
                    <a:gd name="T17" fmla="*/ 89 h 2175"/>
                    <a:gd name="T18" fmla="*/ 2085 w 2175"/>
                    <a:gd name="T19" fmla="*/ 1088 h 2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5" h="2175">
                      <a:moveTo>
                        <a:pt x="1087" y="0"/>
                      </a:moveTo>
                      <a:cubicBezTo>
                        <a:pt x="488" y="0"/>
                        <a:pt x="0" y="488"/>
                        <a:pt x="0" y="1088"/>
                      </a:cubicBezTo>
                      <a:cubicBezTo>
                        <a:pt x="0" y="1687"/>
                        <a:pt x="488" y="2175"/>
                        <a:pt x="1087" y="2175"/>
                      </a:cubicBezTo>
                      <a:cubicBezTo>
                        <a:pt x="1687" y="2175"/>
                        <a:pt x="2175" y="1687"/>
                        <a:pt x="2175" y="1088"/>
                      </a:cubicBezTo>
                      <a:cubicBezTo>
                        <a:pt x="2175" y="488"/>
                        <a:pt x="1687" y="0"/>
                        <a:pt x="1087" y="0"/>
                      </a:cubicBezTo>
                      <a:close/>
                      <a:moveTo>
                        <a:pt x="2085" y="1088"/>
                      </a:moveTo>
                      <a:cubicBezTo>
                        <a:pt x="2085" y="1638"/>
                        <a:pt x="1638" y="2086"/>
                        <a:pt x="1087" y="2086"/>
                      </a:cubicBezTo>
                      <a:cubicBezTo>
                        <a:pt x="537" y="2086"/>
                        <a:pt x="89" y="1638"/>
                        <a:pt x="89" y="1088"/>
                      </a:cubicBezTo>
                      <a:cubicBezTo>
                        <a:pt x="89" y="537"/>
                        <a:pt x="537" y="89"/>
                        <a:pt x="1087" y="89"/>
                      </a:cubicBezTo>
                      <a:cubicBezTo>
                        <a:pt x="1638" y="89"/>
                        <a:pt x="2085" y="537"/>
                        <a:pt x="2085" y="108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şlïḋé">
                  <a:extLst>
                    <a:ext uri="{FF2B5EF4-FFF2-40B4-BE49-F238E27FC236}">
                      <a16:creationId xmlns="" xmlns:a16="http://schemas.microsoft.com/office/drawing/2014/main" id="{60230D98-F720-4488-8D0C-C2ED940E3F30}"/>
                    </a:ext>
                  </a:extLst>
                </p:cNvPr>
                <p:cNvSpPr/>
                <p:nvPr/>
              </p:nvSpPr>
              <p:spPr bwMode="auto">
                <a:xfrm>
                  <a:off x="4543" y="3657"/>
                  <a:ext cx="355" cy="302"/>
                </a:xfrm>
                <a:custGeom>
                  <a:avLst/>
                  <a:gdLst>
                    <a:gd name="T0" fmla="*/ 133 w 355"/>
                    <a:gd name="T1" fmla="*/ 97 h 302"/>
                    <a:gd name="T2" fmla="*/ 132 w 355"/>
                    <a:gd name="T3" fmla="*/ 98 h 302"/>
                    <a:gd name="T4" fmla="*/ 20 w 355"/>
                    <a:gd name="T5" fmla="*/ 271 h 302"/>
                    <a:gd name="T6" fmla="*/ 0 w 355"/>
                    <a:gd name="T7" fmla="*/ 302 h 302"/>
                    <a:gd name="T8" fmla="*/ 34 w 355"/>
                    <a:gd name="T9" fmla="*/ 288 h 302"/>
                    <a:gd name="T10" fmla="*/ 222 w 355"/>
                    <a:gd name="T11" fmla="*/ 204 h 302"/>
                    <a:gd name="T12" fmla="*/ 335 w 355"/>
                    <a:gd name="T13" fmla="*/ 31 h 302"/>
                    <a:gd name="T14" fmla="*/ 355 w 355"/>
                    <a:gd name="T15" fmla="*/ 0 h 302"/>
                    <a:gd name="T16" fmla="*/ 321 w 355"/>
                    <a:gd name="T17" fmla="*/ 15 h 302"/>
                    <a:gd name="T18" fmla="*/ 133 w 355"/>
                    <a:gd name="T19" fmla="*/ 97 h 302"/>
                    <a:gd name="T20" fmla="*/ 58 w 355"/>
                    <a:gd name="T21" fmla="*/ 253 h 302"/>
                    <a:gd name="T22" fmla="*/ 147 w 355"/>
                    <a:gd name="T23" fmla="*/ 116 h 302"/>
                    <a:gd name="T24" fmla="*/ 296 w 355"/>
                    <a:gd name="T25" fmla="*/ 50 h 302"/>
                    <a:gd name="T26" fmla="*/ 207 w 355"/>
                    <a:gd name="T27" fmla="*/ 187 h 302"/>
                    <a:gd name="T28" fmla="*/ 58 w 355"/>
                    <a:gd name="T29" fmla="*/ 253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5" h="302">
                      <a:moveTo>
                        <a:pt x="133" y="97"/>
                      </a:moveTo>
                      <a:lnTo>
                        <a:pt x="132" y="98"/>
                      </a:lnTo>
                      <a:lnTo>
                        <a:pt x="20" y="271"/>
                      </a:lnTo>
                      <a:lnTo>
                        <a:pt x="0" y="302"/>
                      </a:lnTo>
                      <a:lnTo>
                        <a:pt x="34" y="288"/>
                      </a:lnTo>
                      <a:lnTo>
                        <a:pt x="222" y="204"/>
                      </a:lnTo>
                      <a:lnTo>
                        <a:pt x="335" y="31"/>
                      </a:lnTo>
                      <a:lnTo>
                        <a:pt x="355" y="0"/>
                      </a:lnTo>
                      <a:lnTo>
                        <a:pt x="321" y="15"/>
                      </a:lnTo>
                      <a:lnTo>
                        <a:pt x="133" y="97"/>
                      </a:lnTo>
                      <a:close/>
                      <a:moveTo>
                        <a:pt x="58" y="253"/>
                      </a:moveTo>
                      <a:lnTo>
                        <a:pt x="147" y="116"/>
                      </a:lnTo>
                      <a:lnTo>
                        <a:pt x="296" y="50"/>
                      </a:lnTo>
                      <a:lnTo>
                        <a:pt x="207" y="187"/>
                      </a:lnTo>
                      <a:lnTo>
                        <a:pt x="58" y="25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Sľîďe">
                  <a:extLst>
                    <a:ext uri="{FF2B5EF4-FFF2-40B4-BE49-F238E27FC236}">
                      <a16:creationId xmlns="" xmlns:a16="http://schemas.microsoft.com/office/drawing/2014/main" id="{5F4E2E84-3E99-43C8-95CD-E8B9BC3593A0}"/>
                    </a:ext>
                  </a:extLst>
                </p:cNvPr>
                <p:cNvSpPr/>
                <p:nvPr/>
              </p:nvSpPr>
              <p:spPr bwMode="auto">
                <a:xfrm>
                  <a:off x="4694" y="3785"/>
                  <a:ext cx="53" cy="53"/>
                </a:xfrm>
                <a:prstGeom prst="ellipse">
                  <a:avLst/>
                </a:pr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Sļïdé">
                  <a:extLst>
                    <a:ext uri="{FF2B5EF4-FFF2-40B4-BE49-F238E27FC236}">
                      <a16:creationId xmlns="" xmlns:a16="http://schemas.microsoft.com/office/drawing/2014/main" id="{8C171476-DFD4-44E7-95BC-D52CAED38539}"/>
                    </a:ext>
                  </a:extLst>
                </p:cNvPr>
                <p:cNvSpPr/>
                <p:nvPr/>
              </p:nvSpPr>
              <p:spPr bwMode="auto">
                <a:xfrm>
                  <a:off x="5428" y="2264"/>
                  <a:ext cx="465" cy="292"/>
                </a:xfrm>
                <a:custGeom>
                  <a:avLst/>
                  <a:gdLst>
                    <a:gd name="T0" fmla="*/ 789 w 1942"/>
                    <a:gd name="T1" fmla="*/ 120 h 1222"/>
                    <a:gd name="T2" fmla="*/ 107 w 1942"/>
                    <a:gd name="T3" fmla="*/ 424 h 1222"/>
                    <a:gd name="T4" fmla="*/ 562 w 1942"/>
                    <a:gd name="T5" fmla="*/ 1016 h 1222"/>
                    <a:gd name="T6" fmla="*/ 586 w 1942"/>
                    <a:gd name="T7" fmla="*/ 1023 h 1222"/>
                    <a:gd name="T8" fmla="*/ 600 w 1942"/>
                    <a:gd name="T9" fmla="*/ 1023 h 1222"/>
                    <a:gd name="T10" fmla="*/ 610 w 1942"/>
                    <a:gd name="T11" fmla="*/ 1028 h 1222"/>
                    <a:gd name="T12" fmla="*/ 1277 w 1942"/>
                    <a:gd name="T13" fmla="*/ 1197 h 1222"/>
                    <a:gd name="T14" fmla="*/ 1279 w 1942"/>
                    <a:gd name="T15" fmla="*/ 1197 h 1222"/>
                    <a:gd name="T16" fmla="*/ 1284 w 1942"/>
                    <a:gd name="T17" fmla="*/ 1198 h 1222"/>
                    <a:gd name="T18" fmla="*/ 1286 w 1942"/>
                    <a:gd name="T19" fmla="*/ 1198 h 1222"/>
                    <a:gd name="T20" fmla="*/ 1852 w 1942"/>
                    <a:gd name="T21" fmla="*/ 866 h 1222"/>
                    <a:gd name="T22" fmla="*/ 1526 w 1942"/>
                    <a:gd name="T23" fmla="*/ 308 h 1222"/>
                    <a:gd name="T24" fmla="*/ 1522 w 1942"/>
                    <a:gd name="T25" fmla="*/ 306 h 1222"/>
                    <a:gd name="T26" fmla="*/ 837 w 1942"/>
                    <a:gd name="T27" fmla="*/ 132 h 1222"/>
                    <a:gd name="T28" fmla="*/ 825 w 1942"/>
                    <a:gd name="T29" fmla="*/ 132 h 1222"/>
                    <a:gd name="T30" fmla="*/ 814 w 1942"/>
                    <a:gd name="T31" fmla="*/ 125 h 1222"/>
                    <a:gd name="T32" fmla="*/ 789 w 1942"/>
                    <a:gd name="T33" fmla="*/ 120 h 1222"/>
                    <a:gd name="T34" fmla="*/ 883 w 1942"/>
                    <a:gd name="T35" fmla="*/ 241 h 1222"/>
                    <a:gd name="T36" fmla="*/ 1489 w 1942"/>
                    <a:gd name="T37" fmla="*/ 395 h 1222"/>
                    <a:gd name="T38" fmla="*/ 1661 w 1942"/>
                    <a:gd name="T39" fmla="*/ 525 h 1222"/>
                    <a:gd name="T40" fmla="*/ 1760 w 1942"/>
                    <a:gd name="T41" fmla="*/ 843 h 1222"/>
                    <a:gd name="T42" fmla="*/ 1295 w 1942"/>
                    <a:gd name="T43" fmla="*/ 1104 h 1222"/>
                    <a:gd name="T44" fmla="*/ 703 w 1942"/>
                    <a:gd name="T45" fmla="*/ 954 h 1222"/>
                    <a:gd name="T46" fmla="*/ 883 w 1942"/>
                    <a:gd name="T47" fmla="*/ 241 h 1222"/>
                    <a:gd name="T48" fmla="*/ 542 w 1942"/>
                    <a:gd name="T49" fmla="*/ 909 h 1222"/>
                    <a:gd name="T50" fmla="*/ 199 w 1942"/>
                    <a:gd name="T51" fmla="*/ 447 h 1222"/>
                    <a:gd name="T52" fmla="*/ 720 w 1942"/>
                    <a:gd name="T53" fmla="*/ 204 h 1222"/>
                    <a:gd name="T54" fmla="*/ 542 w 1942"/>
                    <a:gd name="T55" fmla="*/ 909 h 1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942" h="1222">
                      <a:moveTo>
                        <a:pt x="789" y="120"/>
                      </a:moveTo>
                      <a:cubicBezTo>
                        <a:pt x="783" y="119"/>
                        <a:pt x="215" y="0"/>
                        <a:pt x="107" y="424"/>
                      </a:cubicBezTo>
                      <a:cubicBezTo>
                        <a:pt x="0" y="849"/>
                        <a:pt x="556" y="1014"/>
                        <a:pt x="562" y="1016"/>
                      </a:cubicBezTo>
                      <a:cubicBezTo>
                        <a:pt x="586" y="1023"/>
                        <a:pt x="586" y="1023"/>
                        <a:pt x="586" y="1023"/>
                      </a:cubicBezTo>
                      <a:cubicBezTo>
                        <a:pt x="591" y="1024"/>
                        <a:pt x="596" y="1024"/>
                        <a:pt x="600" y="1023"/>
                      </a:cubicBezTo>
                      <a:cubicBezTo>
                        <a:pt x="603" y="1025"/>
                        <a:pt x="606" y="1027"/>
                        <a:pt x="610" y="1028"/>
                      </a:cubicBezTo>
                      <a:cubicBezTo>
                        <a:pt x="1277" y="1197"/>
                        <a:pt x="1277" y="1197"/>
                        <a:pt x="1277" y="1197"/>
                      </a:cubicBezTo>
                      <a:cubicBezTo>
                        <a:pt x="1277" y="1197"/>
                        <a:pt x="1278" y="1197"/>
                        <a:pt x="1279" y="1197"/>
                      </a:cubicBezTo>
                      <a:cubicBezTo>
                        <a:pt x="1284" y="1198"/>
                        <a:pt x="1284" y="1198"/>
                        <a:pt x="1284" y="1198"/>
                      </a:cubicBezTo>
                      <a:cubicBezTo>
                        <a:pt x="1284" y="1198"/>
                        <a:pt x="1285" y="1198"/>
                        <a:pt x="1286" y="1198"/>
                      </a:cubicBezTo>
                      <a:cubicBezTo>
                        <a:pt x="1290" y="1199"/>
                        <a:pt x="1762" y="1222"/>
                        <a:pt x="1852" y="866"/>
                      </a:cubicBezTo>
                      <a:cubicBezTo>
                        <a:pt x="1942" y="510"/>
                        <a:pt x="1530" y="310"/>
                        <a:pt x="1526" y="308"/>
                      </a:cubicBezTo>
                      <a:cubicBezTo>
                        <a:pt x="1525" y="307"/>
                        <a:pt x="1523" y="306"/>
                        <a:pt x="1522" y="306"/>
                      </a:cubicBezTo>
                      <a:cubicBezTo>
                        <a:pt x="837" y="132"/>
                        <a:pt x="837" y="132"/>
                        <a:pt x="837" y="132"/>
                      </a:cubicBezTo>
                      <a:cubicBezTo>
                        <a:pt x="833" y="131"/>
                        <a:pt x="829" y="131"/>
                        <a:pt x="825" y="132"/>
                      </a:cubicBezTo>
                      <a:cubicBezTo>
                        <a:pt x="822" y="129"/>
                        <a:pt x="818" y="126"/>
                        <a:pt x="814" y="125"/>
                      </a:cubicBezTo>
                      <a:lnTo>
                        <a:pt x="789" y="120"/>
                      </a:lnTo>
                      <a:close/>
                      <a:moveTo>
                        <a:pt x="883" y="241"/>
                      </a:moveTo>
                      <a:cubicBezTo>
                        <a:pt x="1489" y="395"/>
                        <a:pt x="1489" y="395"/>
                        <a:pt x="1489" y="395"/>
                      </a:cubicBezTo>
                      <a:cubicBezTo>
                        <a:pt x="1506" y="404"/>
                        <a:pt x="1590" y="450"/>
                        <a:pt x="1661" y="525"/>
                      </a:cubicBezTo>
                      <a:cubicBezTo>
                        <a:pt x="1755" y="625"/>
                        <a:pt x="1788" y="731"/>
                        <a:pt x="1760" y="843"/>
                      </a:cubicBezTo>
                      <a:cubicBezTo>
                        <a:pt x="1694" y="1104"/>
                        <a:pt x="1346" y="1105"/>
                        <a:pt x="1295" y="1104"/>
                      </a:cubicBezTo>
                      <a:cubicBezTo>
                        <a:pt x="703" y="954"/>
                        <a:pt x="703" y="954"/>
                        <a:pt x="703" y="954"/>
                      </a:cubicBezTo>
                      <a:lnTo>
                        <a:pt x="883" y="241"/>
                      </a:lnTo>
                      <a:close/>
                      <a:moveTo>
                        <a:pt x="542" y="909"/>
                      </a:moveTo>
                      <a:cubicBezTo>
                        <a:pt x="419" y="861"/>
                        <a:pt x="131" y="718"/>
                        <a:pt x="199" y="447"/>
                      </a:cubicBezTo>
                      <a:cubicBezTo>
                        <a:pt x="268" y="173"/>
                        <a:pt x="589" y="187"/>
                        <a:pt x="720" y="204"/>
                      </a:cubicBezTo>
                      <a:lnTo>
                        <a:pt x="542" y="909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ṥ1îḍe">
                  <a:extLst>
                    <a:ext uri="{FF2B5EF4-FFF2-40B4-BE49-F238E27FC236}">
                      <a16:creationId xmlns="" xmlns:a16="http://schemas.microsoft.com/office/drawing/2014/main" id="{0DAEBCE7-8CD8-484B-91B5-A19638501B63}"/>
                    </a:ext>
                  </a:extLst>
                </p:cNvPr>
                <p:cNvSpPr/>
                <p:nvPr/>
              </p:nvSpPr>
              <p:spPr bwMode="auto">
                <a:xfrm>
                  <a:off x="5314" y="2237"/>
                  <a:ext cx="320" cy="306"/>
                </a:xfrm>
                <a:custGeom>
                  <a:avLst/>
                  <a:gdLst>
                    <a:gd name="T0" fmla="*/ 85 w 1339"/>
                    <a:gd name="T1" fmla="*/ 829 h 1277"/>
                    <a:gd name="T2" fmla="*/ 137 w 1339"/>
                    <a:gd name="T3" fmla="*/ 627 h 1277"/>
                    <a:gd name="T4" fmla="*/ 189 w 1339"/>
                    <a:gd name="T5" fmla="*/ 640 h 1277"/>
                    <a:gd name="T6" fmla="*/ 217 w 1339"/>
                    <a:gd name="T7" fmla="*/ 624 h 1277"/>
                    <a:gd name="T8" fmla="*/ 246 w 1339"/>
                    <a:gd name="T9" fmla="*/ 507 h 1277"/>
                    <a:gd name="T10" fmla="*/ 428 w 1339"/>
                    <a:gd name="T11" fmla="*/ 553 h 1277"/>
                    <a:gd name="T12" fmla="*/ 492 w 1339"/>
                    <a:gd name="T13" fmla="*/ 942 h 1277"/>
                    <a:gd name="T14" fmla="*/ 1006 w 1339"/>
                    <a:gd name="T15" fmla="*/ 1273 h 1277"/>
                    <a:gd name="T16" fmla="*/ 1056 w 1339"/>
                    <a:gd name="T17" fmla="*/ 1241 h 1277"/>
                    <a:gd name="T18" fmla="*/ 1056 w 1339"/>
                    <a:gd name="T19" fmla="*/ 1240 h 1277"/>
                    <a:gd name="T20" fmla="*/ 1023 w 1339"/>
                    <a:gd name="T21" fmla="*/ 1190 h 1277"/>
                    <a:gd name="T22" fmla="*/ 564 w 1339"/>
                    <a:gd name="T23" fmla="*/ 898 h 1277"/>
                    <a:gd name="T24" fmla="*/ 519 w 1339"/>
                    <a:gd name="T25" fmla="*/ 532 h 1277"/>
                    <a:gd name="T26" fmla="*/ 734 w 1339"/>
                    <a:gd name="T27" fmla="*/ 226 h 1277"/>
                    <a:gd name="T28" fmla="*/ 1283 w 1339"/>
                    <a:gd name="T29" fmla="*/ 172 h 1277"/>
                    <a:gd name="T30" fmla="*/ 1334 w 1339"/>
                    <a:gd name="T31" fmla="*/ 141 h 1277"/>
                    <a:gd name="T32" fmla="*/ 1304 w 1339"/>
                    <a:gd name="T33" fmla="*/ 90 h 1277"/>
                    <a:gd name="T34" fmla="*/ 692 w 1339"/>
                    <a:gd name="T35" fmla="*/ 154 h 1277"/>
                    <a:gd name="T36" fmla="*/ 456 w 1339"/>
                    <a:gd name="T37" fmla="*/ 449 h 1277"/>
                    <a:gd name="T38" fmla="*/ 273 w 1339"/>
                    <a:gd name="T39" fmla="*/ 403 h 1277"/>
                    <a:gd name="T40" fmla="*/ 302 w 1339"/>
                    <a:gd name="T41" fmla="*/ 286 h 1277"/>
                    <a:gd name="T42" fmla="*/ 286 w 1339"/>
                    <a:gd name="T43" fmla="*/ 259 h 1277"/>
                    <a:gd name="T44" fmla="*/ 233 w 1339"/>
                    <a:gd name="T45" fmla="*/ 245 h 1277"/>
                    <a:gd name="T46" fmla="*/ 284 w 1339"/>
                    <a:gd name="T47" fmla="*/ 43 h 1277"/>
                    <a:gd name="T48" fmla="*/ 268 w 1339"/>
                    <a:gd name="T49" fmla="*/ 16 h 1277"/>
                    <a:gd name="T50" fmla="*/ 229 w 1339"/>
                    <a:gd name="T51" fmla="*/ 6 h 1277"/>
                    <a:gd name="T52" fmla="*/ 202 w 1339"/>
                    <a:gd name="T53" fmla="*/ 23 h 1277"/>
                    <a:gd name="T54" fmla="*/ 3 w 1339"/>
                    <a:gd name="T55" fmla="*/ 808 h 1277"/>
                    <a:gd name="T56" fmla="*/ 19 w 1339"/>
                    <a:gd name="T57" fmla="*/ 836 h 1277"/>
                    <a:gd name="T58" fmla="*/ 58 w 1339"/>
                    <a:gd name="T59" fmla="*/ 845 h 1277"/>
                    <a:gd name="T60" fmla="*/ 85 w 1339"/>
                    <a:gd name="T61" fmla="*/ 829 h 1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39" h="1277">
                      <a:moveTo>
                        <a:pt x="85" y="829"/>
                      </a:moveTo>
                      <a:cubicBezTo>
                        <a:pt x="137" y="627"/>
                        <a:pt x="137" y="627"/>
                        <a:pt x="137" y="627"/>
                      </a:cubicBezTo>
                      <a:cubicBezTo>
                        <a:pt x="189" y="640"/>
                        <a:pt x="189" y="640"/>
                        <a:pt x="189" y="640"/>
                      </a:cubicBezTo>
                      <a:cubicBezTo>
                        <a:pt x="202" y="643"/>
                        <a:pt x="214" y="636"/>
                        <a:pt x="217" y="624"/>
                      </a:cubicBezTo>
                      <a:cubicBezTo>
                        <a:pt x="246" y="507"/>
                        <a:pt x="246" y="507"/>
                        <a:pt x="246" y="507"/>
                      </a:cubicBezTo>
                      <a:cubicBezTo>
                        <a:pt x="428" y="553"/>
                        <a:pt x="428" y="553"/>
                        <a:pt x="428" y="553"/>
                      </a:cubicBezTo>
                      <a:cubicBezTo>
                        <a:pt x="400" y="698"/>
                        <a:pt x="422" y="829"/>
                        <a:pt x="492" y="942"/>
                      </a:cubicBezTo>
                      <a:cubicBezTo>
                        <a:pt x="649" y="1194"/>
                        <a:pt x="991" y="1270"/>
                        <a:pt x="1006" y="1273"/>
                      </a:cubicBezTo>
                      <a:cubicBezTo>
                        <a:pt x="1028" y="1277"/>
                        <a:pt x="1050" y="1264"/>
                        <a:pt x="1056" y="1241"/>
                      </a:cubicBezTo>
                      <a:cubicBezTo>
                        <a:pt x="1056" y="1240"/>
                        <a:pt x="1056" y="1240"/>
                        <a:pt x="1056" y="1240"/>
                      </a:cubicBezTo>
                      <a:cubicBezTo>
                        <a:pt x="1061" y="1218"/>
                        <a:pt x="1046" y="1195"/>
                        <a:pt x="1023" y="1190"/>
                      </a:cubicBezTo>
                      <a:cubicBezTo>
                        <a:pt x="1020" y="1190"/>
                        <a:pt x="702" y="1120"/>
                        <a:pt x="564" y="898"/>
                      </a:cubicBezTo>
                      <a:cubicBezTo>
                        <a:pt x="499" y="794"/>
                        <a:pt x="483" y="670"/>
                        <a:pt x="519" y="532"/>
                      </a:cubicBezTo>
                      <a:cubicBezTo>
                        <a:pt x="554" y="393"/>
                        <a:pt x="626" y="290"/>
                        <a:pt x="734" y="226"/>
                      </a:cubicBezTo>
                      <a:cubicBezTo>
                        <a:pt x="961" y="92"/>
                        <a:pt x="1279" y="171"/>
                        <a:pt x="1283" y="172"/>
                      </a:cubicBezTo>
                      <a:cubicBezTo>
                        <a:pt x="1305" y="177"/>
                        <a:pt x="1328" y="164"/>
                        <a:pt x="1334" y="141"/>
                      </a:cubicBezTo>
                      <a:cubicBezTo>
                        <a:pt x="1339" y="119"/>
                        <a:pt x="1326" y="96"/>
                        <a:pt x="1304" y="90"/>
                      </a:cubicBezTo>
                      <a:cubicBezTo>
                        <a:pt x="1290" y="87"/>
                        <a:pt x="951" y="0"/>
                        <a:pt x="692" y="154"/>
                      </a:cubicBezTo>
                      <a:cubicBezTo>
                        <a:pt x="581" y="219"/>
                        <a:pt x="501" y="318"/>
                        <a:pt x="456" y="449"/>
                      </a:cubicBezTo>
                      <a:cubicBezTo>
                        <a:pt x="273" y="403"/>
                        <a:pt x="273" y="403"/>
                        <a:pt x="273" y="403"/>
                      </a:cubicBezTo>
                      <a:cubicBezTo>
                        <a:pt x="302" y="286"/>
                        <a:pt x="302" y="286"/>
                        <a:pt x="302" y="286"/>
                      </a:cubicBezTo>
                      <a:cubicBezTo>
                        <a:pt x="305" y="274"/>
                        <a:pt x="298" y="262"/>
                        <a:pt x="286" y="259"/>
                      </a:cubicBezTo>
                      <a:cubicBezTo>
                        <a:pt x="233" y="245"/>
                        <a:pt x="233" y="245"/>
                        <a:pt x="233" y="245"/>
                      </a:cubicBezTo>
                      <a:cubicBezTo>
                        <a:pt x="284" y="43"/>
                        <a:pt x="284" y="43"/>
                        <a:pt x="284" y="43"/>
                      </a:cubicBezTo>
                      <a:cubicBezTo>
                        <a:pt x="287" y="31"/>
                        <a:pt x="280" y="19"/>
                        <a:pt x="268" y="16"/>
                      </a:cubicBezTo>
                      <a:cubicBezTo>
                        <a:pt x="229" y="6"/>
                        <a:pt x="229" y="6"/>
                        <a:pt x="229" y="6"/>
                      </a:cubicBezTo>
                      <a:cubicBezTo>
                        <a:pt x="217" y="3"/>
                        <a:pt x="205" y="10"/>
                        <a:pt x="202" y="23"/>
                      </a:cubicBezTo>
                      <a:cubicBezTo>
                        <a:pt x="3" y="808"/>
                        <a:pt x="3" y="808"/>
                        <a:pt x="3" y="808"/>
                      </a:cubicBezTo>
                      <a:cubicBezTo>
                        <a:pt x="0" y="820"/>
                        <a:pt x="7" y="833"/>
                        <a:pt x="19" y="836"/>
                      </a:cubicBezTo>
                      <a:cubicBezTo>
                        <a:pt x="58" y="845"/>
                        <a:pt x="58" y="845"/>
                        <a:pt x="58" y="845"/>
                      </a:cubicBezTo>
                      <a:cubicBezTo>
                        <a:pt x="70" y="848"/>
                        <a:pt x="82" y="841"/>
                        <a:pt x="85" y="82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ṣ1íďé">
                  <a:extLst>
                    <a:ext uri="{FF2B5EF4-FFF2-40B4-BE49-F238E27FC236}">
                      <a16:creationId xmlns="" xmlns:a16="http://schemas.microsoft.com/office/drawing/2014/main" id="{7A9867B3-2154-467E-949F-A1F9BF537FB7}"/>
                    </a:ext>
                  </a:extLst>
                </p:cNvPr>
                <p:cNvSpPr/>
                <p:nvPr/>
              </p:nvSpPr>
              <p:spPr bwMode="auto">
                <a:xfrm>
                  <a:off x="3620" y="3758"/>
                  <a:ext cx="564" cy="562"/>
                </a:xfrm>
                <a:custGeom>
                  <a:avLst/>
                  <a:gdLst>
                    <a:gd name="T0" fmla="*/ 2269 w 2352"/>
                    <a:gd name="T1" fmla="*/ 747 h 2352"/>
                    <a:gd name="T2" fmla="*/ 2213 w 2352"/>
                    <a:gd name="T3" fmla="*/ 621 h 2352"/>
                    <a:gd name="T4" fmla="*/ 1252 w 2352"/>
                    <a:gd name="T5" fmla="*/ 5 h 2352"/>
                    <a:gd name="T6" fmla="*/ 1151 w 2352"/>
                    <a:gd name="T7" fmla="*/ 0 h 2352"/>
                    <a:gd name="T8" fmla="*/ 158 w 2352"/>
                    <a:gd name="T9" fmla="*/ 594 h 2352"/>
                    <a:gd name="T10" fmla="*/ 109 w 2352"/>
                    <a:gd name="T11" fmla="*/ 681 h 2352"/>
                    <a:gd name="T12" fmla="*/ 5 w 2352"/>
                    <a:gd name="T13" fmla="*/ 1100 h 2352"/>
                    <a:gd name="T14" fmla="*/ 0 w 2352"/>
                    <a:gd name="T15" fmla="*/ 1202 h 2352"/>
                    <a:gd name="T16" fmla="*/ 83 w 2352"/>
                    <a:gd name="T17" fmla="*/ 1606 h 2352"/>
                    <a:gd name="T18" fmla="*/ 140 w 2352"/>
                    <a:gd name="T19" fmla="*/ 1731 h 2352"/>
                    <a:gd name="T20" fmla="*/ 1101 w 2352"/>
                    <a:gd name="T21" fmla="*/ 2347 h 2352"/>
                    <a:gd name="T22" fmla="*/ 1202 w 2352"/>
                    <a:gd name="T23" fmla="*/ 2352 h 2352"/>
                    <a:gd name="T24" fmla="*/ 2195 w 2352"/>
                    <a:gd name="T25" fmla="*/ 1758 h 2352"/>
                    <a:gd name="T26" fmla="*/ 2240 w 2352"/>
                    <a:gd name="T27" fmla="*/ 1679 h 2352"/>
                    <a:gd name="T28" fmla="*/ 2348 w 2352"/>
                    <a:gd name="T29" fmla="*/ 1252 h 2352"/>
                    <a:gd name="T30" fmla="*/ 2352 w 2352"/>
                    <a:gd name="T31" fmla="*/ 1150 h 2352"/>
                    <a:gd name="T32" fmla="*/ 1648 w 2352"/>
                    <a:gd name="T33" fmla="*/ 1783 h 2352"/>
                    <a:gd name="T34" fmla="*/ 1225 w 2352"/>
                    <a:gd name="T35" fmla="*/ 1743 h 2352"/>
                    <a:gd name="T36" fmla="*/ 1225 w 2352"/>
                    <a:gd name="T37" fmla="*/ 107 h 2352"/>
                    <a:gd name="T38" fmla="*/ 1664 w 2352"/>
                    <a:gd name="T39" fmla="*/ 609 h 2352"/>
                    <a:gd name="T40" fmla="*/ 1225 w 2352"/>
                    <a:gd name="T41" fmla="*/ 1128 h 2352"/>
                    <a:gd name="T42" fmla="*/ 1695 w 2352"/>
                    <a:gd name="T43" fmla="*/ 728 h 2352"/>
                    <a:gd name="T44" fmla="*/ 1747 w 2352"/>
                    <a:gd name="T45" fmla="*/ 1224 h 2352"/>
                    <a:gd name="T46" fmla="*/ 1690 w 2352"/>
                    <a:gd name="T47" fmla="*/ 1647 h 2352"/>
                    <a:gd name="T48" fmla="*/ 1747 w 2352"/>
                    <a:gd name="T49" fmla="*/ 1224 h 2352"/>
                    <a:gd name="T50" fmla="*/ 1804 w 2352"/>
                    <a:gd name="T51" fmla="*/ 742 h 2352"/>
                    <a:gd name="T52" fmla="*/ 2151 w 2352"/>
                    <a:gd name="T53" fmla="*/ 723 h 2352"/>
                    <a:gd name="T54" fmla="*/ 1851 w 2352"/>
                    <a:gd name="T55" fmla="*/ 1128 h 2352"/>
                    <a:gd name="T56" fmla="*/ 1851 w 2352"/>
                    <a:gd name="T57" fmla="*/ 1224 h 2352"/>
                    <a:gd name="T58" fmla="*/ 2151 w 2352"/>
                    <a:gd name="T59" fmla="*/ 1630 h 2352"/>
                    <a:gd name="T60" fmla="*/ 1804 w 2352"/>
                    <a:gd name="T61" fmla="*/ 1610 h 2352"/>
                    <a:gd name="T62" fmla="*/ 1768 w 2352"/>
                    <a:gd name="T63" fmla="*/ 609 h 2352"/>
                    <a:gd name="T64" fmla="*/ 1528 w 2352"/>
                    <a:gd name="T65" fmla="*/ 159 h 2352"/>
                    <a:gd name="T66" fmla="*/ 1596 w 2352"/>
                    <a:gd name="T67" fmla="*/ 2099 h 2352"/>
                    <a:gd name="T68" fmla="*/ 2086 w 2352"/>
                    <a:gd name="T69" fmla="*/ 1743 h 2352"/>
                    <a:gd name="T70" fmla="*/ 1528 w 2352"/>
                    <a:gd name="T71" fmla="*/ 2193 h 2352"/>
                    <a:gd name="T72" fmla="*/ 1129 w 2352"/>
                    <a:gd name="T73" fmla="*/ 2245 h 2352"/>
                    <a:gd name="T74" fmla="*/ 690 w 2352"/>
                    <a:gd name="T75" fmla="*/ 1743 h 2352"/>
                    <a:gd name="T76" fmla="*/ 503 w 2352"/>
                    <a:gd name="T77" fmla="*/ 1253 h 2352"/>
                    <a:gd name="T78" fmla="*/ 209 w 2352"/>
                    <a:gd name="T79" fmla="*/ 1647 h 2352"/>
                    <a:gd name="T80" fmla="*/ 104 w 2352"/>
                    <a:gd name="T81" fmla="*/ 1224 h 2352"/>
                    <a:gd name="T82" fmla="*/ 705 w 2352"/>
                    <a:gd name="T83" fmla="*/ 569 h 2352"/>
                    <a:gd name="T84" fmla="*/ 1129 w 2352"/>
                    <a:gd name="T85" fmla="*/ 609 h 2352"/>
                    <a:gd name="T86" fmla="*/ 607 w 2352"/>
                    <a:gd name="T87" fmla="*/ 1097 h 2352"/>
                    <a:gd name="T88" fmla="*/ 1129 w 2352"/>
                    <a:gd name="T89" fmla="*/ 706 h 2352"/>
                    <a:gd name="T90" fmla="*/ 658 w 2352"/>
                    <a:gd name="T91" fmla="*/ 1624 h 2352"/>
                    <a:gd name="T92" fmla="*/ 1129 w 2352"/>
                    <a:gd name="T93" fmla="*/ 1224 h 2352"/>
                    <a:gd name="T94" fmla="*/ 658 w 2352"/>
                    <a:gd name="T95" fmla="*/ 1624 h 2352"/>
                    <a:gd name="T96" fmla="*/ 502 w 2352"/>
                    <a:gd name="T97" fmla="*/ 1128 h 2352"/>
                    <a:gd name="T98" fmla="*/ 202 w 2352"/>
                    <a:gd name="T99" fmla="*/ 723 h 2352"/>
                    <a:gd name="T100" fmla="*/ 549 w 2352"/>
                    <a:gd name="T101" fmla="*/ 742 h 2352"/>
                    <a:gd name="T102" fmla="*/ 585 w 2352"/>
                    <a:gd name="T103" fmla="*/ 609 h 2352"/>
                    <a:gd name="T104" fmla="*/ 720 w 2352"/>
                    <a:gd name="T105" fmla="*/ 209 h 2352"/>
                    <a:gd name="T106" fmla="*/ 301 w 2352"/>
                    <a:gd name="T107" fmla="*/ 1790 h 2352"/>
                    <a:gd name="T108" fmla="*/ 592 w 2352"/>
                    <a:gd name="T109" fmla="*/ 1763 h 2352"/>
                    <a:gd name="T110" fmla="*/ 720 w 2352"/>
                    <a:gd name="T111" fmla="*/ 2143 h 2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52" h="2352">
                      <a:moveTo>
                        <a:pt x="2351" y="1142"/>
                      </a:moveTo>
                      <a:cubicBezTo>
                        <a:pt x="2348" y="1100"/>
                        <a:pt x="2348" y="1100"/>
                        <a:pt x="2348" y="1100"/>
                      </a:cubicBezTo>
                      <a:cubicBezTo>
                        <a:pt x="2340" y="976"/>
                        <a:pt x="2314" y="857"/>
                        <a:pt x="2269" y="747"/>
                      </a:cubicBezTo>
                      <a:cubicBezTo>
                        <a:pt x="2242" y="679"/>
                        <a:pt x="2242" y="679"/>
                        <a:pt x="2242" y="679"/>
                      </a:cubicBezTo>
                      <a:cubicBezTo>
                        <a:pt x="2242" y="676"/>
                        <a:pt x="2240" y="673"/>
                        <a:pt x="2239" y="671"/>
                      </a:cubicBezTo>
                      <a:cubicBezTo>
                        <a:pt x="2213" y="621"/>
                        <a:pt x="2213" y="621"/>
                        <a:pt x="2213" y="621"/>
                      </a:cubicBezTo>
                      <a:cubicBezTo>
                        <a:pt x="2211" y="618"/>
                        <a:pt x="2209" y="615"/>
                        <a:pt x="2206" y="613"/>
                      </a:cubicBezTo>
                      <a:cubicBezTo>
                        <a:pt x="2195" y="594"/>
                        <a:pt x="2195" y="594"/>
                        <a:pt x="2195" y="594"/>
                      </a:cubicBezTo>
                      <a:cubicBezTo>
                        <a:pt x="1999" y="251"/>
                        <a:pt x="1647" y="31"/>
                        <a:pt x="1252" y="5"/>
                      </a:cubicBezTo>
                      <a:cubicBezTo>
                        <a:pt x="1214" y="3"/>
                        <a:pt x="1214" y="3"/>
                        <a:pt x="1214" y="3"/>
                      </a:cubicBezTo>
                      <a:cubicBezTo>
                        <a:pt x="1210" y="1"/>
                        <a:pt x="1207" y="0"/>
                        <a:pt x="1202" y="0"/>
                      </a:cubicBezTo>
                      <a:cubicBezTo>
                        <a:pt x="1151" y="0"/>
                        <a:pt x="1151" y="0"/>
                        <a:pt x="1151" y="0"/>
                      </a:cubicBezTo>
                      <a:cubicBezTo>
                        <a:pt x="1147" y="0"/>
                        <a:pt x="1143" y="1"/>
                        <a:pt x="1140" y="3"/>
                      </a:cubicBezTo>
                      <a:cubicBezTo>
                        <a:pt x="1101" y="5"/>
                        <a:pt x="1101" y="5"/>
                        <a:pt x="1101" y="5"/>
                      </a:cubicBezTo>
                      <a:cubicBezTo>
                        <a:pt x="707" y="31"/>
                        <a:pt x="354" y="251"/>
                        <a:pt x="158" y="594"/>
                      </a:cubicBezTo>
                      <a:cubicBezTo>
                        <a:pt x="147" y="614"/>
                        <a:pt x="147" y="614"/>
                        <a:pt x="147" y="614"/>
                      </a:cubicBezTo>
                      <a:cubicBezTo>
                        <a:pt x="144" y="616"/>
                        <a:pt x="142" y="618"/>
                        <a:pt x="140" y="621"/>
                      </a:cubicBezTo>
                      <a:cubicBezTo>
                        <a:pt x="109" y="681"/>
                        <a:pt x="109" y="681"/>
                        <a:pt x="109" y="681"/>
                      </a:cubicBezTo>
                      <a:cubicBezTo>
                        <a:pt x="109" y="682"/>
                        <a:pt x="109" y="683"/>
                        <a:pt x="108" y="684"/>
                      </a:cubicBezTo>
                      <a:cubicBezTo>
                        <a:pt x="83" y="746"/>
                        <a:pt x="83" y="746"/>
                        <a:pt x="83" y="746"/>
                      </a:cubicBezTo>
                      <a:cubicBezTo>
                        <a:pt x="39" y="857"/>
                        <a:pt x="13" y="976"/>
                        <a:pt x="5" y="1100"/>
                      </a:cubicBezTo>
                      <a:cubicBezTo>
                        <a:pt x="3" y="1140"/>
                        <a:pt x="3" y="1140"/>
                        <a:pt x="3" y="1140"/>
                      </a:cubicBezTo>
                      <a:cubicBezTo>
                        <a:pt x="1" y="1143"/>
                        <a:pt x="0" y="1147"/>
                        <a:pt x="0" y="1150"/>
                      </a:cubicBezTo>
                      <a:cubicBezTo>
                        <a:pt x="0" y="1202"/>
                        <a:pt x="0" y="1202"/>
                        <a:pt x="0" y="1202"/>
                      </a:cubicBezTo>
                      <a:cubicBezTo>
                        <a:pt x="0" y="1206"/>
                        <a:pt x="1" y="1209"/>
                        <a:pt x="3" y="1212"/>
                      </a:cubicBezTo>
                      <a:cubicBezTo>
                        <a:pt x="5" y="1252"/>
                        <a:pt x="5" y="1252"/>
                        <a:pt x="5" y="1252"/>
                      </a:cubicBezTo>
                      <a:cubicBezTo>
                        <a:pt x="13" y="1376"/>
                        <a:pt x="40" y="1495"/>
                        <a:pt x="83" y="1606"/>
                      </a:cubicBezTo>
                      <a:cubicBezTo>
                        <a:pt x="108" y="1669"/>
                        <a:pt x="108" y="1669"/>
                        <a:pt x="108" y="1669"/>
                      </a:cubicBezTo>
                      <a:cubicBezTo>
                        <a:pt x="109" y="1670"/>
                        <a:pt x="109" y="1671"/>
                        <a:pt x="109" y="1671"/>
                      </a:cubicBezTo>
                      <a:cubicBezTo>
                        <a:pt x="140" y="1731"/>
                        <a:pt x="140" y="1731"/>
                        <a:pt x="140" y="1731"/>
                      </a:cubicBezTo>
                      <a:cubicBezTo>
                        <a:pt x="142" y="1734"/>
                        <a:pt x="144" y="1737"/>
                        <a:pt x="147" y="1739"/>
                      </a:cubicBezTo>
                      <a:cubicBezTo>
                        <a:pt x="158" y="1758"/>
                        <a:pt x="158" y="1758"/>
                        <a:pt x="158" y="1758"/>
                      </a:cubicBezTo>
                      <a:cubicBezTo>
                        <a:pt x="354" y="2101"/>
                        <a:pt x="707" y="2322"/>
                        <a:pt x="1101" y="2347"/>
                      </a:cubicBezTo>
                      <a:cubicBezTo>
                        <a:pt x="1141" y="2350"/>
                        <a:pt x="1141" y="2350"/>
                        <a:pt x="1141" y="2350"/>
                      </a:cubicBezTo>
                      <a:cubicBezTo>
                        <a:pt x="1144" y="2351"/>
                        <a:pt x="1147" y="2352"/>
                        <a:pt x="1151" y="2352"/>
                      </a:cubicBezTo>
                      <a:cubicBezTo>
                        <a:pt x="1202" y="2352"/>
                        <a:pt x="1202" y="2352"/>
                        <a:pt x="1202" y="2352"/>
                      </a:cubicBezTo>
                      <a:cubicBezTo>
                        <a:pt x="1206" y="2352"/>
                        <a:pt x="1209" y="2351"/>
                        <a:pt x="1212" y="2350"/>
                      </a:cubicBezTo>
                      <a:cubicBezTo>
                        <a:pt x="1252" y="2347"/>
                        <a:pt x="1252" y="2347"/>
                        <a:pt x="1252" y="2347"/>
                      </a:cubicBezTo>
                      <a:cubicBezTo>
                        <a:pt x="1647" y="2322"/>
                        <a:pt x="1999" y="2101"/>
                        <a:pt x="2195" y="1758"/>
                      </a:cubicBezTo>
                      <a:cubicBezTo>
                        <a:pt x="2206" y="1739"/>
                        <a:pt x="2206" y="1739"/>
                        <a:pt x="2206" y="1739"/>
                      </a:cubicBezTo>
                      <a:cubicBezTo>
                        <a:pt x="2209" y="1737"/>
                        <a:pt x="2211" y="1734"/>
                        <a:pt x="2213" y="1731"/>
                      </a:cubicBezTo>
                      <a:cubicBezTo>
                        <a:pt x="2240" y="1679"/>
                        <a:pt x="2240" y="1679"/>
                        <a:pt x="2240" y="1679"/>
                      </a:cubicBezTo>
                      <a:cubicBezTo>
                        <a:pt x="2241" y="1678"/>
                        <a:pt x="2241" y="1676"/>
                        <a:pt x="2242" y="1675"/>
                      </a:cubicBezTo>
                      <a:cubicBezTo>
                        <a:pt x="2269" y="1606"/>
                        <a:pt x="2269" y="1606"/>
                        <a:pt x="2269" y="1606"/>
                      </a:cubicBezTo>
                      <a:cubicBezTo>
                        <a:pt x="2314" y="1496"/>
                        <a:pt x="2340" y="1377"/>
                        <a:pt x="2348" y="1252"/>
                      </a:cubicBezTo>
                      <a:cubicBezTo>
                        <a:pt x="2351" y="1210"/>
                        <a:pt x="2351" y="1210"/>
                        <a:pt x="2351" y="1210"/>
                      </a:cubicBezTo>
                      <a:cubicBezTo>
                        <a:pt x="2352" y="1208"/>
                        <a:pt x="2352" y="1205"/>
                        <a:pt x="2352" y="1202"/>
                      </a:cubicBezTo>
                      <a:cubicBezTo>
                        <a:pt x="2352" y="1150"/>
                        <a:pt x="2352" y="1150"/>
                        <a:pt x="2352" y="1150"/>
                      </a:cubicBezTo>
                      <a:cubicBezTo>
                        <a:pt x="2352" y="1148"/>
                        <a:pt x="2352" y="1145"/>
                        <a:pt x="2351" y="1142"/>
                      </a:cubicBezTo>
                      <a:close/>
                      <a:moveTo>
                        <a:pt x="1664" y="1743"/>
                      </a:moveTo>
                      <a:cubicBezTo>
                        <a:pt x="1648" y="1783"/>
                        <a:pt x="1648" y="1783"/>
                        <a:pt x="1648" y="1783"/>
                      </a:cubicBezTo>
                      <a:cubicBezTo>
                        <a:pt x="1556" y="2028"/>
                        <a:pt x="1419" y="2188"/>
                        <a:pt x="1263" y="2234"/>
                      </a:cubicBezTo>
                      <a:cubicBezTo>
                        <a:pt x="1225" y="2245"/>
                        <a:pt x="1225" y="2245"/>
                        <a:pt x="1225" y="2245"/>
                      </a:cubicBezTo>
                      <a:cubicBezTo>
                        <a:pt x="1225" y="1743"/>
                        <a:pt x="1225" y="1743"/>
                        <a:pt x="1225" y="1743"/>
                      </a:cubicBezTo>
                      <a:lnTo>
                        <a:pt x="1664" y="1743"/>
                      </a:lnTo>
                      <a:close/>
                      <a:moveTo>
                        <a:pt x="1225" y="609"/>
                      </a:moveTo>
                      <a:cubicBezTo>
                        <a:pt x="1225" y="107"/>
                        <a:pt x="1225" y="107"/>
                        <a:pt x="1225" y="107"/>
                      </a:cubicBezTo>
                      <a:cubicBezTo>
                        <a:pt x="1263" y="118"/>
                        <a:pt x="1263" y="118"/>
                        <a:pt x="1263" y="118"/>
                      </a:cubicBezTo>
                      <a:cubicBezTo>
                        <a:pt x="1419" y="164"/>
                        <a:pt x="1556" y="324"/>
                        <a:pt x="1648" y="569"/>
                      </a:cubicBezTo>
                      <a:cubicBezTo>
                        <a:pt x="1664" y="609"/>
                        <a:pt x="1664" y="609"/>
                        <a:pt x="1664" y="609"/>
                      </a:cubicBezTo>
                      <a:lnTo>
                        <a:pt x="1225" y="609"/>
                      </a:lnTo>
                      <a:close/>
                      <a:moveTo>
                        <a:pt x="1747" y="1128"/>
                      </a:moveTo>
                      <a:cubicBezTo>
                        <a:pt x="1225" y="1128"/>
                        <a:pt x="1225" y="1128"/>
                        <a:pt x="1225" y="1128"/>
                      </a:cubicBezTo>
                      <a:cubicBezTo>
                        <a:pt x="1225" y="706"/>
                        <a:pt x="1225" y="706"/>
                        <a:pt x="1225" y="706"/>
                      </a:cubicBezTo>
                      <a:cubicBezTo>
                        <a:pt x="1690" y="706"/>
                        <a:pt x="1690" y="706"/>
                        <a:pt x="1690" y="706"/>
                      </a:cubicBezTo>
                      <a:cubicBezTo>
                        <a:pt x="1695" y="728"/>
                        <a:pt x="1695" y="728"/>
                        <a:pt x="1695" y="728"/>
                      </a:cubicBezTo>
                      <a:cubicBezTo>
                        <a:pt x="1723" y="838"/>
                        <a:pt x="1740" y="962"/>
                        <a:pt x="1745" y="1097"/>
                      </a:cubicBezTo>
                      <a:lnTo>
                        <a:pt x="1747" y="1128"/>
                      </a:lnTo>
                      <a:close/>
                      <a:moveTo>
                        <a:pt x="1747" y="1224"/>
                      </a:moveTo>
                      <a:cubicBezTo>
                        <a:pt x="1745" y="1255"/>
                        <a:pt x="1745" y="1255"/>
                        <a:pt x="1745" y="1255"/>
                      </a:cubicBezTo>
                      <a:cubicBezTo>
                        <a:pt x="1740" y="1391"/>
                        <a:pt x="1724" y="1512"/>
                        <a:pt x="1695" y="1624"/>
                      </a:cubicBezTo>
                      <a:cubicBezTo>
                        <a:pt x="1690" y="1647"/>
                        <a:pt x="1690" y="1647"/>
                        <a:pt x="1690" y="1647"/>
                      </a:cubicBezTo>
                      <a:cubicBezTo>
                        <a:pt x="1225" y="1647"/>
                        <a:pt x="1225" y="1647"/>
                        <a:pt x="1225" y="1647"/>
                      </a:cubicBezTo>
                      <a:cubicBezTo>
                        <a:pt x="1225" y="1224"/>
                        <a:pt x="1225" y="1224"/>
                        <a:pt x="1225" y="1224"/>
                      </a:cubicBezTo>
                      <a:lnTo>
                        <a:pt x="1747" y="1224"/>
                      </a:lnTo>
                      <a:close/>
                      <a:moveTo>
                        <a:pt x="1851" y="1128"/>
                      </a:moveTo>
                      <a:cubicBezTo>
                        <a:pt x="1850" y="1100"/>
                        <a:pt x="1850" y="1100"/>
                        <a:pt x="1850" y="1100"/>
                      </a:cubicBezTo>
                      <a:cubicBezTo>
                        <a:pt x="1845" y="973"/>
                        <a:pt x="1830" y="853"/>
                        <a:pt x="1804" y="742"/>
                      </a:cubicBezTo>
                      <a:cubicBezTo>
                        <a:pt x="1796" y="706"/>
                        <a:pt x="1796" y="706"/>
                        <a:pt x="1796" y="706"/>
                      </a:cubicBezTo>
                      <a:cubicBezTo>
                        <a:pt x="2143" y="706"/>
                        <a:pt x="2143" y="706"/>
                        <a:pt x="2143" y="706"/>
                      </a:cubicBezTo>
                      <a:cubicBezTo>
                        <a:pt x="2151" y="723"/>
                        <a:pt x="2151" y="723"/>
                        <a:pt x="2151" y="723"/>
                      </a:cubicBezTo>
                      <a:cubicBezTo>
                        <a:pt x="2205" y="837"/>
                        <a:pt x="2237" y="963"/>
                        <a:pt x="2247" y="1096"/>
                      </a:cubicBezTo>
                      <a:cubicBezTo>
                        <a:pt x="2249" y="1128"/>
                        <a:pt x="2249" y="1128"/>
                        <a:pt x="2249" y="1128"/>
                      </a:cubicBezTo>
                      <a:lnTo>
                        <a:pt x="1851" y="1128"/>
                      </a:lnTo>
                      <a:close/>
                      <a:moveTo>
                        <a:pt x="1804" y="1610"/>
                      </a:moveTo>
                      <a:cubicBezTo>
                        <a:pt x="1830" y="1500"/>
                        <a:pt x="1845" y="1379"/>
                        <a:pt x="1850" y="1253"/>
                      </a:cubicBezTo>
                      <a:cubicBezTo>
                        <a:pt x="1851" y="1224"/>
                        <a:pt x="1851" y="1224"/>
                        <a:pt x="1851" y="1224"/>
                      </a:cubicBezTo>
                      <a:cubicBezTo>
                        <a:pt x="2249" y="1224"/>
                        <a:pt x="2249" y="1224"/>
                        <a:pt x="2249" y="1224"/>
                      </a:cubicBezTo>
                      <a:cubicBezTo>
                        <a:pt x="2247" y="1256"/>
                        <a:pt x="2247" y="1256"/>
                        <a:pt x="2247" y="1256"/>
                      </a:cubicBezTo>
                      <a:cubicBezTo>
                        <a:pt x="2237" y="1389"/>
                        <a:pt x="2205" y="1515"/>
                        <a:pt x="2151" y="1630"/>
                      </a:cubicBezTo>
                      <a:cubicBezTo>
                        <a:pt x="2143" y="1647"/>
                        <a:pt x="2143" y="1647"/>
                        <a:pt x="2143" y="1647"/>
                      </a:cubicBezTo>
                      <a:cubicBezTo>
                        <a:pt x="1796" y="1647"/>
                        <a:pt x="1796" y="1647"/>
                        <a:pt x="1796" y="1647"/>
                      </a:cubicBezTo>
                      <a:lnTo>
                        <a:pt x="1804" y="1610"/>
                      </a:lnTo>
                      <a:close/>
                      <a:moveTo>
                        <a:pt x="2053" y="562"/>
                      </a:moveTo>
                      <a:cubicBezTo>
                        <a:pt x="2086" y="609"/>
                        <a:pt x="2086" y="609"/>
                        <a:pt x="2086" y="609"/>
                      </a:cubicBezTo>
                      <a:cubicBezTo>
                        <a:pt x="1768" y="609"/>
                        <a:pt x="1768" y="609"/>
                        <a:pt x="1768" y="609"/>
                      </a:cubicBezTo>
                      <a:cubicBezTo>
                        <a:pt x="1761" y="589"/>
                        <a:pt x="1761" y="589"/>
                        <a:pt x="1761" y="589"/>
                      </a:cubicBezTo>
                      <a:cubicBezTo>
                        <a:pt x="1717" y="455"/>
                        <a:pt x="1662" y="343"/>
                        <a:pt x="1596" y="253"/>
                      </a:cubicBezTo>
                      <a:cubicBezTo>
                        <a:pt x="1528" y="159"/>
                        <a:pt x="1528" y="159"/>
                        <a:pt x="1528" y="159"/>
                      </a:cubicBezTo>
                      <a:cubicBezTo>
                        <a:pt x="1633" y="209"/>
                        <a:pt x="1633" y="209"/>
                        <a:pt x="1633" y="209"/>
                      </a:cubicBezTo>
                      <a:cubicBezTo>
                        <a:pt x="1804" y="290"/>
                        <a:pt x="1945" y="409"/>
                        <a:pt x="2053" y="562"/>
                      </a:cubicBezTo>
                      <a:close/>
                      <a:moveTo>
                        <a:pt x="1596" y="2099"/>
                      </a:moveTo>
                      <a:cubicBezTo>
                        <a:pt x="1662" y="2009"/>
                        <a:pt x="1717" y="1896"/>
                        <a:pt x="1761" y="1763"/>
                      </a:cubicBezTo>
                      <a:cubicBezTo>
                        <a:pt x="1767" y="1743"/>
                        <a:pt x="1767" y="1743"/>
                        <a:pt x="1767" y="1743"/>
                      </a:cubicBezTo>
                      <a:cubicBezTo>
                        <a:pt x="2086" y="1743"/>
                        <a:pt x="2086" y="1743"/>
                        <a:pt x="2086" y="1743"/>
                      </a:cubicBezTo>
                      <a:cubicBezTo>
                        <a:pt x="2053" y="1790"/>
                        <a:pt x="2053" y="1790"/>
                        <a:pt x="2053" y="1790"/>
                      </a:cubicBezTo>
                      <a:cubicBezTo>
                        <a:pt x="1946" y="1942"/>
                        <a:pt x="1801" y="2064"/>
                        <a:pt x="1633" y="2143"/>
                      </a:cubicBezTo>
                      <a:cubicBezTo>
                        <a:pt x="1528" y="2193"/>
                        <a:pt x="1528" y="2193"/>
                        <a:pt x="1528" y="2193"/>
                      </a:cubicBezTo>
                      <a:lnTo>
                        <a:pt x="1596" y="2099"/>
                      </a:lnTo>
                      <a:close/>
                      <a:moveTo>
                        <a:pt x="1129" y="1743"/>
                      </a:moveTo>
                      <a:cubicBezTo>
                        <a:pt x="1129" y="2245"/>
                        <a:pt x="1129" y="2245"/>
                        <a:pt x="1129" y="2245"/>
                      </a:cubicBezTo>
                      <a:cubicBezTo>
                        <a:pt x="1091" y="2234"/>
                        <a:pt x="1091" y="2234"/>
                        <a:pt x="1091" y="2234"/>
                      </a:cubicBezTo>
                      <a:cubicBezTo>
                        <a:pt x="934" y="2188"/>
                        <a:pt x="797" y="2028"/>
                        <a:pt x="705" y="1783"/>
                      </a:cubicBezTo>
                      <a:cubicBezTo>
                        <a:pt x="690" y="1743"/>
                        <a:pt x="690" y="1743"/>
                        <a:pt x="690" y="1743"/>
                      </a:cubicBezTo>
                      <a:lnTo>
                        <a:pt x="1129" y="1743"/>
                      </a:lnTo>
                      <a:close/>
                      <a:moveTo>
                        <a:pt x="502" y="1224"/>
                      </a:moveTo>
                      <a:cubicBezTo>
                        <a:pt x="503" y="1253"/>
                        <a:pt x="503" y="1253"/>
                        <a:pt x="503" y="1253"/>
                      </a:cubicBezTo>
                      <a:cubicBezTo>
                        <a:pt x="507" y="1376"/>
                        <a:pt x="523" y="1496"/>
                        <a:pt x="549" y="1610"/>
                      </a:cubicBezTo>
                      <a:cubicBezTo>
                        <a:pt x="557" y="1647"/>
                        <a:pt x="557" y="1647"/>
                        <a:pt x="557" y="1647"/>
                      </a:cubicBezTo>
                      <a:cubicBezTo>
                        <a:pt x="209" y="1647"/>
                        <a:pt x="209" y="1647"/>
                        <a:pt x="209" y="1647"/>
                      </a:cubicBezTo>
                      <a:cubicBezTo>
                        <a:pt x="201" y="1630"/>
                        <a:pt x="201" y="1630"/>
                        <a:pt x="201" y="1630"/>
                      </a:cubicBezTo>
                      <a:cubicBezTo>
                        <a:pt x="148" y="1514"/>
                        <a:pt x="116" y="1389"/>
                        <a:pt x="106" y="1256"/>
                      </a:cubicBezTo>
                      <a:cubicBezTo>
                        <a:pt x="104" y="1224"/>
                        <a:pt x="104" y="1224"/>
                        <a:pt x="104" y="1224"/>
                      </a:cubicBezTo>
                      <a:lnTo>
                        <a:pt x="502" y="1224"/>
                      </a:lnTo>
                      <a:close/>
                      <a:moveTo>
                        <a:pt x="690" y="609"/>
                      </a:moveTo>
                      <a:cubicBezTo>
                        <a:pt x="705" y="569"/>
                        <a:pt x="705" y="569"/>
                        <a:pt x="705" y="569"/>
                      </a:cubicBezTo>
                      <a:cubicBezTo>
                        <a:pt x="798" y="324"/>
                        <a:pt x="935" y="164"/>
                        <a:pt x="1091" y="118"/>
                      </a:cubicBezTo>
                      <a:cubicBezTo>
                        <a:pt x="1129" y="107"/>
                        <a:pt x="1129" y="107"/>
                        <a:pt x="1129" y="107"/>
                      </a:cubicBezTo>
                      <a:cubicBezTo>
                        <a:pt x="1129" y="609"/>
                        <a:pt x="1129" y="609"/>
                        <a:pt x="1129" y="609"/>
                      </a:cubicBezTo>
                      <a:lnTo>
                        <a:pt x="690" y="609"/>
                      </a:lnTo>
                      <a:close/>
                      <a:moveTo>
                        <a:pt x="606" y="1128"/>
                      </a:moveTo>
                      <a:cubicBezTo>
                        <a:pt x="607" y="1097"/>
                        <a:pt x="607" y="1097"/>
                        <a:pt x="607" y="1097"/>
                      </a:cubicBezTo>
                      <a:cubicBezTo>
                        <a:pt x="613" y="959"/>
                        <a:pt x="630" y="838"/>
                        <a:pt x="658" y="728"/>
                      </a:cubicBezTo>
                      <a:cubicBezTo>
                        <a:pt x="664" y="706"/>
                        <a:pt x="664" y="706"/>
                        <a:pt x="664" y="706"/>
                      </a:cubicBezTo>
                      <a:cubicBezTo>
                        <a:pt x="1129" y="706"/>
                        <a:pt x="1129" y="706"/>
                        <a:pt x="1129" y="706"/>
                      </a:cubicBezTo>
                      <a:cubicBezTo>
                        <a:pt x="1129" y="1128"/>
                        <a:pt x="1129" y="1128"/>
                        <a:pt x="1129" y="1128"/>
                      </a:cubicBezTo>
                      <a:lnTo>
                        <a:pt x="606" y="1128"/>
                      </a:lnTo>
                      <a:close/>
                      <a:moveTo>
                        <a:pt x="658" y="1624"/>
                      </a:moveTo>
                      <a:cubicBezTo>
                        <a:pt x="630" y="1514"/>
                        <a:pt x="613" y="1393"/>
                        <a:pt x="607" y="1255"/>
                      </a:cubicBezTo>
                      <a:cubicBezTo>
                        <a:pt x="606" y="1224"/>
                        <a:pt x="606" y="1224"/>
                        <a:pt x="606" y="1224"/>
                      </a:cubicBezTo>
                      <a:cubicBezTo>
                        <a:pt x="1129" y="1224"/>
                        <a:pt x="1129" y="1224"/>
                        <a:pt x="1129" y="1224"/>
                      </a:cubicBezTo>
                      <a:cubicBezTo>
                        <a:pt x="1129" y="1647"/>
                        <a:pt x="1129" y="1647"/>
                        <a:pt x="1129" y="1647"/>
                      </a:cubicBezTo>
                      <a:cubicBezTo>
                        <a:pt x="664" y="1647"/>
                        <a:pt x="664" y="1647"/>
                        <a:pt x="664" y="1647"/>
                      </a:cubicBezTo>
                      <a:lnTo>
                        <a:pt x="658" y="1624"/>
                      </a:lnTo>
                      <a:close/>
                      <a:moveTo>
                        <a:pt x="549" y="742"/>
                      </a:moveTo>
                      <a:cubicBezTo>
                        <a:pt x="523" y="857"/>
                        <a:pt x="507" y="977"/>
                        <a:pt x="503" y="1100"/>
                      </a:cubicBezTo>
                      <a:cubicBezTo>
                        <a:pt x="502" y="1128"/>
                        <a:pt x="502" y="1128"/>
                        <a:pt x="502" y="1128"/>
                      </a:cubicBezTo>
                      <a:cubicBezTo>
                        <a:pt x="104" y="1128"/>
                        <a:pt x="104" y="1128"/>
                        <a:pt x="104" y="1128"/>
                      </a:cubicBezTo>
                      <a:cubicBezTo>
                        <a:pt x="106" y="1096"/>
                        <a:pt x="106" y="1096"/>
                        <a:pt x="106" y="1096"/>
                      </a:cubicBezTo>
                      <a:cubicBezTo>
                        <a:pt x="116" y="963"/>
                        <a:pt x="148" y="838"/>
                        <a:pt x="202" y="723"/>
                      </a:cubicBezTo>
                      <a:cubicBezTo>
                        <a:pt x="210" y="706"/>
                        <a:pt x="210" y="706"/>
                        <a:pt x="210" y="706"/>
                      </a:cubicBezTo>
                      <a:cubicBezTo>
                        <a:pt x="557" y="706"/>
                        <a:pt x="557" y="706"/>
                        <a:pt x="557" y="706"/>
                      </a:cubicBezTo>
                      <a:lnTo>
                        <a:pt x="549" y="742"/>
                      </a:lnTo>
                      <a:close/>
                      <a:moveTo>
                        <a:pt x="757" y="253"/>
                      </a:moveTo>
                      <a:cubicBezTo>
                        <a:pt x="691" y="343"/>
                        <a:pt x="636" y="456"/>
                        <a:pt x="592" y="589"/>
                      </a:cubicBezTo>
                      <a:cubicBezTo>
                        <a:pt x="585" y="609"/>
                        <a:pt x="585" y="609"/>
                        <a:pt x="585" y="609"/>
                      </a:cubicBezTo>
                      <a:cubicBezTo>
                        <a:pt x="268" y="609"/>
                        <a:pt x="268" y="609"/>
                        <a:pt x="268" y="609"/>
                      </a:cubicBezTo>
                      <a:cubicBezTo>
                        <a:pt x="301" y="562"/>
                        <a:pt x="301" y="562"/>
                        <a:pt x="301" y="562"/>
                      </a:cubicBezTo>
                      <a:cubicBezTo>
                        <a:pt x="408" y="408"/>
                        <a:pt x="549" y="289"/>
                        <a:pt x="720" y="209"/>
                      </a:cubicBezTo>
                      <a:cubicBezTo>
                        <a:pt x="825" y="159"/>
                        <a:pt x="825" y="159"/>
                        <a:pt x="825" y="159"/>
                      </a:cubicBezTo>
                      <a:lnTo>
                        <a:pt x="757" y="253"/>
                      </a:lnTo>
                      <a:close/>
                      <a:moveTo>
                        <a:pt x="301" y="1790"/>
                      </a:moveTo>
                      <a:cubicBezTo>
                        <a:pt x="268" y="1743"/>
                        <a:pt x="268" y="1743"/>
                        <a:pt x="268" y="1743"/>
                      </a:cubicBezTo>
                      <a:cubicBezTo>
                        <a:pt x="585" y="1743"/>
                        <a:pt x="585" y="1743"/>
                        <a:pt x="585" y="1743"/>
                      </a:cubicBezTo>
                      <a:cubicBezTo>
                        <a:pt x="592" y="1763"/>
                        <a:pt x="592" y="1763"/>
                        <a:pt x="592" y="1763"/>
                      </a:cubicBezTo>
                      <a:cubicBezTo>
                        <a:pt x="635" y="1895"/>
                        <a:pt x="691" y="2008"/>
                        <a:pt x="757" y="2099"/>
                      </a:cubicBezTo>
                      <a:cubicBezTo>
                        <a:pt x="825" y="2192"/>
                        <a:pt x="825" y="2192"/>
                        <a:pt x="825" y="2192"/>
                      </a:cubicBezTo>
                      <a:cubicBezTo>
                        <a:pt x="720" y="2143"/>
                        <a:pt x="720" y="2143"/>
                        <a:pt x="720" y="2143"/>
                      </a:cubicBezTo>
                      <a:cubicBezTo>
                        <a:pt x="550" y="2063"/>
                        <a:pt x="409" y="1945"/>
                        <a:pt x="301" y="1790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ṧḷiḍe">
                  <a:extLst>
                    <a:ext uri="{FF2B5EF4-FFF2-40B4-BE49-F238E27FC236}">
                      <a16:creationId xmlns="" xmlns:a16="http://schemas.microsoft.com/office/drawing/2014/main" id="{18DCDC05-647C-47BD-8ECE-06FD18FCC02B}"/>
                    </a:ext>
                  </a:extLst>
                </p:cNvPr>
                <p:cNvSpPr/>
                <p:nvPr/>
              </p:nvSpPr>
              <p:spPr bwMode="auto">
                <a:xfrm>
                  <a:off x="1837" y="1429"/>
                  <a:ext cx="228" cy="187"/>
                </a:xfrm>
                <a:custGeom>
                  <a:avLst/>
                  <a:gdLst>
                    <a:gd name="T0" fmla="*/ 2 w 228"/>
                    <a:gd name="T1" fmla="*/ 140 h 187"/>
                    <a:gd name="T2" fmla="*/ 0 w 228"/>
                    <a:gd name="T3" fmla="*/ 162 h 187"/>
                    <a:gd name="T4" fmla="*/ 205 w 228"/>
                    <a:gd name="T5" fmla="*/ 187 h 187"/>
                    <a:gd name="T6" fmla="*/ 228 w 228"/>
                    <a:gd name="T7" fmla="*/ 2 h 187"/>
                    <a:gd name="T8" fmla="*/ 206 w 228"/>
                    <a:gd name="T9" fmla="*/ 0 h 187"/>
                    <a:gd name="T10" fmla="*/ 186 w 228"/>
                    <a:gd name="T11" fmla="*/ 162 h 187"/>
                    <a:gd name="T12" fmla="*/ 2 w 228"/>
                    <a:gd name="T13" fmla="*/ 14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8" h="187">
                      <a:moveTo>
                        <a:pt x="2" y="140"/>
                      </a:moveTo>
                      <a:lnTo>
                        <a:pt x="0" y="162"/>
                      </a:lnTo>
                      <a:lnTo>
                        <a:pt x="205" y="187"/>
                      </a:lnTo>
                      <a:lnTo>
                        <a:pt x="228" y="2"/>
                      </a:lnTo>
                      <a:lnTo>
                        <a:pt x="206" y="0"/>
                      </a:lnTo>
                      <a:lnTo>
                        <a:pt x="186" y="162"/>
                      </a:lnTo>
                      <a:lnTo>
                        <a:pt x="2" y="140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ŝļiḓé">
                  <a:extLst>
                    <a:ext uri="{FF2B5EF4-FFF2-40B4-BE49-F238E27FC236}">
                      <a16:creationId xmlns="" xmlns:a16="http://schemas.microsoft.com/office/drawing/2014/main" id="{042BA555-81C4-485E-9962-0159158B64FD}"/>
                    </a:ext>
                  </a:extLst>
                </p:cNvPr>
                <p:cNvSpPr/>
                <p:nvPr/>
              </p:nvSpPr>
              <p:spPr bwMode="auto">
                <a:xfrm>
                  <a:off x="1734" y="1308"/>
                  <a:ext cx="584" cy="583"/>
                </a:xfrm>
                <a:custGeom>
                  <a:avLst/>
                  <a:gdLst>
                    <a:gd name="T0" fmla="*/ 75 w 2436"/>
                    <a:gd name="T1" fmla="*/ 1080 h 2436"/>
                    <a:gd name="T2" fmla="*/ 1080 w 2436"/>
                    <a:gd name="T3" fmla="*/ 2360 h 2436"/>
                    <a:gd name="T4" fmla="*/ 2360 w 2436"/>
                    <a:gd name="T5" fmla="*/ 1355 h 2436"/>
                    <a:gd name="T6" fmla="*/ 1355 w 2436"/>
                    <a:gd name="T7" fmla="*/ 75 h 2436"/>
                    <a:gd name="T8" fmla="*/ 75 w 2436"/>
                    <a:gd name="T9" fmla="*/ 1080 h 2436"/>
                    <a:gd name="T10" fmla="*/ 1344 w 2436"/>
                    <a:gd name="T11" fmla="*/ 167 h 2436"/>
                    <a:gd name="T12" fmla="*/ 2268 w 2436"/>
                    <a:gd name="T13" fmla="*/ 1344 h 2436"/>
                    <a:gd name="T14" fmla="*/ 1091 w 2436"/>
                    <a:gd name="T15" fmla="*/ 2268 h 2436"/>
                    <a:gd name="T16" fmla="*/ 167 w 2436"/>
                    <a:gd name="T17" fmla="*/ 1091 h 2436"/>
                    <a:gd name="T18" fmla="*/ 1344 w 2436"/>
                    <a:gd name="T19" fmla="*/ 167 h 2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36" h="2436">
                      <a:moveTo>
                        <a:pt x="75" y="1080"/>
                      </a:moveTo>
                      <a:cubicBezTo>
                        <a:pt x="0" y="1710"/>
                        <a:pt x="450" y="2284"/>
                        <a:pt x="1080" y="2360"/>
                      </a:cubicBezTo>
                      <a:cubicBezTo>
                        <a:pt x="1710" y="2436"/>
                        <a:pt x="2284" y="1985"/>
                        <a:pt x="2360" y="1355"/>
                      </a:cubicBezTo>
                      <a:cubicBezTo>
                        <a:pt x="2436" y="725"/>
                        <a:pt x="1985" y="151"/>
                        <a:pt x="1355" y="75"/>
                      </a:cubicBezTo>
                      <a:cubicBezTo>
                        <a:pt x="725" y="0"/>
                        <a:pt x="151" y="450"/>
                        <a:pt x="75" y="1080"/>
                      </a:cubicBezTo>
                      <a:close/>
                      <a:moveTo>
                        <a:pt x="1344" y="167"/>
                      </a:moveTo>
                      <a:cubicBezTo>
                        <a:pt x="1923" y="237"/>
                        <a:pt x="2338" y="765"/>
                        <a:pt x="2268" y="1344"/>
                      </a:cubicBezTo>
                      <a:cubicBezTo>
                        <a:pt x="2198" y="1923"/>
                        <a:pt x="1671" y="2338"/>
                        <a:pt x="1091" y="2268"/>
                      </a:cubicBezTo>
                      <a:cubicBezTo>
                        <a:pt x="512" y="2198"/>
                        <a:pt x="98" y="1671"/>
                        <a:pt x="167" y="1091"/>
                      </a:cubicBezTo>
                      <a:cubicBezTo>
                        <a:pt x="237" y="512"/>
                        <a:pt x="765" y="98"/>
                        <a:pt x="1344" y="1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ḷiḍè">
                  <a:extLst>
                    <a:ext uri="{FF2B5EF4-FFF2-40B4-BE49-F238E27FC236}">
                      <a16:creationId xmlns="" xmlns:a16="http://schemas.microsoft.com/office/drawing/2014/main" id="{607F0C92-B75D-43BA-B26D-6D858A1BCFFE}"/>
                    </a:ext>
                  </a:extLst>
                </p:cNvPr>
                <p:cNvSpPr/>
                <p:nvPr/>
              </p:nvSpPr>
              <p:spPr bwMode="auto">
                <a:xfrm>
                  <a:off x="4093" y="74"/>
                  <a:ext cx="630" cy="622"/>
                </a:xfrm>
                <a:custGeom>
                  <a:avLst/>
                  <a:gdLst>
                    <a:gd name="T0" fmla="*/ 194 w 630"/>
                    <a:gd name="T1" fmla="*/ 0 h 622"/>
                    <a:gd name="T2" fmla="*/ 0 w 630"/>
                    <a:gd name="T3" fmla="*/ 423 h 622"/>
                    <a:gd name="T4" fmla="*/ 436 w 630"/>
                    <a:gd name="T5" fmla="*/ 622 h 622"/>
                    <a:gd name="T6" fmla="*/ 630 w 630"/>
                    <a:gd name="T7" fmla="*/ 198 h 622"/>
                    <a:gd name="T8" fmla="*/ 194 w 630"/>
                    <a:gd name="T9" fmla="*/ 0 h 622"/>
                    <a:gd name="T10" fmla="*/ 27 w 630"/>
                    <a:gd name="T11" fmla="*/ 413 h 622"/>
                    <a:gd name="T12" fmla="*/ 204 w 630"/>
                    <a:gd name="T13" fmla="*/ 26 h 622"/>
                    <a:gd name="T14" fmla="*/ 603 w 630"/>
                    <a:gd name="T15" fmla="*/ 208 h 622"/>
                    <a:gd name="T16" fmla="*/ 426 w 630"/>
                    <a:gd name="T17" fmla="*/ 595 h 622"/>
                    <a:gd name="T18" fmla="*/ 27 w 630"/>
                    <a:gd name="T19" fmla="*/ 413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0" h="622">
                      <a:moveTo>
                        <a:pt x="194" y="0"/>
                      </a:moveTo>
                      <a:lnTo>
                        <a:pt x="0" y="423"/>
                      </a:lnTo>
                      <a:lnTo>
                        <a:pt x="436" y="622"/>
                      </a:lnTo>
                      <a:lnTo>
                        <a:pt x="630" y="198"/>
                      </a:lnTo>
                      <a:lnTo>
                        <a:pt x="194" y="0"/>
                      </a:lnTo>
                      <a:close/>
                      <a:moveTo>
                        <a:pt x="27" y="413"/>
                      </a:moveTo>
                      <a:lnTo>
                        <a:pt x="204" y="26"/>
                      </a:lnTo>
                      <a:lnTo>
                        <a:pt x="603" y="208"/>
                      </a:lnTo>
                      <a:lnTo>
                        <a:pt x="426" y="595"/>
                      </a:lnTo>
                      <a:lnTo>
                        <a:pt x="27" y="4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ľïḓê">
                  <a:extLst>
                    <a:ext uri="{FF2B5EF4-FFF2-40B4-BE49-F238E27FC236}">
                      <a16:creationId xmlns="" xmlns:a16="http://schemas.microsoft.com/office/drawing/2014/main" id="{B330268F-1076-4247-8F54-3C12CDB5B719}"/>
                    </a:ext>
                  </a:extLst>
                </p:cNvPr>
                <p:cNvSpPr/>
                <p:nvPr/>
              </p:nvSpPr>
              <p:spPr bwMode="auto">
                <a:xfrm>
                  <a:off x="4166" y="119"/>
                  <a:ext cx="503" cy="468"/>
                </a:xfrm>
                <a:custGeom>
                  <a:avLst/>
                  <a:gdLst>
                    <a:gd name="T0" fmla="*/ 0 w 503"/>
                    <a:gd name="T1" fmla="*/ 301 h 468"/>
                    <a:gd name="T2" fmla="*/ 366 w 503"/>
                    <a:gd name="T3" fmla="*/ 468 h 468"/>
                    <a:gd name="T4" fmla="*/ 503 w 503"/>
                    <a:gd name="T5" fmla="*/ 167 h 468"/>
                    <a:gd name="T6" fmla="*/ 138 w 503"/>
                    <a:gd name="T7" fmla="*/ 0 h 468"/>
                    <a:gd name="T8" fmla="*/ 0 w 503"/>
                    <a:gd name="T9" fmla="*/ 301 h 468"/>
                    <a:gd name="T10" fmla="*/ 27 w 503"/>
                    <a:gd name="T11" fmla="*/ 291 h 468"/>
                    <a:gd name="T12" fmla="*/ 148 w 503"/>
                    <a:gd name="T13" fmla="*/ 27 h 468"/>
                    <a:gd name="T14" fmla="*/ 477 w 503"/>
                    <a:gd name="T15" fmla="*/ 176 h 468"/>
                    <a:gd name="T16" fmla="*/ 356 w 503"/>
                    <a:gd name="T17" fmla="*/ 441 h 468"/>
                    <a:gd name="T18" fmla="*/ 27 w 503"/>
                    <a:gd name="T19" fmla="*/ 291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3" h="468">
                      <a:moveTo>
                        <a:pt x="0" y="301"/>
                      </a:moveTo>
                      <a:lnTo>
                        <a:pt x="366" y="468"/>
                      </a:lnTo>
                      <a:lnTo>
                        <a:pt x="503" y="167"/>
                      </a:lnTo>
                      <a:lnTo>
                        <a:pt x="138" y="0"/>
                      </a:lnTo>
                      <a:lnTo>
                        <a:pt x="0" y="301"/>
                      </a:lnTo>
                      <a:close/>
                      <a:moveTo>
                        <a:pt x="27" y="291"/>
                      </a:moveTo>
                      <a:lnTo>
                        <a:pt x="148" y="27"/>
                      </a:lnTo>
                      <a:lnTo>
                        <a:pt x="477" y="176"/>
                      </a:lnTo>
                      <a:lnTo>
                        <a:pt x="356" y="441"/>
                      </a:lnTo>
                      <a:lnTo>
                        <a:pt x="27" y="291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ļíḓé">
                  <a:extLst>
                    <a:ext uri="{FF2B5EF4-FFF2-40B4-BE49-F238E27FC236}">
                      <a16:creationId xmlns="" xmlns:a16="http://schemas.microsoft.com/office/drawing/2014/main" id="{6761C08F-AE49-4DFB-BE1A-62C3FFD37310}"/>
                    </a:ext>
                  </a:extLst>
                </p:cNvPr>
                <p:cNvSpPr/>
                <p:nvPr/>
              </p:nvSpPr>
              <p:spPr bwMode="auto">
                <a:xfrm>
                  <a:off x="4311" y="212"/>
                  <a:ext cx="95" cy="95"/>
                </a:xfrm>
                <a:custGeom>
                  <a:avLst/>
                  <a:gdLst>
                    <a:gd name="T0" fmla="*/ 126 w 397"/>
                    <a:gd name="T1" fmla="*/ 357 h 397"/>
                    <a:gd name="T2" fmla="*/ 357 w 397"/>
                    <a:gd name="T3" fmla="*/ 271 h 397"/>
                    <a:gd name="T4" fmla="*/ 271 w 397"/>
                    <a:gd name="T5" fmla="*/ 40 h 397"/>
                    <a:gd name="T6" fmla="*/ 40 w 397"/>
                    <a:gd name="T7" fmla="*/ 126 h 397"/>
                    <a:gd name="T8" fmla="*/ 126 w 397"/>
                    <a:gd name="T9" fmla="*/ 357 h 397"/>
                    <a:gd name="T10" fmla="*/ 236 w 397"/>
                    <a:gd name="T11" fmla="*/ 116 h 397"/>
                    <a:gd name="T12" fmla="*/ 280 w 397"/>
                    <a:gd name="T13" fmla="*/ 236 h 397"/>
                    <a:gd name="T14" fmla="*/ 161 w 397"/>
                    <a:gd name="T15" fmla="*/ 280 h 397"/>
                    <a:gd name="T16" fmla="*/ 116 w 397"/>
                    <a:gd name="T17" fmla="*/ 161 h 397"/>
                    <a:gd name="T18" fmla="*/ 236 w 397"/>
                    <a:gd name="T19" fmla="*/ 11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7" h="397">
                      <a:moveTo>
                        <a:pt x="126" y="357"/>
                      </a:moveTo>
                      <a:cubicBezTo>
                        <a:pt x="213" y="397"/>
                        <a:pt x="317" y="358"/>
                        <a:pt x="357" y="271"/>
                      </a:cubicBezTo>
                      <a:cubicBezTo>
                        <a:pt x="397" y="183"/>
                        <a:pt x="358" y="80"/>
                        <a:pt x="271" y="40"/>
                      </a:cubicBezTo>
                      <a:cubicBezTo>
                        <a:pt x="183" y="0"/>
                        <a:pt x="80" y="39"/>
                        <a:pt x="40" y="126"/>
                      </a:cubicBezTo>
                      <a:cubicBezTo>
                        <a:pt x="0" y="214"/>
                        <a:pt x="39" y="317"/>
                        <a:pt x="126" y="357"/>
                      </a:cubicBezTo>
                      <a:close/>
                      <a:moveTo>
                        <a:pt x="236" y="116"/>
                      </a:moveTo>
                      <a:cubicBezTo>
                        <a:pt x="281" y="137"/>
                        <a:pt x="301" y="191"/>
                        <a:pt x="280" y="236"/>
                      </a:cubicBezTo>
                      <a:cubicBezTo>
                        <a:pt x="260" y="281"/>
                        <a:pt x="206" y="301"/>
                        <a:pt x="161" y="280"/>
                      </a:cubicBezTo>
                      <a:cubicBezTo>
                        <a:pt x="116" y="260"/>
                        <a:pt x="96" y="206"/>
                        <a:pt x="116" y="161"/>
                      </a:cubicBezTo>
                      <a:cubicBezTo>
                        <a:pt x="137" y="116"/>
                        <a:pt x="190" y="96"/>
                        <a:pt x="236" y="116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ṩ1ïḍe">
                  <a:extLst>
                    <a:ext uri="{FF2B5EF4-FFF2-40B4-BE49-F238E27FC236}">
                      <a16:creationId xmlns="" xmlns:a16="http://schemas.microsoft.com/office/drawing/2014/main" id="{27239A3A-5CE6-4CEF-897C-D0EE157732E2}"/>
                    </a:ext>
                  </a:extLst>
                </p:cNvPr>
                <p:cNvSpPr/>
                <p:nvPr/>
              </p:nvSpPr>
              <p:spPr bwMode="auto">
                <a:xfrm>
                  <a:off x="4245" y="313"/>
                  <a:ext cx="296" cy="199"/>
                </a:xfrm>
                <a:custGeom>
                  <a:avLst/>
                  <a:gdLst>
                    <a:gd name="T0" fmla="*/ 205 w 296"/>
                    <a:gd name="T1" fmla="*/ 52 h 199"/>
                    <a:gd name="T2" fmla="*/ 173 w 296"/>
                    <a:gd name="T3" fmla="*/ 0 h 199"/>
                    <a:gd name="T4" fmla="*/ 109 w 296"/>
                    <a:gd name="T5" fmla="*/ 39 h 199"/>
                    <a:gd name="T6" fmla="*/ 86 w 296"/>
                    <a:gd name="T7" fmla="*/ 3 h 199"/>
                    <a:gd name="T8" fmla="*/ 5 w 296"/>
                    <a:gd name="T9" fmla="*/ 54 h 199"/>
                    <a:gd name="T10" fmla="*/ 0 w 296"/>
                    <a:gd name="T11" fmla="*/ 64 h 199"/>
                    <a:gd name="T12" fmla="*/ 296 w 296"/>
                    <a:gd name="T13" fmla="*/ 199 h 199"/>
                    <a:gd name="T14" fmla="*/ 282 w 296"/>
                    <a:gd name="T15" fmla="*/ 3 h 199"/>
                    <a:gd name="T16" fmla="*/ 205 w 296"/>
                    <a:gd name="T17" fmla="*/ 52 h 199"/>
                    <a:gd name="T18" fmla="*/ 36 w 296"/>
                    <a:gd name="T19" fmla="*/ 58 h 199"/>
                    <a:gd name="T20" fmla="*/ 80 w 296"/>
                    <a:gd name="T21" fmla="*/ 31 h 199"/>
                    <a:gd name="T22" fmla="*/ 103 w 296"/>
                    <a:gd name="T23" fmla="*/ 66 h 199"/>
                    <a:gd name="T24" fmla="*/ 166 w 296"/>
                    <a:gd name="T25" fmla="*/ 28 h 199"/>
                    <a:gd name="T26" fmla="*/ 198 w 296"/>
                    <a:gd name="T27" fmla="*/ 81 h 199"/>
                    <a:gd name="T28" fmla="*/ 264 w 296"/>
                    <a:gd name="T29" fmla="*/ 39 h 199"/>
                    <a:gd name="T30" fmla="*/ 273 w 296"/>
                    <a:gd name="T31" fmla="*/ 166 h 199"/>
                    <a:gd name="T32" fmla="*/ 36 w 296"/>
                    <a:gd name="T33" fmla="*/ 58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99">
                      <a:moveTo>
                        <a:pt x="205" y="52"/>
                      </a:moveTo>
                      <a:lnTo>
                        <a:pt x="173" y="0"/>
                      </a:lnTo>
                      <a:lnTo>
                        <a:pt x="109" y="39"/>
                      </a:lnTo>
                      <a:lnTo>
                        <a:pt x="86" y="3"/>
                      </a:lnTo>
                      <a:lnTo>
                        <a:pt x="5" y="54"/>
                      </a:lnTo>
                      <a:lnTo>
                        <a:pt x="0" y="64"/>
                      </a:lnTo>
                      <a:lnTo>
                        <a:pt x="296" y="199"/>
                      </a:lnTo>
                      <a:lnTo>
                        <a:pt x="282" y="3"/>
                      </a:lnTo>
                      <a:lnTo>
                        <a:pt x="205" y="52"/>
                      </a:lnTo>
                      <a:close/>
                      <a:moveTo>
                        <a:pt x="36" y="58"/>
                      </a:moveTo>
                      <a:lnTo>
                        <a:pt x="80" y="31"/>
                      </a:lnTo>
                      <a:lnTo>
                        <a:pt x="103" y="66"/>
                      </a:lnTo>
                      <a:lnTo>
                        <a:pt x="166" y="28"/>
                      </a:lnTo>
                      <a:lnTo>
                        <a:pt x="198" y="81"/>
                      </a:lnTo>
                      <a:lnTo>
                        <a:pt x="264" y="39"/>
                      </a:lnTo>
                      <a:lnTo>
                        <a:pt x="273" y="166"/>
                      </a:lnTo>
                      <a:lnTo>
                        <a:pt x="36" y="5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ļídè">
                  <a:extLst>
                    <a:ext uri="{FF2B5EF4-FFF2-40B4-BE49-F238E27FC236}">
                      <a16:creationId xmlns="" xmlns:a16="http://schemas.microsoft.com/office/drawing/2014/main" id="{4AAE17ED-8BE9-493E-B2A5-68149C81D389}"/>
                    </a:ext>
                  </a:extLst>
                </p:cNvPr>
                <p:cNvSpPr/>
                <p:nvPr/>
              </p:nvSpPr>
              <p:spPr bwMode="auto">
                <a:xfrm>
                  <a:off x="5146" y="2483"/>
                  <a:ext cx="456" cy="695"/>
                </a:xfrm>
                <a:custGeom>
                  <a:avLst/>
                  <a:gdLst>
                    <a:gd name="T0" fmla="*/ 906 w 1904"/>
                    <a:gd name="T1" fmla="*/ 2794 h 2907"/>
                    <a:gd name="T2" fmla="*/ 1153 w 1904"/>
                    <a:gd name="T3" fmla="*/ 2204 h 2907"/>
                    <a:gd name="T4" fmla="*/ 1220 w 1904"/>
                    <a:gd name="T5" fmla="*/ 2042 h 2907"/>
                    <a:gd name="T6" fmla="*/ 1558 w 1904"/>
                    <a:gd name="T7" fmla="*/ 1236 h 2907"/>
                    <a:gd name="T8" fmla="*/ 1625 w 1904"/>
                    <a:gd name="T9" fmla="*/ 1074 h 2907"/>
                    <a:gd name="T10" fmla="*/ 1872 w 1904"/>
                    <a:gd name="T11" fmla="*/ 483 h 2907"/>
                    <a:gd name="T12" fmla="*/ 1791 w 1904"/>
                    <a:gd name="T13" fmla="*/ 287 h 2907"/>
                    <a:gd name="T14" fmla="*/ 1106 w 1904"/>
                    <a:gd name="T15" fmla="*/ 0 h 2907"/>
                    <a:gd name="T16" fmla="*/ 301 w 1904"/>
                    <a:gd name="T17" fmla="*/ 1184 h 2907"/>
                    <a:gd name="T18" fmla="*/ 24 w 1904"/>
                    <a:gd name="T19" fmla="*/ 2588 h 2907"/>
                    <a:gd name="T20" fmla="*/ 709 w 1904"/>
                    <a:gd name="T21" fmla="*/ 2875 h 2907"/>
                    <a:gd name="T22" fmla="*/ 906 w 1904"/>
                    <a:gd name="T23" fmla="*/ 2794 h 2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04" h="2907">
                      <a:moveTo>
                        <a:pt x="906" y="2794"/>
                      </a:moveTo>
                      <a:cubicBezTo>
                        <a:pt x="1153" y="2204"/>
                        <a:pt x="1153" y="2204"/>
                        <a:pt x="1153" y="2204"/>
                      </a:cubicBezTo>
                      <a:cubicBezTo>
                        <a:pt x="1220" y="2042"/>
                        <a:pt x="1220" y="2042"/>
                        <a:pt x="1220" y="2042"/>
                      </a:cubicBezTo>
                      <a:cubicBezTo>
                        <a:pt x="1558" y="1236"/>
                        <a:pt x="1558" y="1236"/>
                        <a:pt x="1558" y="1236"/>
                      </a:cubicBezTo>
                      <a:cubicBezTo>
                        <a:pt x="1625" y="1074"/>
                        <a:pt x="1625" y="1074"/>
                        <a:pt x="1625" y="1074"/>
                      </a:cubicBezTo>
                      <a:cubicBezTo>
                        <a:pt x="1872" y="483"/>
                        <a:pt x="1872" y="483"/>
                        <a:pt x="1872" y="483"/>
                      </a:cubicBezTo>
                      <a:cubicBezTo>
                        <a:pt x="1904" y="407"/>
                        <a:pt x="1868" y="319"/>
                        <a:pt x="1791" y="287"/>
                      </a:cubicBezTo>
                      <a:cubicBezTo>
                        <a:pt x="1106" y="0"/>
                        <a:pt x="1106" y="0"/>
                        <a:pt x="1106" y="0"/>
                      </a:cubicBezTo>
                      <a:cubicBezTo>
                        <a:pt x="804" y="264"/>
                        <a:pt x="512" y="679"/>
                        <a:pt x="301" y="1184"/>
                      </a:cubicBezTo>
                      <a:cubicBezTo>
                        <a:pt x="90" y="1689"/>
                        <a:pt x="0" y="2188"/>
                        <a:pt x="24" y="2588"/>
                      </a:cubicBezTo>
                      <a:cubicBezTo>
                        <a:pt x="709" y="2875"/>
                        <a:pt x="709" y="2875"/>
                        <a:pt x="709" y="2875"/>
                      </a:cubicBezTo>
                      <a:cubicBezTo>
                        <a:pt x="786" y="2907"/>
                        <a:pt x="874" y="2871"/>
                        <a:pt x="906" y="2794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ŝḻîḑê">
                  <a:extLst>
                    <a:ext uri="{FF2B5EF4-FFF2-40B4-BE49-F238E27FC236}">
                      <a16:creationId xmlns="" xmlns:a16="http://schemas.microsoft.com/office/drawing/2014/main" id="{7051222A-479F-4273-9990-53CD6DBD9E46}"/>
                    </a:ext>
                  </a:extLst>
                </p:cNvPr>
                <p:cNvSpPr/>
                <p:nvPr/>
              </p:nvSpPr>
              <p:spPr bwMode="auto">
                <a:xfrm>
                  <a:off x="5138" y="2480"/>
                  <a:ext cx="273" cy="622"/>
                </a:xfrm>
                <a:custGeom>
                  <a:avLst/>
                  <a:gdLst>
                    <a:gd name="T0" fmla="*/ 1140 w 1140"/>
                    <a:gd name="T1" fmla="*/ 14 h 2602"/>
                    <a:gd name="T2" fmla="*/ 1107 w 1140"/>
                    <a:gd name="T3" fmla="*/ 0 h 2602"/>
                    <a:gd name="T4" fmla="*/ 302 w 1140"/>
                    <a:gd name="T5" fmla="*/ 1184 h 2602"/>
                    <a:gd name="T6" fmla="*/ 24 w 1140"/>
                    <a:gd name="T7" fmla="*/ 2588 h 2602"/>
                    <a:gd name="T8" fmla="*/ 58 w 1140"/>
                    <a:gd name="T9" fmla="*/ 2602 h 2602"/>
                    <a:gd name="T10" fmla="*/ 335 w 1140"/>
                    <a:gd name="T11" fmla="*/ 1198 h 2602"/>
                    <a:gd name="T12" fmla="*/ 1140 w 1140"/>
                    <a:gd name="T13" fmla="*/ 14 h 2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0" h="2602">
                      <a:moveTo>
                        <a:pt x="1140" y="14"/>
                      </a:move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805" y="264"/>
                        <a:pt x="513" y="679"/>
                        <a:pt x="302" y="1184"/>
                      </a:cubicBezTo>
                      <a:cubicBezTo>
                        <a:pt x="91" y="1689"/>
                        <a:pt x="0" y="2188"/>
                        <a:pt x="24" y="2588"/>
                      </a:cubicBezTo>
                      <a:cubicBezTo>
                        <a:pt x="58" y="2602"/>
                        <a:pt x="58" y="2602"/>
                        <a:pt x="58" y="2602"/>
                      </a:cubicBezTo>
                      <a:cubicBezTo>
                        <a:pt x="34" y="2202"/>
                        <a:pt x="124" y="1703"/>
                        <a:pt x="335" y="1198"/>
                      </a:cubicBezTo>
                      <a:cubicBezTo>
                        <a:pt x="546" y="693"/>
                        <a:pt x="838" y="278"/>
                        <a:pt x="1140" y="14"/>
                      </a:cubicBezTo>
                      <a:close/>
                    </a:path>
                  </a:pathLst>
                </a:custGeom>
                <a:solidFill>
                  <a:srgbClr val="6B69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slîḍè">
                  <a:extLst>
                    <a:ext uri="{FF2B5EF4-FFF2-40B4-BE49-F238E27FC236}">
                      <a16:creationId xmlns="" xmlns:a16="http://schemas.microsoft.com/office/drawing/2014/main" id="{E32C6662-5D5E-4093-AA51-C200CCEB674A}"/>
                    </a:ext>
                  </a:extLst>
                </p:cNvPr>
                <p:cNvSpPr/>
                <p:nvPr/>
              </p:nvSpPr>
              <p:spPr bwMode="auto">
                <a:xfrm>
                  <a:off x="5422" y="2740"/>
                  <a:ext cx="213" cy="309"/>
                </a:xfrm>
                <a:custGeom>
                  <a:avLst/>
                  <a:gdLst>
                    <a:gd name="T0" fmla="*/ 689 w 892"/>
                    <a:gd name="T1" fmla="*/ 280 h 1290"/>
                    <a:gd name="T2" fmla="*/ 352 w 892"/>
                    <a:gd name="T3" fmla="*/ 1087 h 1290"/>
                    <a:gd name="T4" fmla="*/ 67 w 892"/>
                    <a:gd name="T5" fmla="*/ 968 h 1290"/>
                    <a:gd name="T6" fmla="*/ 0 w 892"/>
                    <a:gd name="T7" fmla="*/ 1130 h 1290"/>
                    <a:gd name="T8" fmla="*/ 307 w 892"/>
                    <a:gd name="T9" fmla="*/ 1258 h 1290"/>
                    <a:gd name="T10" fmla="*/ 504 w 892"/>
                    <a:gd name="T11" fmla="*/ 1177 h 1290"/>
                    <a:gd name="T12" fmla="*/ 860 w 892"/>
                    <a:gd name="T13" fmla="*/ 325 h 1290"/>
                    <a:gd name="T14" fmla="*/ 780 w 892"/>
                    <a:gd name="T15" fmla="*/ 128 h 1290"/>
                    <a:gd name="T16" fmla="*/ 472 w 892"/>
                    <a:gd name="T17" fmla="*/ 0 h 1290"/>
                    <a:gd name="T18" fmla="*/ 405 w 892"/>
                    <a:gd name="T19" fmla="*/ 162 h 1290"/>
                    <a:gd name="T20" fmla="*/ 689 w 892"/>
                    <a:gd name="T21" fmla="*/ 280 h 1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2" h="1290">
                      <a:moveTo>
                        <a:pt x="689" y="280"/>
                      </a:moveTo>
                      <a:cubicBezTo>
                        <a:pt x="352" y="1087"/>
                        <a:pt x="352" y="1087"/>
                        <a:pt x="352" y="1087"/>
                      </a:cubicBezTo>
                      <a:cubicBezTo>
                        <a:pt x="67" y="968"/>
                        <a:pt x="67" y="968"/>
                        <a:pt x="67" y="968"/>
                      </a:cubicBezTo>
                      <a:cubicBezTo>
                        <a:pt x="0" y="1130"/>
                        <a:pt x="0" y="1130"/>
                        <a:pt x="0" y="1130"/>
                      </a:cubicBezTo>
                      <a:cubicBezTo>
                        <a:pt x="307" y="1258"/>
                        <a:pt x="307" y="1258"/>
                        <a:pt x="307" y="1258"/>
                      </a:cubicBezTo>
                      <a:cubicBezTo>
                        <a:pt x="384" y="1290"/>
                        <a:pt x="472" y="1254"/>
                        <a:pt x="504" y="1177"/>
                      </a:cubicBezTo>
                      <a:cubicBezTo>
                        <a:pt x="860" y="325"/>
                        <a:pt x="860" y="325"/>
                        <a:pt x="860" y="325"/>
                      </a:cubicBezTo>
                      <a:cubicBezTo>
                        <a:pt x="892" y="248"/>
                        <a:pt x="856" y="160"/>
                        <a:pt x="780" y="128"/>
                      </a:cubicBezTo>
                      <a:cubicBezTo>
                        <a:pt x="472" y="0"/>
                        <a:pt x="472" y="0"/>
                        <a:pt x="472" y="0"/>
                      </a:cubicBezTo>
                      <a:cubicBezTo>
                        <a:pt x="405" y="162"/>
                        <a:pt x="405" y="162"/>
                        <a:pt x="405" y="162"/>
                      </a:cubicBezTo>
                      <a:lnTo>
                        <a:pt x="689" y="280"/>
                      </a:lnTo>
                      <a:close/>
                    </a:path>
                  </a:pathLst>
                </a:custGeom>
                <a:solidFill>
                  <a:srgbClr val="2F2D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ṡ1iḓè">
                  <a:extLst>
                    <a:ext uri="{FF2B5EF4-FFF2-40B4-BE49-F238E27FC236}">
                      <a16:creationId xmlns="" xmlns:a16="http://schemas.microsoft.com/office/drawing/2014/main" id="{C7FD40EB-46BF-41C2-9236-8623F39DFAFA}"/>
                    </a:ext>
                  </a:extLst>
                </p:cNvPr>
                <p:cNvSpPr/>
                <p:nvPr/>
              </p:nvSpPr>
              <p:spPr bwMode="auto">
                <a:xfrm>
                  <a:off x="4923" y="2392"/>
                  <a:ext cx="480" cy="707"/>
                </a:xfrm>
                <a:custGeom>
                  <a:avLst/>
                  <a:gdLst>
                    <a:gd name="T0" fmla="*/ 2001 w 2001"/>
                    <a:gd name="T1" fmla="*/ 369 h 2957"/>
                    <a:gd name="T2" fmla="*/ 1195 w 2001"/>
                    <a:gd name="T3" fmla="*/ 32 h 2957"/>
                    <a:gd name="T4" fmla="*/ 998 w 2001"/>
                    <a:gd name="T5" fmla="*/ 113 h 2957"/>
                    <a:gd name="T6" fmla="*/ 32 w 2001"/>
                    <a:gd name="T7" fmla="*/ 2424 h 2957"/>
                    <a:gd name="T8" fmla="*/ 113 w 2001"/>
                    <a:gd name="T9" fmla="*/ 2621 h 2957"/>
                    <a:gd name="T10" fmla="*/ 918 w 2001"/>
                    <a:gd name="T11" fmla="*/ 2957 h 2957"/>
                    <a:gd name="T12" fmla="*/ 1196 w 2001"/>
                    <a:gd name="T13" fmla="*/ 1553 h 2957"/>
                    <a:gd name="T14" fmla="*/ 2001 w 2001"/>
                    <a:gd name="T15" fmla="*/ 369 h 2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1" h="2957">
                      <a:moveTo>
                        <a:pt x="2001" y="369"/>
                      </a:moveTo>
                      <a:cubicBezTo>
                        <a:pt x="1195" y="32"/>
                        <a:pt x="1195" y="32"/>
                        <a:pt x="1195" y="32"/>
                      </a:cubicBezTo>
                      <a:cubicBezTo>
                        <a:pt x="1118" y="0"/>
                        <a:pt x="1030" y="36"/>
                        <a:pt x="998" y="113"/>
                      </a:cubicBezTo>
                      <a:cubicBezTo>
                        <a:pt x="32" y="2424"/>
                        <a:pt x="32" y="2424"/>
                        <a:pt x="32" y="2424"/>
                      </a:cubicBezTo>
                      <a:cubicBezTo>
                        <a:pt x="0" y="2501"/>
                        <a:pt x="36" y="2589"/>
                        <a:pt x="113" y="2621"/>
                      </a:cubicBezTo>
                      <a:cubicBezTo>
                        <a:pt x="918" y="2957"/>
                        <a:pt x="918" y="2957"/>
                        <a:pt x="918" y="2957"/>
                      </a:cubicBezTo>
                      <a:cubicBezTo>
                        <a:pt x="894" y="2557"/>
                        <a:pt x="985" y="2058"/>
                        <a:pt x="1196" y="1553"/>
                      </a:cubicBezTo>
                      <a:cubicBezTo>
                        <a:pt x="1407" y="1048"/>
                        <a:pt x="1699" y="633"/>
                        <a:pt x="2001" y="369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ṩ1iḓè">
                  <a:extLst>
                    <a:ext uri="{FF2B5EF4-FFF2-40B4-BE49-F238E27FC236}">
                      <a16:creationId xmlns="" xmlns:a16="http://schemas.microsoft.com/office/drawing/2014/main" id="{10D1E343-3EAC-43D8-BACC-8565106735CF}"/>
                    </a:ext>
                  </a:extLst>
                </p:cNvPr>
                <p:cNvSpPr/>
                <p:nvPr/>
              </p:nvSpPr>
              <p:spPr bwMode="auto">
                <a:xfrm>
                  <a:off x="5237" y="2494"/>
                  <a:ext cx="168" cy="140"/>
                </a:xfrm>
                <a:custGeom>
                  <a:avLst/>
                  <a:gdLst>
                    <a:gd name="T0" fmla="*/ 113 w 702"/>
                    <a:gd name="T1" fmla="*/ 423 h 586"/>
                    <a:gd name="T2" fmla="*/ 32 w 702"/>
                    <a:gd name="T3" fmla="*/ 227 h 586"/>
                    <a:gd name="T4" fmla="*/ 80 w 702"/>
                    <a:gd name="T5" fmla="*/ 113 h 586"/>
                    <a:gd name="T6" fmla="*/ 276 w 702"/>
                    <a:gd name="T7" fmla="*/ 32 h 586"/>
                    <a:gd name="T8" fmla="*/ 589 w 702"/>
                    <a:gd name="T9" fmla="*/ 163 h 586"/>
                    <a:gd name="T10" fmla="*/ 670 w 702"/>
                    <a:gd name="T11" fmla="*/ 360 h 586"/>
                    <a:gd name="T12" fmla="*/ 623 w 702"/>
                    <a:gd name="T13" fmla="*/ 474 h 586"/>
                    <a:gd name="T14" fmla="*/ 426 w 702"/>
                    <a:gd name="T15" fmla="*/ 554 h 586"/>
                    <a:gd name="T16" fmla="*/ 113 w 702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2" h="586">
                      <a:moveTo>
                        <a:pt x="113" y="423"/>
                      </a:moveTo>
                      <a:cubicBezTo>
                        <a:pt x="36" y="391"/>
                        <a:pt x="0" y="303"/>
                        <a:pt x="32" y="227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7"/>
                        <a:pt x="200" y="0"/>
                        <a:pt x="276" y="32"/>
                      </a:cubicBezTo>
                      <a:cubicBezTo>
                        <a:pt x="589" y="163"/>
                        <a:pt x="589" y="163"/>
                        <a:pt x="589" y="163"/>
                      </a:cubicBezTo>
                      <a:cubicBezTo>
                        <a:pt x="666" y="195"/>
                        <a:pt x="702" y="283"/>
                        <a:pt x="670" y="360"/>
                      </a:cubicBezTo>
                      <a:cubicBezTo>
                        <a:pt x="623" y="474"/>
                        <a:pt x="623" y="474"/>
                        <a:pt x="623" y="474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S1îḑè">
                  <a:extLst>
                    <a:ext uri="{FF2B5EF4-FFF2-40B4-BE49-F238E27FC236}">
                      <a16:creationId xmlns="" xmlns:a16="http://schemas.microsoft.com/office/drawing/2014/main" id="{FA4FEFBA-977E-413A-B229-9498780EDD73}"/>
                    </a:ext>
                  </a:extLst>
                </p:cNvPr>
                <p:cNvSpPr/>
                <p:nvPr/>
              </p:nvSpPr>
              <p:spPr bwMode="auto">
                <a:xfrm>
                  <a:off x="5354" y="2560"/>
                  <a:ext cx="221" cy="124"/>
                </a:xfrm>
                <a:custGeom>
                  <a:avLst/>
                  <a:gdLst>
                    <a:gd name="T0" fmla="*/ 0 w 221"/>
                    <a:gd name="T1" fmla="*/ 39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9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ṩliḓe">
                  <a:extLst>
                    <a:ext uri="{FF2B5EF4-FFF2-40B4-BE49-F238E27FC236}">
                      <a16:creationId xmlns="" xmlns:a16="http://schemas.microsoft.com/office/drawing/2014/main" id="{2C75D08E-8864-4CF0-A030-ADBE50F6F27F}"/>
                    </a:ext>
                  </a:extLst>
                </p:cNvPr>
                <p:cNvSpPr/>
                <p:nvPr/>
              </p:nvSpPr>
              <p:spPr bwMode="auto">
                <a:xfrm>
                  <a:off x="5260" y="2515"/>
                  <a:ext cx="121" cy="98"/>
                </a:xfrm>
                <a:custGeom>
                  <a:avLst/>
                  <a:gdLst>
                    <a:gd name="T0" fmla="*/ 82 w 505"/>
                    <a:gd name="T1" fmla="*/ 293 h 411"/>
                    <a:gd name="T2" fmla="*/ 22 w 505"/>
                    <a:gd name="T3" fmla="*/ 155 h 411"/>
                    <a:gd name="T4" fmla="*/ 55 w 505"/>
                    <a:gd name="T5" fmla="*/ 77 h 411"/>
                    <a:gd name="T6" fmla="*/ 195 w 505"/>
                    <a:gd name="T7" fmla="*/ 23 h 411"/>
                    <a:gd name="T8" fmla="*/ 422 w 505"/>
                    <a:gd name="T9" fmla="*/ 118 h 411"/>
                    <a:gd name="T10" fmla="*/ 482 w 505"/>
                    <a:gd name="T11" fmla="*/ 256 h 411"/>
                    <a:gd name="T12" fmla="*/ 450 w 505"/>
                    <a:gd name="T13" fmla="*/ 334 h 411"/>
                    <a:gd name="T14" fmla="*/ 309 w 505"/>
                    <a:gd name="T15" fmla="*/ 388 h 411"/>
                    <a:gd name="T16" fmla="*/ 82 w 505"/>
                    <a:gd name="T17" fmla="*/ 29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1">
                      <a:moveTo>
                        <a:pt x="82" y="293"/>
                      </a:moveTo>
                      <a:cubicBezTo>
                        <a:pt x="27" y="270"/>
                        <a:pt x="0" y="208"/>
                        <a:pt x="22" y="155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5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1"/>
                        <a:pt x="505" y="203"/>
                        <a:pt x="482" y="256"/>
                      </a:cubicBezTo>
                      <a:cubicBezTo>
                        <a:pt x="450" y="334"/>
                        <a:pt x="450" y="334"/>
                        <a:pt x="450" y="334"/>
                      </a:cubicBezTo>
                      <a:cubicBezTo>
                        <a:pt x="427" y="387"/>
                        <a:pt x="365" y="411"/>
                        <a:pt x="309" y="388"/>
                      </a:cubicBezTo>
                      <a:lnTo>
                        <a:pt x="82" y="293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ŝļîďé">
                  <a:extLst>
                    <a:ext uri="{FF2B5EF4-FFF2-40B4-BE49-F238E27FC236}">
                      <a16:creationId xmlns="" xmlns:a16="http://schemas.microsoft.com/office/drawing/2014/main" id="{4DB54992-6C59-46B0-8BD8-2F1B3480897C}"/>
                    </a:ext>
                  </a:extLst>
                </p:cNvPr>
                <p:cNvSpPr/>
                <p:nvPr/>
              </p:nvSpPr>
              <p:spPr bwMode="auto">
                <a:xfrm>
                  <a:off x="5060" y="2915"/>
                  <a:ext cx="169" cy="140"/>
                </a:xfrm>
                <a:custGeom>
                  <a:avLst/>
                  <a:gdLst>
                    <a:gd name="T0" fmla="*/ 113 w 703"/>
                    <a:gd name="T1" fmla="*/ 423 h 586"/>
                    <a:gd name="T2" fmla="*/ 32 w 703"/>
                    <a:gd name="T3" fmla="*/ 226 h 586"/>
                    <a:gd name="T4" fmla="*/ 80 w 703"/>
                    <a:gd name="T5" fmla="*/ 113 h 586"/>
                    <a:gd name="T6" fmla="*/ 277 w 703"/>
                    <a:gd name="T7" fmla="*/ 32 h 586"/>
                    <a:gd name="T8" fmla="*/ 590 w 703"/>
                    <a:gd name="T9" fmla="*/ 163 h 586"/>
                    <a:gd name="T10" fmla="*/ 671 w 703"/>
                    <a:gd name="T11" fmla="*/ 360 h 586"/>
                    <a:gd name="T12" fmla="*/ 623 w 703"/>
                    <a:gd name="T13" fmla="*/ 473 h 586"/>
                    <a:gd name="T14" fmla="*/ 426 w 703"/>
                    <a:gd name="T15" fmla="*/ 554 h 586"/>
                    <a:gd name="T16" fmla="*/ 113 w 703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3" h="586">
                      <a:moveTo>
                        <a:pt x="113" y="423"/>
                      </a:moveTo>
                      <a:cubicBezTo>
                        <a:pt x="37" y="391"/>
                        <a:pt x="0" y="303"/>
                        <a:pt x="32" y="226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6"/>
                        <a:pt x="200" y="0"/>
                        <a:pt x="277" y="32"/>
                      </a:cubicBezTo>
                      <a:cubicBezTo>
                        <a:pt x="590" y="163"/>
                        <a:pt x="590" y="163"/>
                        <a:pt x="590" y="163"/>
                      </a:cubicBezTo>
                      <a:cubicBezTo>
                        <a:pt x="666" y="195"/>
                        <a:pt x="703" y="283"/>
                        <a:pt x="671" y="360"/>
                      </a:cubicBezTo>
                      <a:cubicBezTo>
                        <a:pt x="623" y="473"/>
                        <a:pt x="623" y="473"/>
                        <a:pt x="623" y="473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ŝḻîďe">
                  <a:extLst>
                    <a:ext uri="{FF2B5EF4-FFF2-40B4-BE49-F238E27FC236}">
                      <a16:creationId xmlns="" xmlns:a16="http://schemas.microsoft.com/office/drawing/2014/main" id="{7EC75677-AE5C-443A-B8C6-C363C5B58517}"/>
                    </a:ext>
                  </a:extLst>
                </p:cNvPr>
                <p:cNvSpPr/>
                <p:nvPr/>
              </p:nvSpPr>
              <p:spPr bwMode="auto">
                <a:xfrm>
                  <a:off x="5178" y="2981"/>
                  <a:ext cx="221" cy="124"/>
                </a:xfrm>
                <a:custGeom>
                  <a:avLst/>
                  <a:gdLst>
                    <a:gd name="T0" fmla="*/ 0 w 221"/>
                    <a:gd name="T1" fmla="*/ 38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8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ṡľíḓé">
                  <a:extLst>
                    <a:ext uri="{FF2B5EF4-FFF2-40B4-BE49-F238E27FC236}">
                      <a16:creationId xmlns="" xmlns:a16="http://schemas.microsoft.com/office/drawing/2014/main" id="{EC9F5D91-708C-41B9-B7D6-0F162A2D0C14}"/>
                    </a:ext>
                  </a:extLst>
                </p:cNvPr>
                <p:cNvSpPr/>
                <p:nvPr/>
              </p:nvSpPr>
              <p:spPr bwMode="auto">
                <a:xfrm>
                  <a:off x="5084" y="2935"/>
                  <a:ext cx="121" cy="99"/>
                </a:xfrm>
                <a:custGeom>
                  <a:avLst/>
                  <a:gdLst>
                    <a:gd name="T0" fmla="*/ 83 w 505"/>
                    <a:gd name="T1" fmla="*/ 294 h 412"/>
                    <a:gd name="T2" fmla="*/ 22 w 505"/>
                    <a:gd name="T3" fmla="*/ 156 h 412"/>
                    <a:gd name="T4" fmla="*/ 55 w 505"/>
                    <a:gd name="T5" fmla="*/ 77 h 412"/>
                    <a:gd name="T6" fmla="*/ 196 w 505"/>
                    <a:gd name="T7" fmla="*/ 23 h 412"/>
                    <a:gd name="T8" fmla="*/ 422 w 505"/>
                    <a:gd name="T9" fmla="*/ 118 h 412"/>
                    <a:gd name="T10" fmla="*/ 483 w 505"/>
                    <a:gd name="T11" fmla="*/ 256 h 412"/>
                    <a:gd name="T12" fmla="*/ 450 w 505"/>
                    <a:gd name="T13" fmla="*/ 335 h 412"/>
                    <a:gd name="T14" fmla="*/ 309 w 505"/>
                    <a:gd name="T15" fmla="*/ 388 h 412"/>
                    <a:gd name="T16" fmla="*/ 83 w 505"/>
                    <a:gd name="T17" fmla="*/ 294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2">
                      <a:moveTo>
                        <a:pt x="83" y="294"/>
                      </a:moveTo>
                      <a:cubicBezTo>
                        <a:pt x="27" y="270"/>
                        <a:pt x="0" y="209"/>
                        <a:pt x="22" y="156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6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2"/>
                        <a:pt x="505" y="203"/>
                        <a:pt x="483" y="256"/>
                      </a:cubicBezTo>
                      <a:cubicBezTo>
                        <a:pt x="450" y="335"/>
                        <a:pt x="450" y="335"/>
                        <a:pt x="450" y="335"/>
                      </a:cubicBezTo>
                      <a:cubicBezTo>
                        <a:pt x="428" y="388"/>
                        <a:pt x="365" y="412"/>
                        <a:pt x="309" y="388"/>
                      </a:cubicBezTo>
                      <a:lnTo>
                        <a:pt x="83" y="294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ísḻîdé">
                  <a:extLst>
                    <a:ext uri="{FF2B5EF4-FFF2-40B4-BE49-F238E27FC236}">
                      <a16:creationId xmlns="" xmlns:a16="http://schemas.microsoft.com/office/drawing/2014/main" id="{848B5F8A-02AC-4C07-B7A0-07CA1905E392}"/>
                    </a:ext>
                  </a:extLst>
                </p:cNvPr>
                <p:cNvSpPr/>
                <p:nvPr/>
              </p:nvSpPr>
              <p:spPr bwMode="auto">
                <a:xfrm>
                  <a:off x="5193" y="1606"/>
                  <a:ext cx="558" cy="314"/>
                </a:xfrm>
                <a:custGeom>
                  <a:avLst/>
                  <a:gdLst>
                    <a:gd name="T0" fmla="*/ 2324 w 2332"/>
                    <a:gd name="T1" fmla="*/ 1133 h 1311"/>
                    <a:gd name="T2" fmla="*/ 2327 w 2332"/>
                    <a:gd name="T3" fmla="*/ 1092 h 1311"/>
                    <a:gd name="T4" fmla="*/ 2217 w 2332"/>
                    <a:gd name="T5" fmla="*/ 771 h 1311"/>
                    <a:gd name="T6" fmla="*/ 2327 w 2332"/>
                    <a:gd name="T7" fmla="*/ 733 h 1311"/>
                    <a:gd name="T8" fmla="*/ 2076 w 2332"/>
                    <a:gd name="T9" fmla="*/ 0 h 1311"/>
                    <a:gd name="T10" fmla="*/ 0 w 2332"/>
                    <a:gd name="T11" fmla="*/ 712 h 1311"/>
                    <a:gd name="T12" fmla="*/ 127 w 2332"/>
                    <a:gd name="T13" fmla="*/ 1083 h 1311"/>
                    <a:gd name="T14" fmla="*/ 233 w 2332"/>
                    <a:gd name="T15" fmla="*/ 1135 h 1311"/>
                    <a:gd name="T16" fmla="*/ 285 w 2332"/>
                    <a:gd name="T17" fmla="*/ 1029 h 1311"/>
                    <a:gd name="T18" fmla="*/ 240 w 2332"/>
                    <a:gd name="T19" fmla="*/ 899 h 1311"/>
                    <a:gd name="T20" fmla="*/ 258 w 2332"/>
                    <a:gd name="T21" fmla="*/ 897 h 1311"/>
                    <a:gd name="T22" fmla="*/ 287 w 2332"/>
                    <a:gd name="T23" fmla="*/ 838 h 1311"/>
                    <a:gd name="T24" fmla="*/ 257 w 2332"/>
                    <a:gd name="T25" fmla="*/ 750 h 1311"/>
                    <a:gd name="T26" fmla="*/ 809 w 2332"/>
                    <a:gd name="T27" fmla="*/ 561 h 1311"/>
                    <a:gd name="T28" fmla="*/ 1194 w 2332"/>
                    <a:gd name="T29" fmla="*/ 854 h 1311"/>
                    <a:gd name="T30" fmla="*/ 2291 w 2332"/>
                    <a:gd name="T31" fmla="*/ 1159 h 1311"/>
                    <a:gd name="T32" fmla="*/ 2324 w 2332"/>
                    <a:gd name="T33" fmla="*/ 1133 h 1311"/>
                    <a:gd name="T34" fmla="*/ 1406 w 2332"/>
                    <a:gd name="T35" fmla="*/ 904 h 1311"/>
                    <a:gd name="T36" fmla="*/ 1989 w 2332"/>
                    <a:gd name="T37" fmla="*/ 848 h 1311"/>
                    <a:gd name="T38" fmla="*/ 2119 w 2332"/>
                    <a:gd name="T39" fmla="*/ 804 h 1311"/>
                    <a:gd name="T40" fmla="*/ 2210 w 2332"/>
                    <a:gd name="T41" fmla="*/ 1069 h 1311"/>
                    <a:gd name="T42" fmla="*/ 1406 w 2332"/>
                    <a:gd name="T43" fmla="*/ 904 h 1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2" h="1311">
                      <a:moveTo>
                        <a:pt x="2324" y="1133"/>
                      </a:moveTo>
                      <a:cubicBezTo>
                        <a:pt x="2331" y="1120"/>
                        <a:pt x="2332" y="1105"/>
                        <a:pt x="2327" y="1092"/>
                      </a:cubicBezTo>
                      <a:cubicBezTo>
                        <a:pt x="2217" y="771"/>
                        <a:pt x="2217" y="771"/>
                        <a:pt x="2217" y="771"/>
                      </a:cubicBezTo>
                      <a:cubicBezTo>
                        <a:pt x="2275" y="751"/>
                        <a:pt x="2322" y="735"/>
                        <a:pt x="2327" y="733"/>
                      </a:cubicBezTo>
                      <a:cubicBezTo>
                        <a:pt x="2076" y="0"/>
                        <a:pt x="2076" y="0"/>
                        <a:pt x="2076" y="0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127" y="1083"/>
                        <a:pt x="127" y="1083"/>
                        <a:pt x="127" y="1083"/>
                      </a:cubicBezTo>
                      <a:cubicBezTo>
                        <a:pt x="142" y="1127"/>
                        <a:pt x="189" y="1150"/>
                        <a:pt x="233" y="1135"/>
                      </a:cubicBezTo>
                      <a:cubicBezTo>
                        <a:pt x="276" y="1120"/>
                        <a:pt x="299" y="1073"/>
                        <a:pt x="285" y="1029"/>
                      </a:cubicBezTo>
                      <a:cubicBezTo>
                        <a:pt x="240" y="899"/>
                        <a:pt x="240" y="899"/>
                        <a:pt x="240" y="899"/>
                      </a:cubicBezTo>
                      <a:cubicBezTo>
                        <a:pt x="246" y="900"/>
                        <a:pt x="252" y="899"/>
                        <a:pt x="258" y="897"/>
                      </a:cubicBezTo>
                      <a:cubicBezTo>
                        <a:pt x="282" y="889"/>
                        <a:pt x="295" y="862"/>
                        <a:pt x="287" y="838"/>
                      </a:cubicBezTo>
                      <a:cubicBezTo>
                        <a:pt x="257" y="750"/>
                        <a:pt x="257" y="750"/>
                        <a:pt x="257" y="750"/>
                      </a:cubicBezTo>
                      <a:cubicBezTo>
                        <a:pt x="809" y="561"/>
                        <a:pt x="809" y="561"/>
                        <a:pt x="809" y="561"/>
                      </a:cubicBezTo>
                      <a:cubicBezTo>
                        <a:pt x="891" y="696"/>
                        <a:pt x="1026" y="796"/>
                        <a:pt x="1194" y="854"/>
                      </a:cubicBezTo>
                      <a:cubicBezTo>
                        <a:pt x="1630" y="1311"/>
                        <a:pt x="2283" y="1160"/>
                        <a:pt x="2291" y="1159"/>
                      </a:cubicBezTo>
                      <a:cubicBezTo>
                        <a:pt x="2305" y="1155"/>
                        <a:pt x="2317" y="1146"/>
                        <a:pt x="2324" y="1133"/>
                      </a:cubicBezTo>
                      <a:close/>
                      <a:moveTo>
                        <a:pt x="1406" y="904"/>
                      </a:moveTo>
                      <a:cubicBezTo>
                        <a:pt x="1586" y="927"/>
                        <a:pt x="1787" y="911"/>
                        <a:pt x="1989" y="848"/>
                      </a:cubicBezTo>
                      <a:cubicBezTo>
                        <a:pt x="1995" y="847"/>
                        <a:pt x="2053" y="827"/>
                        <a:pt x="2119" y="804"/>
                      </a:cubicBezTo>
                      <a:cubicBezTo>
                        <a:pt x="2210" y="1069"/>
                        <a:pt x="2210" y="1069"/>
                        <a:pt x="2210" y="1069"/>
                      </a:cubicBezTo>
                      <a:cubicBezTo>
                        <a:pt x="2073" y="1091"/>
                        <a:pt x="1712" y="1120"/>
                        <a:pt x="1406" y="904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ŝľïḓe">
                  <a:extLst>
                    <a:ext uri="{FF2B5EF4-FFF2-40B4-BE49-F238E27FC236}">
                      <a16:creationId xmlns="" xmlns:a16="http://schemas.microsoft.com/office/drawing/2014/main" id="{97BEC3BC-81C3-4856-8F84-4F75D8D16AB7}"/>
                    </a:ext>
                  </a:extLst>
                </p:cNvPr>
                <p:cNvSpPr/>
                <p:nvPr/>
              </p:nvSpPr>
              <p:spPr bwMode="auto">
                <a:xfrm>
                  <a:off x="5159" y="1355"/>
                  <a:ext cx="531" cy="421"/>
                </a:xfrm>
                <a:custGeom>
                  <a:avLst/>
                  <a:gdLst>
                    <a:gd name="T0" fmla="*/ 1968 w 2219"/>
                    <a:gd name="T1" fmla="*/ 320 h 1764"/>
                    <a:gd name="T2" fmla="*/ 1858 w 2219"/>
                    <a:gd name="T3" fmla="*/ 357 h 1764"/>
                    <a:gd name="T4" fmla="*/ 1748 w 2219"/>
                    <a:gd name="T5" fmla="*/ 37 h 1764"/>
                    <a:gd name="T6" fmla="*/ 1719 w 2219"/>
                    <a:gd name="T7" fmla="*/ 6 h 1764"/>
                    <a:gd name="T8" fmla="*/ 1678 w 2219"/>
                    <a:gd name="T9" fmla="*/ 6 h 1764"/>
                    <a:gd name="T10" fmla="*/ 999 w 2219"/>
                    <a:gd name="T11" fmla="*/ 919 h 1764"/>
                    <a:gd name="T12" fmla="*/ 875 w 2219"/>
                    <a:gd name="T13" fmla="*/ 1387 h 1764"/>
                    <a:gd name="T14" fmla="*/ 322 w 2219"/>
                    <a:gd name="T15" fmla="*/ 1576 h 1764"/>
                    <a:gd name="T16" fmla="*/ 292 w 2219"/>
                    <a:gd name="T17" fmla="*/ 1489 h 1764"/>
                    <a:gd name="T18" fmla="*/ 234 w 2219"/>
                    <a:gd name="T19" fmla="*/ 1460 h 1764"/>
                    <a:gd name="T20" fmla="*/ 218 w 2219"/>
                    <a:gd name="T21" fmla="*/ 1469 h 1764"/>
                    <a:gd name="T22" fmla="*/ 173 w 2219"/>
                    <a:gd name="T23" fmla="*/ 1339 h 1764"/>
                    <a:gd name="T24" fmla="*/ 67 w 2219"/>
                    <a:gd name="T25" fmla="*/ 1288 h 1764"/>
                    <a:gd name="T26" fmla="*/ 15 w 2219"/>
                    <a:gd name="T27" fmla="*/ 1394 h 1764"/>
                    <a:gd name="T28" fmla="*/ 143 w 2219"/>
                    <a:gd name="T29" fmla="*/ 1764 h 1764"/>
                    <a:gd name="T30" fmla="*/ 2219 w 2219"/>
                    <a:gd name="T31" fmla="*/ 1052 h 1764"/>
                    <a:gd name="T32" fmla="*/ 1968 w 2219"/>
                    <a:gd name="T33" fmla="*/ 320 h 1764"/>
                    <a:gd name="T34" fmla="*/ 1669 w 2219"/>
                    <a:gd name="T35" fmla="*/ 126 h 1764"/>
                    <a:gd name="T36" fmla="*/ 1760 w 2219"/>
                    <a:gd name="T37" fmla="*/ 391 h 1764"/>
                    <a:gd name="T38" fmla="*/ 1621 w 2219"/>
                    <a:gd name="T39" fmla="*/ 439 h 1764"/>
                    <a:gd name="T40" fmla="*/ 1136 w 2219"/>
                    <a:gd name="T41" fmla="*/ 751 h 1764"/>
                    <a:gd name="T42" fmla="*/ 1669 w 2219"/>
                    <a:gd name="T43" fmla="*/ 126 h 1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19" h="1764">
                      <a:moveTo>
                        <a:pt x="1968" y="320"/>
                      </a:moveTo>
                      <a:cubicBezTo>
                        <a:pt x="1961" y="322"/>
                        <a:pt x="1915" y="338"/>
                        <a:pt x="1858" y="357"/>
                      </a:cubicBezTo>
                      <a:cubicBezTo>
                        <a:pt x="1748" y="37"/>
                        <a:pt x="1748" y="37"/>
                        <a:pt x="1748" y="37"/>
                      </a:cubicBezTo>
                      <a:cubicBezTo>
                        <a:pt x="1743" y="23"/>
                        <a:pt x="1733" y="12"/>
                        <a:pt x="1719" y="6"/>
                      </a:cubicBezTo>
                      <a:cubicBezTo>
                        <a:pt x="1706" y="0"/>
                        <a:pt x="1691" y="0"/>
                        <a:pt x="1678" y="6"/>
                      </a:cubicBezTo>
                      <a:cubicBezTo>
                        <a:pt x="1670" y="9"/>
                        <a:pt x="1062" y="291"/>
                        <a:pt x="999" y="919"/>
                      </a:cubicBezTo>
                      <a:cubicBezTo>
                        <a:pt x="902" y="1069"/>
                        <a:pt x="856" y="1231"/>
                        <a:pt x="875" y="1387"/>
                      </a:cubicBezTo>
                      <a:cubicBezTo>
                        <a:pt x="322" y="1576"/>
                        <a:pt x="322" y="1576"/>
                        <a:pt x="322" y="1576"/>
                      </a:cubicBezTo>
                      <a:cubicBezTo>
                        <a:pt x="292" y="1489"/>
                        <a:pt x="292" y="1489"/>
                        <a:pt x="292" y="1489"/>
                      </a:cubicBezTo>
                      <a:cubicBezTo>
                        <a:pt x="284" y="1464"/>
                        <a:pt x="258" y="1452"/>
                        <a:pt x="234" y="1460"/>
                      </a:cubicBezTo>
                      <a:cubicBezTo>
                        <a:pt x="228" y="1462"/>
                        <a:pt x="222" y="1465"/>
                        <a:pt x="218" y="1469"/>
                      </a:cubicBezTo>
                      <a:cubicBezTo>
                        <a:pt x="173" y="1339"/>
                        <a:pt x="173" y="1339"/>
                        <a:pt x="173" y="1339"/>
                      </a:cubicBezTo>
                      <a:cubicBezTo>
                        <a:pt x="158" y="1296"/>
                        <a:pt x="111" y="1273"/>
                        <a:pt x="67" y="1288"/>
                      </a:cubicBezTo>
                      <a:cubicBezTo>
                        <a:pt x="24" y="1303"/>
                        <a:pt x="0" y="1350"/>
                        <a:pt x="15" y="1394"/>
                      </a:cubicBezTo>
                      <a:cubicBezTo>
                        <a:pt x="143" y="1764"/>
                        <a:pt x="143" y="1764"/>
                        <a:pt x="143" y="1764"/>
                      </a:cubicBezTo>
                      <a:cubicBezTo>
                        <a:pt x="2219" y="1052"/>
                        <a:pt x="2219" y="1052"/>
                        <a:pt x="2219" y="1052"/>
                      </a:cubicBezTo>
                      <a:lnTo>
                        <a:pt x="1968" y="320"/>
                      </a:lnTo>
                      <a:close/>
                      <a:moveTo>
                        <a:pt x="1669" y="126"/>
                      </a:moveTo>
                      <a:cubicBezTo>
                        <a:pt x="1760" y="391"/>
                        <a:pt x="1760" y="391"/>
                        <a:pt x="1760" y="391"/>
                      </a:cubicBezTo>
                      <a:cubicBezTo>
                        <a:pt x="1691" y="415"/>
                        <a:pt x="1629" y="437"/>
                        <a:pt x="1621" y="439"/>
                      </a:cubicBezTo>
                      <a:cubicBezTo>
                        <a:pt x="1427" y="514"/>
                        <a:pt x="1262" y="623"/>
                        <a:pt x="1136" y="751"/>
                      </a:cubicBezTo>
                      <a:cubicBezTo>
                        <a:pt x="1244" y="392"/>
                        <a:pt x="1547" y="193"/>
                        <a:pt x="1669" y="126"/>
                      </a:cubicBezTo>
                      <a:close/>
                    </a:path>
                  </a:pathLst>
                </a:custGeom>
                <a:solidFill>
                  <a:srgbClr val="FED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şļïdê">
                  <a:extLst>
                    <a:ext uri="{FF2B5EF4-FFF2-40B4-BE49-F238E27FC236}">
                      <a16:creationId xmlns="" xmlns:a16="http://schemas.microsoft.com/office/drawing/2014/main" id="{BC1CDB5A-5319-46E1-B603-886238257F55}"/>
                    </a:ext>
                  </a:extLst>
                </p:cNvPr>
                <p:cNvSpPr/>
                <p:nvPr/>
              </p:nvSpPr>
              <p:spPr bwMode="auto">
                <a:xfrm>
                  <a:off x="5046" y="1631"/>
                  <a:ext cx="206" cy="321"/>
                </a:xfrm>
                <a:custGeom>
                  <a:avLst/>
                  <a:gdLst>
                    <a:gd name="T0" fmla="*/ 97 w 206"/>
                    <a:gd name="T1" fmla="*/ 321 h 321"/>
                    <a:gd name="T2" fmla="*/ 0 w 206"/>
                    <a:gd name="T3" fmla="*/ 37 h 321"/>
                    <a:gd name="T4" fmla="*/ 109 w 206"/>
                    <a:gd name="T5" fmla="*/ 0 h 321"/>
                    <a:gd name="T6" fmla="*/ 206 w 206"/>
                    <a:gd name="T7" fmla="*/ 284 h 321"/>
                    <a:gd name="T8" fmla="*/ 97 w 206"/>
                    <a:gd name="T9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21">
                      <a:moveTo>
                        <a:pt x="97" y="321"/>
                      </a:moveTo>
                      <a:lnTo>
                        <a:pt x="0" y="37"/>
                      </a:lnTo>
                      <a:lnTo>
                        <a:pt x="109" y="0"/>
                      </a:lnTo>
                      <a:lnTo>
                        <a:pt x="206" y="284"/>
                      </a:lnTo>
                      <a:lnTo>
                        <a:pt x="97" y="321"/>
                      </a:ln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Sľíḓe">
                  <a:extLst>
                    <a:ext uri="{FF2B5EF4-FFF2-40B4-BE49-F238E27FC236}">
                      <a16:creationId xmlns="" xmlns:a16="http://schemas.microsoft.com/office/drawing/2014/main" id="{B92775C5-A78A-4E5A-8897-1290E6E34418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íṧ1iḑè">
                  <a:extLst>
                    <a:ext uri="{FF2B5EF4-FFF2-40B4-BE49-F238E27FC236}">
                      <a16:creationId xmlns="" xmlns:a16="http://schemas.microsoft.com/office/drawing/2014/main" id="{3D34025D-CA50-4CA6-AF67-23B14BD387CC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ṥḷîḓé">
                  <a:extLst>
                    <a:ext uri="{FF2B5EF4-FFF2-40B4-BE49-F238E27FC236}">
                      <a16:creationId xmlns="" xmlns:a16="http://schemas.microsoft.com/office/drawing/2014/main" id="{C3B1D368-C1F2-44BC-A501-525C0191C88C}"/>
                    </a:ext>
                  </a:extLst>
                </p:cNvPr>
                <p:cNvSpPr/>
                <p:nvPr/>
              </p:nvSpPr>
              <p:spPr bwMode="auto">
                <a:xfrm>
                  <a:off x="5093" y="1701"/>
                  <a:ext cx="112" cy="181"/>
                </a:xfrm>
                <a:custGeom>
                  <a:avLst/>
                  <a:gdLst>
                    <a:gd name="T0" fmla="*/ 355 w 467"/>
                    <a:gd name="T1" fmla="*/ 731 h 756"/>
                    <a:gd name="T2" fmla="*/ 176 w 467"/>
                    <a:gd name="T3" fmla="*/ 644 h 756"/>
                    <a:gd name="T4" fmla="*/ 25 w 467"/>
                    <a:gd name="T5" fmla="*/ 204 h 756"/>
                    <a:gd name="T6" fmla="*/ 112 w 467"/>
                    <a:gd name="T7" fmla="*/ 25 h 756"/>
                    <a:gd name="T8" fmla="*/ 291 w 467"/>
                    <a:gd name="T9" fmla="*/ 113 h 756"/>
                    <a:gd name="T10" fmla="*/ 442 w 467"/>
                    <a:gd name="T11" fmla="*/ 552 h 756"/>
                    <a:gd name="T12" fmla="*/ 355 w 467"/>
                    <a:gd name="T13" fmla="*/ 731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7" h="756">
                      <a:moveTo>
                        <a:pt x="355" y="731"/>
                      </a:moveTo>
                      <a:cubicBezTo>
                        <a:pt x="281" y="756"/>
                        <a:pt x="201" y="717"/>
                        <a:pt x="176" y="644"/>
                      </a:cubicBezTo>
                      <a:cubicBezTo>
                        <a:pt x="25" y="204"/>
                        <a:pt x="25" y="204"/>
                        <a:pt x="25" y="204"/>
                      </a:cubicBezTo>
                      <a:cubicBezTo>
                        <a:pt x="0" y="130"/>
                        <a:pt x="39" y="50"/>
                        <a:pt x="112" y="25"/>
                      </a:cubicBezTo>
                      <a:cubicBezTo>
                        <a:pt x="186" y="0"/>
                        <a:pt x="266" y="39"/>
                        <a:pt x="291" y="113"/>
                      </a:cubicBezTo>
                      <a:cubicBezTo>
                        <a:pt x="442" y="552"/>
                        <a:pt x="442" y="552"/>
                        <a:pt x="442" y="552"/>
                      </a:cubicBezTo>
                      <a:cubicBezTo>
                        <a:pt x="467" y="626"/>
                        <a:pt x="428" y="706"/>
                        <a:pt x="355" y="731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ṡļïdè">
                  <a:extLst>
                    <a:ext uri="{FF2B5EF4-FFF2-40B4-BE49-F238E27FC236}">
                      <a16:creationId xmlns="" xmlns:a16="http://schemas.microsoft.com/office/drawing/2014/main" id="{3BBC9A49-5CBA-40B7-8573-8E07F5365992}"/>
                    </a:ext>
                  </a:extLst>
                </p:cNvPr>
                <p:cNvSpPr/>
                <p:nvPr/>
              </p:nvSpPr>
              <p:spPr bwMode="auto">
                <a:xfrm>
                  <a:off x="4974" y="2082"/>
                  <a:ext cx="231" cy="180"/>
                </a:xfrm>
                <a:custGeom>
                  <a:avLst/>
                  <a:gdLst>
                    <a:gd name="T0" fmla="*/ 626 w 965"/>
                    <a:gd name="T1" fmla="*/ 756 h 756"/>
                    <a:gd name="T2" fmla="*/ 0 w 965"/>
                    <a:gd name="T3" fmla="*/ 378 h 756"/>
                    <a:gd name="T4" fmla="*/ 626 w 965"/>
                    <a:gd name="T5" fmla="*/ 0 h 756"/>
                    <a:gd name="T6" fmla="*/ 965 w 965"/>
                    <a:gd name="T7" fmla="*/ 378 h 756"/>
                    <a:gd name="T8" fmla="*/ 626 w 965"/>
                    <a:gd name="T9" fmla="*/ 756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5" h="756">
                      <a:moveTo>
                        <a:pt x="626" y="756"/>
                      </a:moveTo>
                      <a:cubicBezTo>
                        <a:pt x="359" y="756"/>
                        <a:pt x="0" y="378"/>
                        <a:pt x="0" y="378"/>
                      </a:cubicBezTo>
                      <a:cubicBezTo>
                        <a:pt x="0" y="378"/>
                        <a:pt x="359" y="0"/>
                        <a:pt x="626" y="0"/>
                      </a:cubicBezTo>
                      <a:cubicBezTo>
                        <a:pt x="892" y="0"/>
                        <a:pt x="965" y="169"/>
                        <a:pt x="965" y="378"/>
                      </a:cubicBezTo>
                      <a:cubicBezTo>
                        <a:pt x="965" y="587"/>
                        <a:pt x="892" y="756"/>
                        <a:pt x="626" y="756"/>
                      </a:cubicBezTo>
                    </a:path>
                  </a:pathLst>
                </a:custGeom>
                <a:solidFill>
                  <a:srgbClr val="E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ṡḻïḑê">
                  <a:extLst>
                    <a:ext uri="{FF2B5EF4-FFF2-40B4-BE49-F238E27FC236}">
                      <a16:creationId xmlns="" xmlns:a16="http://schemas.microsoft.com/office/drawing/2014/main" id="{9C850C0D-C7CB-4D19-BD7D-569DB68D3A3E}"/>
                    </a:ext>
                  </a:extLst>
                </p:cNvPr>
                <p:cNvSpPr/>
                <p:nvPr/>
              </p:nvSpPr>
              <p:spPr bwMode="auto">
                <a:xfrm>
                  <a:off x="5033" y="2110"/>
                  <a:ext cx="160" cy="124"/>
                </a:xfrm>
                <a:custGeom>
                  <a:avLst/>
                  <a:gdLst>
                    <a:gd name="T0" fmla="*/ 432 w 667"/>
                    <a:gd name="T1" fmla="*/ 522 h 522"/>
                    <a:gd name="T2" fmla="*/ 0 w 667"/>
                    <a:gd name="T3" fmla="*/ 261 h 522"/>
                    <a:gd name="T4" fmla="*/ 432 w 667"/>
                    <a:gd name="T5" fmla="*/ 0 h 522"/>
                    <a:gd name="T6" fmla="*/ 667 w 667"/>
                    <a:gd name="T7" fmla="*/ 261 h 522"/>
                    <a:gd name="T8" fmla="*/ 432 w 667"/>
                    <a:gd name="T9" fmla="*/ 522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7" h="522">
                      <a:moveTo>
                        <a:pt x="432" y="522"/>
                      </a:moveTo>
                      <a:cubicBezTo>
                        <a:pt x="248" y="522"/>
                        <a:pt x="0" y="261"/>
                        <a:pt x="0" y="261"/>
                      </a:cubicBezTo>
                      <a:cubicBezTo>
                        <a:pt x="0" y="261"/>
                        <a:pt x="248" y="0"/>
                        <a:pt x="432" y="0"/>
                      </a:cubicBezTo>
                      <a:cubicBezTo>
                        <a:pt x="616" y="0"/>
                        <a:pt x="667" y="117"/>
                        <a:pt x="667" y="261"/>
                      </a:cubicBezTo>
                      <a:cubicBezTo>
                        <a:pt x="667" y="405"/>
                        <a:pt x="616" y="522"/>
                        <a:pt x="432" y="522"/>
                      </a:cubicBezTo>
                    </a:path>
                  </a:pathLst>
                </a:custGeom>
                <a:solidFill>
                  <a:srgbClr val="F0B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í$lîḑé">
                  <a:extLst>
                    <a:ext uri="{FF2B5EF4-FFF2-40B4-BE49-F238E27FC236}">
                      <a16:creationId xmlns="" xmlns:a16="http://schemas.microsoft.com/office/drawing/2014/main" id="{98B5016E-DDF8-4D9B-BB91-B7824EA425FD}"/>
                    </a:ext>
                  </a:extLst>
                </p:cNvPr>
                <p:cNvSpPr/>
                <p:nvPr/>
              </p:nvSpPr>
              <p:spPr bwMode="auto">
                <a:xfrm>
                  <a:off x="5098" y="2136"/>
                  <a:ext cx="92" cy="72"/>
                </a:xfrm>
                <a:custGeom>
                  <a:avLst/>
                  <a:gdLst>
                    <a:gd name="T0" fmla="*/ 250 w 386"/>
                    <a:gd name="T1" fmla="*/ 302 h 302"/>
                    <a:gd name="T2" fmla="*/ 0 w 386"/>
                    <a:gd name="T3" fmla="*/ 151 h 302"/>
                    <a:gd name="T4" fmla="*/ 250 w 386"/>
                    <a:gd name="T5" fmla="*/ 0 h 302"/>
                    <a:gd name="T6" fmla="*/ 386 w 386"/>
                    <a:gd name="T7" fmla="*/ 151 h 302"/>
                    <a:gd name="T8" fmla="*/ 250 w 386"/>
                    <a:gd name="T9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302">
                      <a:moveTo>
                        <a:pt x="250" y="302"/>
                      </a:moveTo>
                      <a:cubicBezTo>
                        <a:pt x="144" y="302"/>
                        <a:pt x="0" y="151"/>
                        <a:pt x="0" y="151"/>
                      </a:cubicBezTo>
                      <a:cubicBezTo>
                        <a:pt x="0" y="151"/>
                        <a:pt x="144" y="0"/>
                        <a:pt x="250" y="0"/>
                      </a:cubicBezTo>
                      <a:cubicBezTo>
                        <a:pt x="357" y="0"/>
                        <a:pt x="386" y="67"/>
                        <a:pt x="386" y="151"/>
                      </a:cubicBezTo>
                      <a:cubicBezTo>
                        <a:pt x="386" y="234"/>
                        <a:pt x="357" y="302"/>
                        <a:pt x="250" y="302"/>
                      </a:cubicBezTo>
                    </a:path>
                  </a:pathLst>
                </a:custGeom>
                <a:solidFill>
                  <a:srgbClr val="F9D2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şľïḋè">
                  <a:extLst>
                    <a:ext uri="{FF2B5EF4-FFF2-40B4-BE49-F238E27FC236}">
                      <a16:creationId xmlns="" xmlns:a16="http://schemas.microsoft.com/office/drawing/2014/main" id="{E5CE0708-DCD1-49F0-A1FE-7B9BD68CA834}"/>
                    </a:ext>
                  </a:extLst>
                </p:cNvPr>
                <p:cNvSpPr/>
                <p:nvPr/>
              </p:nvSpPr>
              <p:spPr bwMode="auto">
                <a:xfrm>
                  <a:off x="5130" y="1974"/>
                  <a:ext cx="222" cy="124"/>
                </a:xfrm>
                <a:custGeom>
                  <a:avLst/>
                  <a:gdLst>
                    <a:gd name="T0" fmla="*/ 929 w 929"/>
                    <a:gd name="T1" fmla="*/ 521 h 521"/>
                    <a:gd name="T2" fmla="*/ 65 w 929"/>
                    <a:gd name="T3" fmla="*/ 0 h 521"/>
                    <a:gd name="T4" fmla="*/ 78 w 929"/>
                    <a:gd name="T5" fmla="*/ 85 h 521"/>
                    <a:gd name="T6" fmla="*/ 370 w 929"/>
                    <a:gd name="T7" fmla="*/ 514 h 521"/>
                    <a:gd name="T8" fmla="*/ 929 w 929"/>
                    <a:gd name="T9" fmla="*/ 521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1">
                      <a:moveTo>
                        <a:pt x="929" y="521"/>
                      </a:moveTo>
                      <a:cubicBezTo>
                        <a:pt x="929" y="521"/>
                        <a:pt x="656" y="0"/>
                        <a:pt x="65" y="0"/>
                      </a:cubicBezTo>
                      <a:cubicBezTo>
                        <a:pt x="65" y="0"/>
                        <a:pt x="0" y="33"/>
                        <a:pt x="78" y="85"/>
                      </a:cubicBezTo>
                      <a:cubicBezTo>
                        <a:pt x="156" y="137"/>
                        <a:pt x="370" y="182"/>
                        <a:pt x="370" y="514"/>
                      </a:cubicBezTo>
                      <a:cubicBezTo>
                        <a:pt x="929" y="521"/>
                        <a:pt x="929" y="521"/>
                        <a:pt x="929" y="521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ṣlide">
                  <a:extLst>
                    <a:ext uri="{FF2B5EF4-FFF2-40B4-BE49-F238E27FC236}">
                      <a16:creationId xmlns="" xmlns:a16="http://schemas.microsoft.com/office/drawing/2014/main" id="{D97149C2-FFEF-47F2-9975-69532EA489FD}"/>
                    </a:ext>
                  </a:extLst>
                </p:cNvPr>
                <p:cNvSpPr/>
                <p:nvPr/>
              </p:nvSpPr>
              <p:spPr bwMode="auto">
                <a:xfrm>
                  <a:off x="5130" y="2245"/>
                  <a:ext cx="222" cy="124"/>
                </a:xfrm>
                <a:custGeom>
                  <a:avLst/>
                  <a:gdLst>
                    <a:gd name="T0" fmla="*/ 929 w 929"/>
                    <a:gd name="T1" fmla="*/ 0 h 520"/>
                    <a:gd name="T2" fmla="*/ 65 w 929"/>
                    <a:gd name="T3" fmla="*/ 520 h 520"/>
                    <a:gd name="T4" fmla="*/ 78 w 929"/>
                    <a:gd name="T5" fmla="*/ 436 h 520"/>
                    <a:gd name="T6" fmla="*/ 370 w 929"/>
                    <a:gd name="T7" fmla="*/ 6 h 520"/>
                    <a:gd name="T8" fmla="*/ 929 w 929"/>
                    <a:gd name="T9" fmla="*/ 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0">
                      <a:moveTo>
                        <a:pt x="929" y="0"/>
                      </a:moveTo>
                      <a:cubicBezTo>
                        <a:pt x="929" y="0"/>
                        <a:pt x="656" y="520"/>
                        <a:pt x="65" y="520"/>
                      </a:cubicBezTo>
                      <a:cubicBezTo>
                        <a:pt x="65" y="520"/>
                        <a:pt x="0" y="488"/>
                        <a:pt x="78" y="436"/>
                      </a:cubicBezTo>
                      <a:cubicBezTo>
                        <a:pt x="156" y="384"/>
                        <a:pt x="370" y="338"/>
                        <a:pt x="370" y="6"/>
                      </a:cubicBezTo>
                      <a:cubicBezTo>
                        <a:pt x="929" y="0"/>
                        <a:pt x="929" y="0"/>
                        <a:pt x="929" y="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ṥlïḓé">
                  <a:extLst>
                    <a:ext uri="{FF2B5EF4-FFF2-40B4-BE49-F238E27FC236}">
                      <a16:creationId xmlns="" xmlns:a16="http://schemas.microsoft.com/office/drawing/2014/main" id="{A17A9702-D2B6-4AD1-A8FF-1876C86D88EE}"/>
                    </a:ext>
                  </a:extLst>
                </p:cNvPr>
                <p:cNvSpPr/>
                <p:nvPr/>
              </p:nvSpPr>
              <p:spPr bwMode="auto">
                <a:xfrm>
                  <a:off x="5204" y="2172"/>
                  <a:ext cx="447" cy="138"/>
                </a:xfrm>
                <a:custGeom>
                  <a:avLst/>
                  <a:gdLst>
                    <a:gd name="T0" fmla="*/ 1193 w 1863"/>
                    <a:gd name="T1" fmla="*/ 578 h 578"/>
                    <a:gd name="T2" fmla="*/ 1863 w 1863"/>
                    <a:gd name="T3" fmla="*/ 476 h 578"/>
                    <a:gd name="T4" fmla="*/ 1863 w 1863"/>
                    <a:gd name="T5" fmla="*/ 0 h 578"/>
                    <a:gd name="T6" fmla="*/ 1660 w 1863"/>
                    <a:gd name="T7" fmla="*/ 0 h 578"/>
                    <a:gd name="T8" fmla="*/ 1342 w 1863"/>
                    <a:gd name="T9" fmla="*/ 318 h 578"/>
                    <a:gd name="T10" fmla="*/ 1023 w 1863"/>
                    <a:gd name="T11" fmla="*/ 0 h 578"/>
                    <a:gd name="T12" fmla="*/ 0 w 1863"/>
                    <a:gd name="T13" fmla="*/ 0 h 578"/>
                    <a:gd name="T14" fmla="*/ 0 w 1863"/>
                    <a:gd name="T15" fmla="*/ 311 h 578"/>
                    <a:gd name="T16" fmla="*/ 1193 w 1863"/>
                    <a:gd name="T17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193" y="578"/>
                      </a:moveTo>
                      <a:cubicBezTo>
                        <a:pt x="1435" y="578"/>
                        <a:pt x="1663" y="537"/>
                        <a:pt x="1863" y="476"/>
                      </a:cubicBezTo>
                      <a:cubicBezTo>
                        <a:pt x="1863" y="0"/>
                        <a:pt x="1863" y="0"/>
                        <a:pt x="1863" y="0"/>
                      </a:cubicBezTo>
                      <a:cubicBezTo>
                        <a:pt x="1660" y="0"/>
                        <a:pt x="1660" y="0"/>
                        <a:pt x="1660" y="0"/>
                      </a:cubicBezTo>
                      <a:cubicBezTo>
                        <a:pt x="1660" y="176"/>
                        <a:pt x="1518" y="318"/>
                        <a:pt x="1342" y="318"/>
                      </a:cubicBezTo>
                      <a:cubicBezTo>
                        <a:pt x="1166" y="318"/>
                        <a:pt x="1023" y="176"/>
                        <a:pt x="10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1"/>
                        <a:pt x="0" y="311"/>
                        <a:pt x="0" y="311"/>
                      </a:cubicBezTo>
                      <a:cubicBezTo>
                        <a:pt x="251" y="471"/>
                        <a:pt x="692" y="578"/>
                        <a:pt x="1193" y="578"/>
                      </a:cubicBezTo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ŝḻiḋè">
                  <a:extLst>
                    <a:ext uri="{FF2B5EF4-FFF2-40B4-BE49-F238E27FC236}">
                      <a16:creationId xmlns="" xmlns:a16="http://schemas.microsoft.com/office/drawing/2014/main" id="{6651335D-017E-4265-A0E6-4740F531D734}"/>
                    </a:ext>
                  </a:extLst>
                </p:cNvPr>
                <p:cNvSpPr/>
                <p:nvPr/>
              </p:nvSpPr>
              <p:spPr bwMode="auto">
                <a:xfrm>
                  <a:off x="5204" y="2034"/>
                  <a:ext cx="447" cy="138"/>
                </a:xfrm>
                <a:custGeom>
                  <a:avLst/>
                  <a:gdLst>
                    <a:gd name="T0" fmla="*/ 1342 w 1863"/>
                    <a:gd name="T1" fmla="*/ 259 h 578"/>
                    <a:gd name="T2" fmla="*/ 1660 w 1863"/>
                    <a:gd name="T3" fmla="*/ 578 h 578"/>
                    <a:gd name="T4" fmla="*/ 1863 w 1863"/>
                    <a:gd name="T5" fmla="*/ 578 h 578"/>
                    <a:gd name="T6" fmla="*/ 1863 w 1863"/>
                    <a:gd name="T7" fmla="*/ 102 h 578"/>
                    <a:gd name="T8" fmla="*/ 1193 w 1863"/>
                    <a:gd name="T9" fmla="*/ 0 h 578"/>
                    <a:gd name="T10" fmla="*/ 0 w 1863"/>
                    <a:gd name="T11" fmla="*/ 266 h 578"/>
                    <a:gd name="T12" fmla="*/ 0 w 1863"/>
                    <a:gd name="T13" fmla="*/ 578 h 578"/>
                    <a:gd name="T14" fmla="*/ 1023 w 1863"/>
                    <a:gd name="T15" fmla="*/ 578 h 578"/>
                    <a:gd name="T16" fmla="*/ 1342 w 1863"/>
                    <a:gd name="T17" fmla="*/ 259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342" y="259"/>
                      </a:moveTo>
                      <a:cubicBezTo>
                        <a:pt x="1518" y="259"/>
                        <a:pt x="1660" y="402"/>
                        <a:pt x="1660" y="578"/>
                      </a:cubicBezTo>
                      <a:cubicBezTo>
                        <a:pt x="1863" y="578"/>
                        <a:pt x="1863" y="578"/>
                        <a:pt x="1863" y="578"/>
                      </a:cubicBezTo>
                      <a:cubicBezTo>
                        <a:pt x="1863" y="102"/>
                        <a:pt x="1863" y="102"/>
                        <a:pt x="1863" y="102"/>
                      </a:cubicBezTo>
                      <a:cubicBezTo>
                        <a:pt x="1663" y="41"/>
                        <a:pt x="1435" y="0"/>
                        <a:pt x="1193" y="0"/>
                      </a:cubicBezTo>
                      <a:cubicBezTo>
                        <a:pt x="692" y="0"/>
                        <a:pt x="251" y="106"/>
                        <a:pt x="0" y="266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1023" y="578"/>
                        <a:pt x="1023" y="578"/>
                        <a:pt x="1023" y="578"/>
                      </a:cubicBezTo>
                      <a:cubicBezTo>
                        <a:pt x="1023" y="402"/>
                        <a:pt x="1166" y="259"/>
                        <a:pt x="1342" y="2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śliḑè">
                  <a:extLst>
                    <a:ext uri="{FF2B5EF4-FFF2-40B4-BE49-F238E27FC236}">
                      <a16:creationId xmlns="" xmlns:a16="http://schemas.microsoft.com/office/drawing/2014/main" id="{36DD9D8B-3B37-4CD1-9080-815F255E55FE}"/>
                    </a:ext>
                  </a:extLst>
                </p:cNvPr>
                <p:cNvSpPr/>
                <p:nvPr/>
              </p:nvSpPr>
              <p:spPr bwMode="auto">
                <a:xfrm>
                  <a:off x="5181" y="2095"/>
                  <a:ext cx="23" cy="77"/>
                </a:xfrm>
                <a:custGeom>
                  <a:avLst/>
                  <a:gdLst>
                    <a:gd name="T0" fmla="*/ 97 w 97"/>
                    <a:gd name="T1" fmla="*/ 15 h 322"/>
                    <a:gd name="T2" fmla="*/ 82 w 97"/>
                    <a:gd name="T3" fmla="*/ 0 h 322"/>
                    <a:gd name="T4" fmla="*/ 14 w 97"/>
                    <a:gd name="T5" fmla="*/ 0 h 322"/>
                    <a:gd name="T6" fmla="*/ 0 w 97"/>
                    <a:gd name="T7" fmla="*/ 15 h 322"/>
                    <a:gd name="T8" fmla="*/ 0 w 97"/>
                    <a:gd name="T9" fmla="*/ 322 h 322"/>
                    <a:gd name="T10" fmla="*/ 97 w 97"/>
                    <a:gd name="T11" fmla="*/ 322 h 322"/>
                    <a:gd name="T12" fmla="*/ 97 w 97"/>
                    <a:gd name="T13" fmla="*/ 15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2">
                      <a:moveTo>
                        <a:pt x="97" y="15"/>
                      </a:moveTo>
                      <a:cubicBezTo>
                        <a:pt x="97" y="7"/>
                        <a:pt x="90" y="0"/>
                        <a:pt x="8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22"/>
                        <a:pt x="0" y="322"/>
                        <a:pt x="0" y="322"/>
                      </a:cubicBezTo>
                      <a:cubicBezTo>
                        <a:pt x="97" y="322"/>
                        <a:pt x="97" y="322"/>
                        <a:pt x="97" y="322"/>
                      </a:cubicBezTo>
                      <a:cubicBezTo>
                        <a:pt x="97" y="15"/>
                        <a:pt x="97" y="15"/>
                        <a:pt x="97" y="15"/>
                      </a:cubicBezTo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ïśḻïḍê">
                  <a:extLst>
                    <a:ext uri="{FF2B5EF4-FFF2-40B4-BE49-F238E27FC236}">
                      <a16:creationId xmlns="" xmlns:a16="http://schemas.microsoft.com/office/drawing/2014/main" id="{BDB75DB5-CE0E-4EF4-9804-DE3473159035}"/>
                    </a:ext>
                  </a:extLst>
                </p:cNvPr>
                <p:cNvSpPr/>
                <p:nvPr/>
              </p:nvSpPr>
              <p:spPr bwMode="auto">
                <a:xfrm>
                  <a:off x="5181" y="2172"/>
                  <a:ext cx="23" cy="76"/>
                </a:xfrm>
                <a:custGeom>
                  <a:avLst/>
                  <a:gdLst>
                    <a:gd name="T0" fmla="*/ 97 w 97"/>
                    <a:gd name="T1" fmla="*/ 306 h 321"/>
                    <a:gd name="T2" fmla="*/ 97 w 97"/>
                    <a:gd name="T3" fmla="*/ 0 h 321"/>
                    <a:gd name="T4" fmla="*/ 0 w 97"/>
                    <a:gd name="T5" fmla="*/ 0 h 321"/>
                    <a:gd name="T6" fmla="*/ 0 w 97"/>
                    <a:gd name="T7" fmla="*/ 306 h 321"/>
                    <a:gd name="T8" fmla="*/ 14 w 97"/>
                    <a:gd name="T9" fmla="*/ 321 h 321"/>
                    <a:gd name="T10" fmla="*/ 82 w 97"/>
                    <a:gd name="T11" fmla="*/ 321 h 321"/>
                    <a:gd name="T12" fmla="*/ 97 w 97"/>
                    <a:gd name="T13" fmla="*/ 306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1">
                      <a:moveTo>
                        <a:pt x="97" y="306"/>
                      </a:move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14"/>
                        <a:pt x="6" y="321"/>
                        <a:pt x="14" y="321"/>
                      </a:cubicBezTo>
                      <a:cubicBezTo>
                        <a:pt x="82" y="321"/>
                        <a:pt x="82" y="321"/>
                        <a:pt x="82" y="321"/>
                      </a:cubicBezTo>
                      <a:cubicBezTo>
                        <a:pt x="90" y="321"/>
                        <a:pt x="97" y="314"/>
                        <a:pt x="97" y="306"/>
                      </a:cubicBezTo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ś1íḑè">
                  <a:extLst>
                    <a:ext uri="{FF2B5EF4-FFF2-40B4-BE49-F238E27FC236}">
                      <a16:creationId xmlns="" xmlns:a16="http://schemas.microsoft.com/office/drawing/2014/main" id="{3311ED46-6249-4927-A6ED-A50E254B10FA}"/>
                    </a:ext>
                  </a:extLst>
                </p:cNvPr>
                <p:cNvSpPr/>
                <p:nvPr/>
              </p:nvSpPr>
              <p:spPr bwMode="auto">
                <a:xfrm>
                  <a:off x="5449" y="2172"/>
                  <a:ext cx="153" cy="76"/>
                </a:xfrm>
                <a:custGeom>
                  <a:avLst/>
                  <a:gdLst>
                    <a:gd name="T0" fmla="*/ 319 w 637"/>
                    <a:gd name="T1" fmla="*/ 218 h 318"/>
                    <a:gd name="T2" fmla="*/ 100 w 637"/>
                    <a:gd name="T3" fmla="*/ 0 h 318"/>
                    <a:gd name="T4" fmla="*/ 0 w 637"/>
                    <a:gd name="T5" fmla="*/ 0 h 318"/>
                    <a:gd name="T6" fmla="*/ 319 w 637"/>
                    <a:gd name="T7" fmla="*/ 318 h 318"/>
                    <a:gd name="T8" fmla="*/ 637 w 637"/>
                    <a:gd name="T9" fmla="*/ 0 h 318"/>
                    <a:gd name="T10" fmla="*/ 537 w 637"/>
                    <a:gd name="T11" fmla="*/ 0 h 318"/>
                    <a:gd name="T12" fmla="*/ 319 w 637"/>
                    <a:gd name="T13" fmla="*/ 2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8">
                      <a:moveTo>
                        <a:pt x="319" y="218"/>
                      </a:moveTo>
                      <a:cubicBezTo>
                        <a:pt x="198" y="218"/>
                        <a:pt x="100" y="120"/>
                        <a:pt x="1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6"/>
                        <a:pt x="143" y="318"/>
                        <a:pt x="319" y="318"/>
                      </a:cubicBezTo>
                      <a:cubicBezTo>
                        <a:pt x="495" y="318"/>
                        <a:pt x="637" y="176"/>
                        <a:pt x="637" y="0"/>
                      </a:cubicBezTo>
                      <a:cubicBezTo>
                        <a:pt x="537" y="0"/>
                        <a:pt x="537" y="0"/>
                        <a:pt x="537" y="0"/>
                      </a:cubicBezTo>
                      <a:cubicBezTo>
                        <a:pt x="537" y="120"/>
                        <a:pt x="439" y="218"/>
                        <a:pt x="319" y="218"/>
                      </a:cubicBezTo>
                      <a:close/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şlîḓê">
                  <a:extLst>
                    <a:ext uri="{FF2B5EF4-FFF2-40B4-BE49-F238E27FC236}">
                      <a16:creationId xmlns="" xmlns:a16="http://schemas.microsoft.com/office/drawing/2014/main" id="{0DBAD27C-6285-45ED-9976-C8241DB15B57}"/>
                    </a:ext>
                  </a:extLst>
                </p:cNvPr>
                <p:cNvSpPr/>
                <p:nvPr/>
              </p:nvSpPr>
              <p:spPr bwMode="auto">
                <a:xfrm>
                  <a:off x="5449" y="2095"/>
                  <a:ext cx="153" cy="77"/>
                </a:xfrm>
                <a:custGeom>
                  <a:avLst/>
                  <a:gdLst>
                    <a:gd name="T0" fmla="*/ 319 w 637"/>
                    <a:gd name="T1" fmla="*/ 0 h 319"/>
                    <a:gd name="T2" fmla="*/ 0 w 637"/>
                    <a:gd name="T3" fmla="*/ 319 h 319"/>
                    <a:gd name="T4" fmla="*/ 100 w 637"/>
                    <a:gd name="T5" fmla="*/ 319 h 319"/>
                    <a:gd name="T6" fmla="*/ 319 w 637"/>
                    <a:gd name="T7" fmla="*/ 100 h 319"/>
                    <a:gd name="T8" fmla="*/ 537 w 637"/>
                    <a:gd name="T9" fmla="*/ 319 h 319"/>
                    <a:gd name="T10" fmla="*/ 637 w 637"/>
                    <a:gd name="T11" fmla="*/ 319 h 319"/>
                    <a:gd name="T12" fmla="*/ 319 w 637"/>
                    <a:gd name="T13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9">
                      <a:moveTo>
                        <a:pt x="319" y="0"/>
                      </a:moveTo>
                      <a:cubicBezTo>
                        <a:pt x="143" y="0"/>
                        <a:pt x="0" y="143"/>
                        <a:pt x="0" y="319"/>
                      </a:cubicBezTo>
                      <a:cubicBezTo>
                        <a:pt x="100" y="319"/>
                        <a:pt x="100" y="319"/>
                        <a:pt x="100" y="319"/>
                      </a:cubicBezTo>
                      <a:cubicBezTo>
                        <a:pt x="100" y="198"/>
                        <a:pt x="198" y="100"/>
                        <a:pt x="319" y="100"/>
                      </a:cubicBezTo>
                      <a:cubicBezTo>
                        <a:pt x="439" y="100"/>
                        <a:pt x="537" y="198"/>
                        <a:pt x="537" y="319"/>
                      </a:cubicBezTo>
                      <a:cubicBezTo>
                        <a:pt x="637" y="319"/>
                        <a:pt x="637" y="319"/>
                        <a:pt x="637" y="319"/>
                      </a:cubicBezTo>
                      <a:cubicBezTo>
                        <a:pt x="637" y="143"/>
                        <a:pt x="495" y="0"/>
                        <a:pt x="319" y="0"/>
                      </a:cubicBezTo>
                      <a:close/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ṥľîdê">
                  <a:extLst>
                    <a:ext uri="{FF2B5EF4-FFF2-40B4-BE49-F238E27FC236}">
                      <a16:creationId xmlns="" xmlns:a16="http://schemas.microsoft.com/office/drawing/2014/main" id="{8B870AEE-D10A-4895-B4CB-D5918DEF10BB}"/>
                    </a:ext>
                  </a:extLst>
                </p:cNvPr>
                <p:cNvSpPr/>
                <p:nvPr/>
              </p:nvSpPr>
              <p:spPr bwMode="auto">
                <a:xfrm>
                  <a:off x="5473" y="2172"/>
                  <a:ext cx="105" cy="52"/>
                </a:xfrm>
                <a:custGeom>
                  <a:avLst/>
                  <a:gdLst>
                    <a:gd name="T0" fmla="*/ 219 w 437"/>
                    <a:gd name="T1" fmla="*/ 218 h 218"/>
                    <a:gd name="T2" fmla="*/ 437 w 437"/>
                    <a:gd name="T3" fmla="*/ 0 h 218"/>
                    <a:gd name="T4" fmla="*/ 0 w 437"/>
                    <a:gd name="T5" fmla="*/ 0 h 218"/>
                    <a:gd name="T6" fmla="*/ 219 w 437"/>
                    <a:gd name="T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8">
                      <a:moveTo>
                        <a:pt x="219" y="218"/>
                      </a:moveTo>
                      <a:cubicBezTo>
                        <a:pt x="339" y="218"/>
                        <a:pt x="437" y="120"/>
                        <a:pt x="43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0"/>
                        <a:pt x="98" y="218"/>
                        <a:pt x="219" y="218"/>
                      </a:cubicBezTo>
                      <a:close/>
                    </a:path>
                  </a:pathLst>
                </a:custGeom>
                <a:solidFill>
                  <a:srgbClr val="8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Sļiḑe">
                  <a:extLst>
                    <a:ext uri="{FF2B5EF4-FFF2-40B4-BE49-F238E27FC236}">
                      <a16:creationId xmlns="" xmlns:a16="http://schemas.microsoft.com/office/drawing/2014/main" id="{9F7FA2B2-A023-4467-A322-0F51B6167F33}"/>
                    </a:ext>
                  </a:extLst>
                </p:cNvPr>
                <p:cNvSpPr/>
                <p:nvPr/>
              </p:nvSpPr>
              <p:spPr bwMode="auto">
                <a:xfrm>
                  <a:off x="5473" y="2119"/>
                  <a:ext cx="105" cy="53"/>
                </a:xfrm>
                <a:custGeom>
                  <a:avLst/>
                  <a:gdLst>
                    <a:gd name="T0" fmla="*/ 219 w 437"/>
                    <a:gd name="T1" fmla="*/ 0 h 219"/>
                    <a:gd name="T2" fmla="*/ 0 w 437"/>
                    <a:gd name="T3" fmla="*/ 219 h 219"/>
                    <a:gd name="T4" fmla="*/ 437 w 437"/>
                    <a:gd name="T5" fmla="*/ 219 h 219"/>
                    <a:gd name="T6" fmla="*/ 219 w 437"/>
                    <a:gd name="T7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9">
                      <a:moveTo>
                        <a:pt x="219" y="0"/>
                      </a:moveTo>
                      <a:cubicBezTo>
                        <a:pt x="98" y="0"/>
                        <a:pt x="0" y="98"/>
                        <a:pt x="0" y="219"/>
                      </a:cubicBezTo>
                      <a:cubicBezTo>
                        <a:pt x="437" y="219"/>
                        <a:pt x="437" y="219"/>
                        <a:pt x="437" y="219"/>
                      </a:cubicBezTo>
                      <a:cubicBezTo>
                        <a:pt x="437" y="98"/>
                        <a:pt x="339" y="0"/>
                        <a:pt x="219" y="0"/>
                      </a:cubicBezTo>
                      <a:close/>
                    </a:path>
                  </a:pathLst>
                </a:custGeom>
                <a:solidFill>
                  <a:srgbClr val="B3DE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$ḻïḋê">
                  <a:extLst>
                    <a:ext uri="{FF2B5EF4-FFF2-40B4-BE49-F238E27FC236}">
                      <a16:creationId xmlns="" xmlns:a16="http://schemas.microsoft.com/office/drawing/2014/main" id="{C2B11233-9BEA-47DA-9CD7-E103B5C13A3C}"/>
                    </a:ext>
                  </a:extLst>
                </p:cNvPr>
                <p:cNvSpPr/>
                <p:nvPr/>
              </p:nvSpPr>
              <p:spPr bwMode="auto">
                <a:xfrm>
                  <a:off x="5651" y="2172"/>
                  <a:ext cx="178" cy="114"/>
                </a:xfrm>
                <a:custGeom>
                  <a:avLst/>
                  <a:gdLst>
                    <a:gd name="T0" fmla="*/ 747 w 747"/>
                    <a:gd name="T1" fmla="*/ 0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cubicBezTo>
                        <a:pt x="444" y="340"/>
                        <a:pt x="747" y="104"/>
                        <a:pt x="747" y="0"/>
                      </a:cubicBezTo>
                      <a:close/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ślíḑè">
                  <a:extLst>
                    <a:ext uri="{FF2B5EF4-FFF2-40B4-BE49-F238E27FC236}">
                      <a16:creationId xmlns="" xmlns:a16="http://schemas.microsoft.com/office/drawing/2014/main" id="{4FD57315-244B-41D4-B383-3630C9422487}"/>
                    </a:ext>
                  </a:extLst>
                </p:cNvPr>
                <p:cNvSpPr/>
                <p:nvPr/>
              </p:nvSpPr>
              <p:spPr bwMode="auto">
                <a:xfrm>
                  <a:off x="5651" y="2058"/>
                  <a:ext cx="178" cy="114"/>
                </a:xfrm>
                <a:custGeom>
                  <a:avLst/>
                  <a:gdLst>
                    <a:gd name="T0" fmla="*/ 747 w 747"/>
                    <a:gd name="T1" fmla="*/ 476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476"/>
                      </a:moveTo>
                      <a:cubicBezTo>
                        <a:pt x="747" y="372"/>
                        <a:pt x="444" y="136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lnTo>
                        <a:pt x="747" y="476"/>
                      </a:lnTo>
                      <a:close/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s1îdè">
                  <a:extLst>
                    <a:ext uri="{FF2B5EF4-FFF2-40B4-BE49-F238E27FC236}">
                      <a16:creationId xmlns="" xmlns:a16="http://schemas.microsoft.com/office/drawing/2014/main" id="{9AB392E1-AF01-4CAE-865A-EEE692FCD27D}"/>
                    </a:ext>
                  </a:extLst>
                </p:cNvPr>
                <p:cNvSpPr/>
                <p:nvPr/>
              </p:nvSpPr>
              <p:spPr bwMode="auto">
                <a:xfrm>
                  <a:off x="5139" y="2172"/>
                  <a:ext cx="175" cy="19"/>
                </a:xfrm>
                <a:custGeom>
                  <a:avLst/>
                  <a:gdLst>
                    <a:gd name="T0" fmla="*/ 728 w 729"/>
                    <a:gd name="T1" fmla="*/ 20 h 80"/>
                    <a:gd name="T2" fmla="*/ 729 w 729"/>
                    <a:gd name="T3" fmla="*/ 15 h 80"/>
                    <a:gd name="T4" fmla="*/ 729 w 729"/>
                    <a:gd name="T5" fmla="*/ 14 h 80"/>
                    <a:gd name="T6" fmla="*/ 729 w 729"/>
                    <a:gd name="T7" fmla="*/ 0 h 80"/>
                    <a:gd name="T8" fmla="*/ 0 w 729"/>
                    <a:gd name="T9" fmla="*/ 0 h 80"/>
                    <a:gd name="T10" fmla="*/ 0 w 729"/>
                    <a:gd name="T11" fmla="*/ 16 h 80"/>
                    <a:gd name="T12" fmla="*/ 0 w 729"/>
                    <a:gd name="T13" fmla="*/ 16 h 80"/>
                    <a:gd name="T14" fmla="*/ 16 w 729"/>
                    <a:gd name="T15" fmla="*/ 33 h 80"/>
                    <a:gd name="T16" fmla="*/ 38 w 729"/>
                    <a:gd name="T17" fmla="*/ 33 h 80"/>
                    <a:gd name="T18" fmla="*/ 70 w 729"/>
                    <a:gd name="T19" fmla="*/ 34 h 80"/>
                    <a:gd name="T20" fmla="*/ 657 w 729"/>
                    <a:gd name="T21" fmla="*/ 80 h 80"/>
                    <a:gd name="T22" fmla="*/ 728 w 729"/>
                    <a:gd name="T23" fmla="*/ 2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9" h="80">
                      <a:moveTo>
                        <a:pt x="728" y="20"/>
                      </a:moveTo>
                      <a:cubicBezTo>
                        <a:pt x="729" y="18"/>
                        <a:pt x="729" y="16"/>
                        <a:pt x="729" y="15"/>
                      </a:cubicBezTo>
                      <a:cubicBezTo>
                        <a:pt x="729" y="14"/>
                        <a:pt x="729" y="14"/>
                        <a:pt x="729" y="14"/>
                      </a:cubicBezTo>
                      <a:cubicBezTo>
                        <a:pt x="729" y="0"/>
                        <a:pt x="729" y="0"/>
                        <a:pt x="7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657" y="80"/>
                        <a:pt x="657" y="80"/>
                        <a:pt x="657" y="80"/>
                      </a:cubicBezTo>
                      <a:cubicBezTo>
                        <a:pt x="717" y="80"/>
                        <a:pt x="726" y="30"/>
                        <a:pt x="728" y="2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ṥļíḑe">
                  <a:extLst>
                    <a:ext uri="{FF2B5EF4-FFF2-40B4-BE49-F238E27FC236}">
                      <a16:creationId xmlns="" xmlns:a16="http://schemas.microsoft.com/office/drawing/2014/main" id="{59E96596-A747-44D7-A161-98E37477F968}"/>
                    </a:ext>
                  </a:extLst>
                </p:cNvPr>
                <p:cNvSpPr/>
                <p:nvPr/>
              </p:nvSpPr>
              <p:spPr bwMode="auto">
                <a:xfrm>
                  <a:off x="5139" y="2153"/>
                  <a:ext cx="175" cy="19"/>
                </a:xfrm>
                <a:custGeom>
                  <a:avLst/>
                  <a:gdLst>
                    <a:gd name="T0" fmla="*/ 729 w 729"/>
                    <a:gd name="T1" fmla="*/ 63 h 80"/>
                    <a:gd name="T2" fmla="*/ 729 w 729"/>
                    <a:gd name="T3" fmla="*/ 63 h 80"/>
                    <a:gd name="T4" fmla="*/ 728 w 729"/>
                    <a:gd name="T5" fmla="*/ 58 h 80"/>
                    <a:gd name="T6" fmla="*/ 725 w 729"/>
                    <a:gd name="T7" fmla="*/ 48 h 80"/>
                    <a:gd name="T8" fmla="*/ 656 w 729"/>
                    <a:gd name="T9" fmla="*/ 0 h 80"/>
                    <a:gd name="T10" fmla="*/ 69 w 729"/>
                    <a:gd name="T11" fmla="*/ 46 h 80"/>
                    <a:gd name="T12" fmla="*/ 39 w 729"/>
                    <a:gd name="T13" fmla="*/ 46 h 80"/>
                    <a:gd name="T14" fmla="*/ 17 w 729"/>
                    <a:gd name="T15" fmla="*/ 46 h 80"/>
                    <a:gd name="T16" fmla="*/ 2 w 729"/>
                    <a:gd name="T17" fmla="*/ 57 h 80"/>
                    <a:gd name="T18" fmla="*/ 0 w 729"/>
                    <a:gd name="T19" fmla="*/ 65 h 80"/>
                    <a:gd name="T20" fmla="*/ 0 w 729"/>
                    <a:gd name="T21" fmla="*/ 65 h 80"/>
                    <a:gd name="T22" fmla="*/ 0 w 729"/>
                    <a:gd name="T23" fmla="*/ 80 h 80"/>
                    <a:gd name="T24" fmla="*/ 729 w 729"/>
                    <a:gd name="T25" fmla="*/ 80 h 80"/>
                    <a:gd name="T26" fmla="*/ 729 w 729"/>
                    <a:gd name="T27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9" h="80">
                      <a:moveTo>
                        <a:pt x="729" y="63"/>
                      </a:moveTo>
                      <a:cubicBezTo>
                        <a:pt x="729" y="63"/>
                        <a:pt x="729" y="63"/>
                        <a:pt x="729" y="63"/>
                      </a:cubicBezTo>
                      <a:cubicBezTo>
                        <a:pt x="729" y="61"/>
                        <a:pt x="729" y="59"/>
                        <a:pt x="728" y="58"/>
                      </a:cubicBezTo>
                      <a:cubicBezTo>
                        <a:pt x="728" y="55"/>
                        <a:pt x="726" y="52"/>
                        <a:pt x="725" y="48"/>
                      </a:cubicBezTo>
                      <a:cubicBezTo>
                        <a:pt x="719" y="30"/>
                        <a:pt x="703" y="0"/>
                        <a:pt x="656" y="0"/>
                      </a:cubicBezTo>
                      <a:cubicBezTo>
                        <a:pt x="69" y="46"/>
                        <a:pt x="69" y="46"/>
                        <a:pt x="69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0" y="46"/>
                        <a:pt x="4" y="51"/>
                        <a:pt x="2" y="57"/>
                      </a:cubicBezTo>
                      <a:cubicBezTo>
                        <a:pt x="0" y="59"/>
                        <a:pt x="0" y="62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729" y="80"/>
                        <a:pt x="729" y="80"/>
                        <a:pt x="729" y="80"/>
                      </a:cubicBezTo>
                      <a:cubicBezTo>
                        <a:pt x="729" y="63"/>
                        <a:pt x="729" y="63"/>
                        <a:pt x="729" y="63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ṡ1iḋè">
                  <a:extLst>
                    <a:ext uri="{FF2B5EF4-FFF2-40B4-BE49-F238E27FC236}">
                      <a16:creationId xmlns="" xmlns:a16="http://schemas.microsoft.com/office/drawing/2014/main" id="{29FFB174-1E2C-4D10-8068-0E254FD3D30F}"/>
                    </a:ext>
                  </a:extLst>
                </p:cNvPr>
                <p:cNvSpPr/>
                <p:nvPr/>
              </p:nvSpPr>
              <p:spPr bwMode="auto">
                <a:xfrm>
                  <a:off x="4455" y="3157"/>
                  <a:ext cx="139" cy="362"/>
                </a:xfrm>
                <a:custGeom>
                  <a:avLst/>
                  <a:gdLst>
                    <a:gd name="T0" fmla="*/ 361 w 582"/>
                    <a:gd name="T1" fmla="*/ 163 h 1516"/>
                    <a:gd name="T2" fmla="*/ 582 w 582"/>
                    <a:gd name="T3" fmla="*/ 1375 h 1516"/>
                    <a:gd name="T4" fmla="*/ 84 w 582"/>
                    <a:gd name="T5" fmla="*/ 1516 h 1516"/>
                    <a:gd name="T6" fmla="*/ 14 w 582"/>
                    <a:gd name="T7" fmla="*/ 230 h 1516"/>
                    <a:gd name="T8" fmla="*/ 13 w 582"/>
                    <a:gd name="T9" fmla="*/ 211 h 1516"/>
                    <a:gd name="T10" fmla="*/ 163 w 582"/>
                    <a:gd name="T11" fmla="*/ 13 h 1516"/>
                    <a:gd name="T12" fmla="*/ 361 w 582"/>
                    <a:gd name="T13" fmla="*/ 163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2" h="1516">
                      <a:moveTo>
                        <a:pt x="361" y="163"/>
                      </a:moveTo>
                      <a:cubicBezTo>
                        <a:pt x="362" y="169"/>
                        <a:pt x="582" y="1375"/>
                        <a:pt x="582" y="1375"/>
                      </a:cubicBezTo>
                      <a:cubicBezTo>
                        <a:pt x="84" y="1516"/>
                        <a:pt x="84" y="1516"/>
                        <a:pt x="84" y="1516"/>
                      </a:cubicBezTo>
                      <a:cubicBezTo>
                        <a:pt x="14" y="230"/>
                        <a:pt x="14" y="230"/>
                        <a:pt x="14" y="230"/>
                      </a:cubicBezTo>
                      <a:cubicBezTo>
                        <a:pt x="14" y="230"/>
                        <a:pt x="14" y="217"/>
                        <a:pt x="13" y="211"/>
                      </a:cubicBezTo>
                      <a:cubicBezTo>
                        <a:pt x="0" y="115"/>
                        <a:pt x="67" y="27"/>
                        <a:pt x="163" y="13"/>
                      </a:cubicBezTo>
                      <a:cubicBezTo>
                        <a:pt x="259" y="0"/>
                        <a:pt x="348" y="67"/>
                        <a:pt x="361" y="1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iśļidè">
                  <a:extLst>
                    <a:ext uri="{FF2B5EF4-FFF2-40B4-BE49-F238E27FC236}">
                      <a16:creationId xmlns="" xmlns:a16="http://schemas.microsoft.com/office/drawing/2014/main" id="{FFD72E1A-A073-4846-87D6-99C594CBB2CF}"/>
                    </a:ext>
                  </a:extLst>
                </p:cNvPr>
                <p:cNvSpPr/>
                <p:nvPr/>
              </p:nvSpPr>
              <p:spPr bwMode="auto">
                <a:xfrm>
                  <a:off x="4756" y="3200"/>
                  <a:ext cx="368" cy="330"/>
                </a:xfrm>
                <a:custGeom>
                  <a:avLst/>
                  <a:gdLst>
                    <a:gd name="T0" fmla="*/ 32 w 368"/>
                    <a:gd name="T1" fmla="*/ 330 h 330"/>
                    <a:gd name="T2" fmla="*/ 32 w 368"/>
                    <a:gd name="T3" fmla="*/ 330 h 330"/>
                    <a:gd name="T4" fmla="*/ 25 w 368"/>
                    <a:gd name="T5" fmla="*/ 327 h 330"/>
                    <a:gd name="T6" fmla="*/ 0 w 368"/>
                    <a:gd name="T7" fmla="*/ 231 h 330"/>
                    <a:gd name="T8" fmla="*/ 304 w 368"/>
                    <a:gd name="T9" fmla="*/ 0 h 330"/>
                    <a:gd name="T10" fmla="*/ 368 w 368"/>
                    <a:gd name="T11" fmla="*/ 244 h 330"/>
                    <a:gd name="T12" fmla="*/ 32 w 368"/>
                    <a:gd name="T13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330">
                      <a:moveTo>
                        <a:pt x="32" y="330"/>
                      </a:moveTo>
                      <a:lnTo>
                        <a:pt x="32" y="330"/>
                      </a:lnTo>
                      <a:lnTo>
                        <a:pt x="25" y="327"/>
                      </a:lnTo>
                      <a:lnTo>
                        <a:pt x="0" y="231"/>
                      </a:lnTo>
                      <a:lnTo>
                        <a:pt x="304" y="0"/>
                      </a:lnTo>
                      <a:lnTo>
                        <a:pt x="368" y="244"/>
                      </a:lnTo>
                      <a:lnTo>
                        <a:pt x="32" y="330"/>
                      </a:ln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í$ḷíḍè">
                  <a:extLst>
                    <a:ext uri="{FF2B5EF4-FFF2-40B4-BE49-F238E27FC236}">
                      <a16:creationId xmlns="" xmlns:a16="http://schemas.microsoft.com/office/drawing/2014/main" id="{08FAC805-A759-4BFF-A99A-2630F0F2E174}"/>
                    </a:ext>
                  </a:extLst>
                </p:cNvPr>
                <p:cNvSpPr/>
                <p:nvPr/>
              </p:nvSpPr>
              <p:spPr bwMode="auto">
                <a:xfrm>
                  <a:off x="4783" y="3444"/>
                  <a:ext cx="404" cy="244"/>
                </a:xfrm>
                <a:custGeom>
                  <a:avLst/>
                  <a:gdLst>
                    <a:gd name="T0" fmla="*/ 404 w 404"/>
                    <a:gd name="T1" fmla="*/ 244 h 244"/>
                    <a:gd name="T2" fmla="*/ 25 w 404"/>
                    <a:gd name="T3" fmla="*/ 187 h 244"/>
                    <a:gd name="T4" fmla="*/ 0 w 404"/>
                    <a:gd name="T5" fmla="*/ 91 h 244"/>
                    <a:gd name="T6" fmla="*/ 5 w 404"/>
                    <a:gd name="T7" fmla="*/ 86 h 244"/>
                    <a:gd name="T8" fmla="*/ 341 w 404"/>
                    <a:gd name="T9" fmla="*/ 0 h 244"/>
                    <a:gd name="T10" fmla="*/ 404 w 404"/>
                    <a:gd name="T11" fmla="*/ 24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4" h="244">
                      <a:moveTo>
                        <a:pt x="404" y="244"/>
                      </a:moveTo>
                      <a:lnTo>
                        <a:pt x="25" y="187"/>
                      </a:lnTo>
                      <a:lnTo>
                        <a:pt x="0" y="91"/>
                      </a:lnTo>
                      <a:lnTo>
                        <a:pt x="5" y="86"/>
                      </a:lnTo>
                      <a:lnTo>
                        <a:pt x="341" y="0"/>
                      </a:lnTo>
                      <a:lnTo>
                        <a:pt x="404" y="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ï$ḻïďe">
                  <a:extLst>
                    <a:ext uri="{FF2B5EF4-FFF2-40B4-BE49-F238E27FC236}">
                      <a16:creationId xmlns="" xmlns:a16="http://schemas.microsoft.com/office/drawing/2014/main" id="{53D437F2-AEDC-407D-BA22-6CE1B7B08A16}"/>
                    </a:ext>
                  </a:extLst>
                </p:cNvPr>
                <p:cNvSpPr/>
                <p:nvPr/>
              </p:nvSpPr>
              <p:spPr bwMode="auto">
                <a:xfrm>
                  <a:off x="4441" y="3523"/>
                  <a:ext cx="373" cy="210"/>
                </a:xfrm>
                <a:custGeom>
                  <a:avLst/>
                  <a:gdLst>
                    <a:gd name="T0" fmla="*/ 1541 w 1556"/>
                    <a:gd name="T1" fmla="*/ 422 h 878"/>
                    <a:gd name="T2" fmla="*/ 1481 w 1556"/>
                    <a:gd name="T3" fmla="*/ 546 h 878"/>
                    <a:gd name="T4" fmla="*/ 222 w 1556"/>
                    <a:gd name="T5" fmla="*/ 866 h 878"/>
                    <a:gd name="T6" fmla="*/ 109 w 1556"/>
                    <a:gd name="T7" fmla="*/ 786 h 878"/>
                    <a:gd name="T8" fmla="*/ 0 w 1556"/>
                    <a:gd name="T9" fmla="*/ 364 h 878"/>
                    <a:gd name="T10" fmla="*/ 1432 w 1556"/>
                    <a:gd name="T11" fmla="*/ 0 h 878"/>
                    <a:gd name="T12" fmla="*/ 1541 w 1556"/>
                    <a:gd name="T13" fmla="*/ 422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541" y="422"/>
                      </a:moveTo>
                      <a:cubicBezTo>
                        <a:pt x="1556" y="478"/>
                        <a:pt x="1529" y="534"/>
                        <a:pt x="1481" y="546"/>
                      </a:cubicBezTo>
                      <a:cubicBezTo>
                        <a:pt x="222" y="866"/>
                        <a:pt x="222" y="866"/>
                        <a:pt x="222" y="866"/>
                      </a:cubicBezTo>
                      <a:cubicBezTo>
                        <a:pt x="175" y="878"/>
                        <a:pt x="124" y="842"/>
                        <a:pt x="109" y="786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1432" y="0"/>
                        <a:pt x="1432" y="0"/>
                        <a:pt x="1432" y="0"/>
                      </a:cubicBezTo>
                      <a:lnTo>
                        <a:pt x="1541" y="422"/>
                      </a:lnTo>
                      <a:close/>
                    </a:path>
                  </a:pathLst>
                </a:custGeom>
                <a:solidFill>
                  <a:srgbClr val="004B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ïsḻide">
                  <a:extLst>
                    <a:ext uri="{FF2B5EF4-FFF2-40B4-BE49-F238E27FC236}">
                      <a16:creationId xmlns="" xmlns:a16="http://schemas.microsoft.com/office/drawing/2014/main" id="{F2EA23A1-0085-4D95-AC11-246A52647680}"/>
                    </a:ext>
                  </a:extLst>
                </p:cNvPr>
                <p:cNvSpPr/>
                <p:nvPr/>
              </p:nvSpPr>
              <p:spPr bwMode="auto">
                <a:xfrm>
                  <a:off x="4412" y="3400"/>
                  <a:ext cx="372" cy="210"/>
                </a:xfrm>
                <a:custGeom>
                  <a:avLst/>
                  <a:gdLst>
                    <a:gd name="T0" fmla="*/ 124 w 1556"/>
                    <a:gd name="T1" fmla="*/ 878 h 878"/>
                    <a:gd name="T2" fmla="*/ 14 w 1556"/>
                    <a:gd name="T3" fmla="*/ 457 h 878"/>
                    <a:gd name="T4" fmla="*/ 74 w 1556"/>
                    <a:gd name="T5" fmla="*/ 333 h 878"/>
                    <a:gd name="T6" fmla="*/ 1333 w 1556"/>
                    <a:gd name="T7" fmla="*/ 12 h 878"/>
                    <a:gd name="T8" fmla="*/ 1446 w 1556"/>
                    <a:gd name="T9" fmla="*/ 93 h 878"/>
                    <a:gd name="T10" fmla="*/ 1556 w 1556"/>
                    <a:gd name="T11" fmla="*/ 514 h 878"/>
                    <a:gd name="T12" fmla="*/ 124 w 1556"/>
                    <a:gd name="T13" fmla="*/ 878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24" y="878"/>
                      </a:moveTo>
                      <a:cubicBezTo>
                        <a:pt x="14" y="457"/>
                        <a:pt x="14" y="457"/>
                        <a:pt x="14" y="457"/>
                      </a:cubicBezTo>
                      <a:cubicBezTo>
                        <a:pt x="0" y="401"/>
                        <a:pt x="27" y="345"/>
                        <a:pt x="74" y="333"/>
                      </a:cubicBezTo>
                      <a:cubicBezTo>
                        <a:pt x="1333" y="12"/>
                        <a:pt x="1333" y="12"/>
                        <a:pt x="1333" y="12"/>
                      </a:cubicBezTo>
                      <a:cubicBezTo>
                        <a:pt x="1381" y="0"/>
                        <a:pt x="1432" y="36"/>
                        <a:pt x="1446" y="93"/>
                      </a:cubicBezTo>
                      <a:cubicBezTo>
                        <a:pt x="1556" y="514"/>
                        <a:pt x="1556" y="514"/>
                        <a:pt x="1556" y="514"/>
                      </a:cubicBezTo>
                      <a:lnTo>
                        <a:pt x="124" y="878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íšļïďê">
                  <a:extLst>
                    <a:ext uri="{FF2B5EF4-FFF2-40B4-BE49-F238E27FC236}">
                      <a16:creationId xmlns="" xmlns:a16="http://schemas.microsoft.com/office/drawing/2014/main" id="{E4D5B308-BB72-4202-8130-FE993FEF170C}"/>
                    </a:ext>
                  </a:extLst>
                </p:cNvPr>
                <p:cNvSpPr/>
                <p:nvPr/>
              </p:nvSpPr>
              <p:spPr bwMode="auto">
                <a:xfrm>
                  <a:off x="4565" y="3610"/>
                  <a:ext cx="128" cy="71"/>
                </a:xfrm>
                <a:custGeom>
                  <a:avLst/>
                  <a:gdLst>
                    <a:gd name="T0" fmla="*/ 520 w 533"/>
                    <a:gd name="T1" fmla="*/ 84 h 298"/>
                    <a:gd name="T2" fmla="*/ 416 w 533"/>
                    <a:gd name="T3" fmla="*/ 11 h 298"/>
                    <a:gd name="T4" fmla="*/ 69 w 533"/>
                    <a:gd name="T5" fmla="*/ 99 h 298"/>
                    <a:gd name="T6" fmla="*/ 14 w 533"/>
                    <a:gd name="T7" fmla="*/ 213 h 298"/>
                    <a:gd name="T8" fmla="*/ 118 w 533"/>
                    <a:gd name="T9" fmla="*/ 287 h 298"/>
                    <a:gd name="T10" fmla="*/ 465 w 533"/>
                    <a:gd name="T11" fmla="*/ 198 h 298"/>
                    <a:gd name="T12" fmla="*/ 520 w 533"/>
                    <a:gd name="T13" fmla="*/ 84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3" h="298">
                      <a:moveTo>
                        <a:pt x="520" y="84"/>
                      </a:moveTo>
                      <a:cubicBezTo>
                        <a:pt x="507" y="32"/>
                        <a:pt x="460" y="0"/>
                        <a:pt x="416" y="11"/>
                      </a:cubicBezTo>
                      <a:cubicBezTo>
                        <a:pt x="69" y="99"/>
                        <a:pt x="69" y="99"/>
                        <a:pt x="69" y="99"/>
                      </a:cubicBezTo>
                      <a:cubicBezTo>
                        <a:pt x="25" y="110"/>
                        <a:pt x="0" y="161"/>
                        <a:pt x="14" y="213"/>
                      </a:cubicBezTo>
                      <a:cubicBezTo>
                        <a:pt x="27" y="265"/>
                        <a:pt x="74" y="298"/>
                        <a:pt x="118" y="287"/>
                      </a:cubicBezTo>
                      <a:cubicBezTo>
                        <a:pt x="465" y="198"/>
                        <a:pt x="465" y="198"/>
                        <a:pt x="465" y="198"/>
                      </a:cubicBezTo>
                      <a:cubicBezTo>
                        <a:pt x="509" y="187"/>
                        <a:pt x="533" y="136"/>
                        <a:pt x="520" y="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îś1ïḋè">
                  <a:extLst>
                    <a:ext uri="{FF2B5EF4-FFF2-40B4-BE49-F238E27FC236}">
                      <a16:creationId xmlns="" xmlns:a16="http://schemas.microsoft.com/office/drawing/2014/main" id="{4090DA9C-FAC3-40B4-873F-DD727B2495E6}"/>
                    </a:ext>
                  </a:extLst>
                </p:cNvPr>
                <p:cNvSpPr/>
                <p:nvPr/>
              </p:nvSpPr>
              <p:spPr bwMode="auto">
                <a:xfrm>
                  <a:off x="5051" y="3186"/>
                  <a:ext cx="160" cy="514"/>
                </a:xfrm>
                <a:custGeom>
                  <a:avLst/>
                  <a:gdLst>
                    <a:gd name="T0" fmla="*/ 144 w 668"/>
                    <a:gd name="T1" fmla="*/ 71 h 2150"/>
                    <a:gd name="T2" fmla="*/ 57 w 668"/>
                    <a:gd name="T3" fmla="*/ 10 h 2150"/>
                    <a:gd name="T4" fmla="*/ 11 w 668"/>
                    <a:gd name="T5" fmla="*/ 105 h 2150"/>
                    <a:gd name="T6" fmla="*/ 524 w 668"/>
                    <a:gd name="T7" fmla="*/ 2079 h 2150"/>
                    <a:gd name="T8" fmla="*/ 610 w 668"/>
                    <a:gd name="T9" fmla="*/ 2140 h 2150"/>
                    <a:gd name="T10" fmla="*/ 657 w 668"/>
                    <a:gd name="T11" fmla="*/ 2045 h 2150"/>
                    <a:gd name="T12" fmla="*/ 144 w 668"/>
                    <a:gd name="T13" fmla="*/ 71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2150">
                      <a:moveTo>
                        <a:pt x="144" y="71"/>
                      </a:moveTo>
                      <a:cubicBezTo>
                        <a:pt x="133" y="28"/>
                        <a:pt x="94" y="0"/>
                        <a:pt x="57" y="10"/>
                      </a:cubicBezTo>
                      <a:cubicBezTo>
                        <a:pt x="20" y="19"/>
                        <a:pt x="0" y="62"/>
                        <a:pt x="11" y="105"/>
                      </a:cubicBezTo>
                      <a:cubicBezTo>
                        <a:pt x="524" y="2079"/>
                        <a:pt x="524" y="2079"/>
                        <a:pt x="524" y="2079"/>
                      </a:cubicBezTo>
                      <a:cubicBezTo>
                        <a:pt x="535" y="2122"/>
                        <a:pt x="574" y="2150"/>
                        <a:pt x="610" y="2140"/>
                      </a:cubicBezTo>
                      <a:cubicBezTo>
                        <a:pt x="647" y="2131"/>
                        <a:pt x="668" y="2088"/>
                        <a:pt x="657" y="2045"/>
                      </a:cubicBezTo>
                      <a:lnTo>
                        <a:pt x="144" y="71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ïṥḻîdê">
                  <a:extLst>
                    <a:ext uri="{FF2B5EF4-FFF2-40B4-BE49-F238E27FC236}">
                      <a16:creationId xmlns="" xmlns:a16="http://schemas.microsoft.com/office/drawing/2014/main" id="{EDC7943F-A598-41FD-B175-07C40136D3F9}"/>
                    </a:ext>
                  </a:extLst>
                </p:cNvPr>
                <p:cNvSpPr/>
                <p:nvPr/>
              </p:nvSpPr>
              <p:spPr bwMode="auto">
                <a:xfrm>
                  <a:off x="4355" y="3534"/>
                  <a:ext cx="96" cy="165"/>
                </a:xfrm>
                <a:custGeom>
                  <a:avLst/>
                  <a:gdLst>
                    <a:gd name="T0" fmla="*/ 46 w 403"/>
                    <a:gd name="T1" fmla="*/ 401 h 692"/>
                    <a:gd name="T2" fmla="*/ 231 w 403"/>
                    <a:gd name="T3" fmla="*/ 0 h 692"/>
                    <a:gd name="T4" fmla="*/ 403 w 403"/>
                    <a:gd name="T5" fmla="*/ 663 h 692"/>
                    <a:gd name="T6" fmla="*/ 46 w 403"/>
                    <a:gd name="T7" fmla="*/ 401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3" h="692">
                      <a:moveTo>
                        <a:pt x="46" y="401"/>
                      </a:moveTo>
                      <a:cubicBezTo>
                        <a:pt x="0" y="224"/>
                        <a:pt x="82" y="49"/>
                        <a:pt x="231" y="0"/>
                      </a:cubicBezTo>
                      <a:cubicBezTo>
                        <a:pt x="403" y="663"/>
                        <a:pt x="403" y="663"/>
                        <a:pt x="403" y="663"/>
                      </a:cubicBezTo>
                      <a:cubicBezTo>
                        <a:pt x="249" y="692"/>
                        <a:pt x="92" y="578"/>
                        <a:pt x="46" y="401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ṣliḑè">
                  <a:extLst>
                    <a:ext uri="{FF2B5EF4-FFF2-40B4-BE49-F238E27FC236}">
                      <a16:creationId xmlns="" xmlns:a16="http://schemas.microsoft.com/office/drawing/2014/main" id="{8F2997C8-760E-46F4-987D-FC7E6C8C8A86}"/>
                    </a:ext>
                  </a:extLst>
                </p:cNvPr>
                <p:cNvSpPr/>
                <p:nvPr/>
              </p:nvSpPr>
              <p:spPr bwMode="auto">
                <a:xfrm>
                  <a:off x="5200" y="3540"/>
                  <a:ext cx="76" cy="42"/>
                </a:xfrm>
                <a:custGeom>
                  <a:avLst/>
                  <a:gdLst>
                    <a:gd name="T0" fmla="*/ 319 w 321"/>
                    <a:gd name="T1" fmla="*/ 130 h 177"/>
                    <a:gd name="T2" fmla="*/ 295 w 321"/>
                    <a:gd name="T3" fmla="*/ 173 h 177"/>
                    <a:gd name="T4" fmla="*/ 37 w 321"/>
                    <a:gd name="T5" fmla="*/ 102 h 177"/>
                    <a:gd name="T6" fmla="*/ 2 w 321"/>
                    <a:gd name="T7" fmla="*/ 43 h 177"/>
                    <a:gd name="T8" fmla="*/ 18 w 321"/>
                    <a:gd name="T9" fmla="*/ 0 h 177"/>
                    <a:gd name="T10" fmla="*/ 26 w 321"/>
                    <a:gd name="T11" fmla="*/ 0 h 177"/>
                    <a:gd name="T12" fmla="*/ 284 w 321"/>
                    <a:gd name="T13" fmla="*/ 71 h 177"/>
                    <a:gd name="T14" fmla="*/ 319 w 321"/>
                    <a:gd name="T15" fmla="*/ 13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1" h="177">
                      <a:moveTo>
                        <a:pt x="319" y="130"/>
                      </a:moveTo>
                      <a:cubicBezTo>
                        <a:pt x="321" y="158"/>
                        <a:pt x="311" y="177"/>
                        <a:pt x="295" y="173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21" y="98"/>
                        <a:pt x="5" y="72"/>
                        <a:pt x="2" y="43"/>
                      </a:cubicBezTo>
                      <a:cubicBezTo>
                        <a:pt x="0" y="20"/>
                        <a:pt x="7" y="3"/>
                        <a:pt x="18" y="0"/>
                      </a:cubicBezTo>
                      <a:cubicBezTo>
                        <a:pt x="21" y="0"/>
                        <a:pt x="23" y="0"/>
                        <a:pt x="26" y="0"/>
                      </a:cubicBezTo>
                      <a:cubicBezTo>
                        <a:pt x="284" y="71"/>
                        <a:pt x="284" y="71"/>
                        <a:pt x="284" y="71"/>
                      </a:cubicBezTo>
                      <a:cubicBezTo>
                        <a:pt x="300" y="75"/>
                        <a:pt x="316" y="102"/>
                        <a:pt x="319" y="130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išľiḋe">
                  <a:extLst>
                    <a:ext uri="{FF2B5EF4-FFF2-40B4-BE49-F238E27FC236}">
                      <a16:creationId xmlns="" xmlns:a16="http://schemas.microsoft.com/office/drawing/2014/main" id="{DA11A7AE-817A-4A38-918D-A6909941A0A6}"/>
                    </a:ext>
                  </a:extLst>
                </p:cNvPr>
                <p:cNvSpPr/>
                <p:nvPr/>
              </p:nvSpPr>
              <p:spPr bwMode="auto">
                <a:xfrm>
                  <a:off x="5136" y="3249"/>
                  <a:ext cx="61" cy="71"/>
                </a:xfrm>
                <a:custGeom>
                  <a:avLst/>
                  <a:gdLst>
                    <a:gd name="T0" fmla="*/ 246 w 258"/>
                    <a:gd name="T1" fmla="*/ 38 h 298"/>
                    <a:gd name="T2" fmla="*/ 205 w 258"/>
                    <a:gd name="T3" fmla="*/ 12 h 298"/>
                    <a:gd name="T4" fmla="*/ 13 w 258"/>
                    <a:gd name="T5" fmla="*/ 196 h 298"/>
                    <a:gd name="T6" fmla="*/ 11 w 258"/>
                    <a:gd name="T7" fmla="*/ 264 h 298"/>
                    <a:gd name="T8" fmla="*/ 46 w 258"/>
                    <a:gd name="T9" fmla="*/ 295 h 298"/>
                    <a:gd name="T10" fmla="*/ 53 w 258"/>
                    <a:gd name="T11" fmla="*/ 291 h 298"/>
                    <a:gd name="T12" fmla="*/ 245 w 258"/>
                    <a:gd name="T13" fmla="*/ 106 h 298"/>
                    <a:gd name="T14" fmla="*/ 246 w 258"/>
                    <a:gd name="T15" fmla="*/ 38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298">
                      <a:moveTo>
                        <a:pt x="246" y="38"/>
                      </a:moveTo>
                      <a:cubicBezTo>
                        <a:pt x="235" y="12"/>
                        <a:pt x="217" y="0"/>
                        <a:pt x="205" y="12"/>
                      </a:cubicBezTo>
                      <a:cubicBezTo>
                        <a:pt x="13" y="196"/>
                        <a:pt x="13" y="196"/>
                        <a:pt x="13" y="196"/>
                      </a:cubicBezTo>
                      <a:cubicBezTo>
                        <a:pt x="1" y="208"/>
                        <a:pt x="0" y="238"/>
                        <a:pt x="11" y="264"/>
                      </a:cubicBezTo>
                      <a:cubicBezTo>
                        <a:pt x="21" y="286"/>
                        <a:pt x="35" y="298"/>
                        <a:pt x="46" y="295"/>
                      </a:cubicBezTo>
                      <a:cubicBezTo>
                        <a:pt x="49" y="294"/>
                        <a:pt x="51" y="293"/>
                        <a:pt x="53" y="291"/>
                      </a:cubicBezTo>
                      <a:cubicBezTo>
                        <a:pt x="245" y="106"/>
                        <a:pt x="245" y="106"/>
                        <a:pt x="245" y="106"/>
                      </a:cubicBezTo>
                      <a:cubicBezTo>
                        <a:pt x="257" y="94"/>
                        <a:pt x="258" y="64"/>
                        <a:pt x="246" y="38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íşlîḓè">
                  <a:extLst>
                    <a:ext uri="{FF2B5EF4-FFF2-40B4-BE49-F238E27FC236}">
                      <a16:creationId xmlns="" xmlns:a16="http://schemas.microsoft.com/office/drawing/2014/main" id="{558CD61C-D1B5-499A-90EF-D96618C02185}"/>
                    </a:ext>
                  </a:extLst>
                </p:cNvPr>
                <p:cNvSpPr/>
                <p:nvPr/>
              </p:nvSpPr>
              <p:spPr bwMode="auto">
                <a:xfrm>
                  <a:off x="5170" y="3400"/>
                  <a:ext cx="77" cy="42"/>
                </a:xfrm>
                <a:custGeom>
                  <a:avLst/>
                  <a:gdLst>
                    <a:gd name="T0" fmla="*/ 299 w 319"/>
                    <a:gd name="T1" fmla="*/ 106 h 174"/>
                    <a:gd name="T2" fmla="*/ 47 w 319"/>
                    <a:gd name="T3" fmla="*/ 170 h 174"/>
                    <a:gd name="T4" fmla="*/ 7 w 319"/>
                    <a:gd name="T5" fmla="*/ 126 h 174"/>
                    <a:gd name="T6" fmla="*/ 21 w 319"/>
                    <a:gd name="T7" fmla="*/ 68 h 174"/>
                    <a:gd name="T8" fmla="*/ 272 w 319"/>
                    <a:gd name="T9" fmla="*/ 4 h 174"/>
                    <a:gd name="T10" fmla="*/ 312 w 319"/>
                    <a:gd name="T11" fmla="*/ 48 h 174"/>
                    <a:gd name="T12" fmla="*/ 299 w 319"/>
                    <a:gd name="T13" fmla="*/ 10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74">
                      <a:moveTo>
                        <a:pt x="299" y="106"/>
                      </a:moveTo>
                      <a:cubicBezTo>
                        <a:pt x="47" y="170"/>
                        <a:pt x="47" y="170"/>
                        <a:pt x="47" y="170"/>
                      </a:cubicBezTo>
                      <a:cubicBezTo>
                        <a:pt x="33" y="174"/>
                        <a:pt x="15" y="154"/>
                        <a:pt x="7" y="126"/>
                      </a:cubicBezTo>
                      <a:cubicBezTo>
                        <a:pt x="0" y="98"/>
                        <a:pt x="6" y="72"/>
                        <a:pt x="21" y="68"/>
                      </a:cubicBezTo>
                      <a:cubicBezTo>
                        <a:pt x="272" y="4"/>
                        <a:pt x="272" y="4"/>
                        <a:pt x="272" y="4"/>
                      </a:cubicBezTo>
                      <a:cubicBezTo>
                        <a:pt x="287" y="0"/>
                        <a:pt x="304" y="20"/>
                        <a:pt x="312" y="48"/>
                      </a:cubicBezTo>
                      <a:cubicBezTo>
                        <a:pt x="319" y="77"/>
                        <a:pt x="313" y="103"/>
                        <a:pt x="299" y="106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ïṥlïḓe">
                  <a:extLst>
                    <a:ext uri="{FF2B5EF4-FFF2-40B4-BE49-F238E27FC236}">
                      <a16:creationId xmlns="" xmlns:a16="http://schemas.microsoft.com/office/drawing/2014/main" id="{BD19F3D8-59A3-4802-A1F8-F9505BD30668}"/>
                    </a:ext>
                  </a:extLst>
                </p:cNvPr>
                <p:cNvSpPr/>
                <p:nvPr/>
              </p:nvSpPr>
              <p:spPr bwMode="auto">
                <a:xfrm>
                  <a:off x="2958" y="3024"/>
                  <a:ext cx="73" cy="86"/>
                </a:xfrm>
                <a:custGeom>
                  <a:avLst/>
                  <a:gdLst>
                    <a:gd name="T0" fmla="*/ 105 w 303"/>
                    <a:gd name="T1" fmla="*/ 13 h 358"/>
                    <a:gd name="T2" fmla="*/ 166 w 303"/>
                    <a:gd name="T3" fmla="*/ 29 h 358"/>
                    <a:gd name="T4" fmla="*/ 291 w 303"/>
                    <a:gd name="T5" fmla="*/ 240 h 358"/>
                    <a:gd name="T6" fmla="*/ 275 w 303"/>
                    <a:gd name="T7" fmla="*/ 301 h 358"/>
                    <a:gd name="T8" fmla="*/ 198 w 303"/>
                    <a:gd name="T9" fmla="*/ 346 h 358"/>
                    <a:gd name="T10" fmla="*/ 137 w 303"/>
                    <a:gd name="T11" fmla="*/ 330 h 358"/>
                    <a:gd name="T12" fmla="*/ 13 w 303"/>
                    <a:gd name="T13" fmla="*/ 119 h 358"/>
                    <a:gd name="T14" fmla="*/ 29 w 303"/>
                    <a:gd name="T15" fmla="*/ 58 h 358"/>
                    <a:gd name="T16" fmla="*/ 105 w 303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3" h="358">
                      <a:moveTo>
                        <a:pt x="105" y="13"/>
                      </a:moveTo>
                      <a:cubicBezTo>
                        <a:pt x="127" y="0"/>
                        <a:pt x="154" y="7"/>
                        <a:pt x="166" y="29"/>
                      </a:cubicBezTo>
                      <a:cubicBezTo>
                        <a:pt x="291" y="240"/>
                        <a:pt x="291" y="240"/>
                        <a:pt x="291" y="240"/>
                      </a:cubicBezTo>
                      <a:cubicBezTo>
                        <a:pt x="303" y="261"/>
                        <a:pt x="296" y="288"/>
                        <a:pt x="275" y="301"/>
                      </a:cubicBezTo>
                      <a:cubicBezTo>
                        <a:pt x="198" y="346"/>
                        <a:pt x="198" y="346"/>
                        <a:pt x="198" y="346"/>
                      </a:cubicBezTo>
                      <a:cubicBezTo>
                        <a:pt x="177" y="358"/>
                        <a:pt x="149" y="351"/>
                        <a:pt x="137" y="330"/>
                      </a:cubicBez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0" y="98"/>
                        <a:pt x="7" y="70"/>
                        <a:pt x="29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íšḻîḋè">
                  <a:extLst>
                    <a:ext uri="{FF2B5EF4-FFF2-40B4-BE49-F238E27FC236}">
                      <a16:creationId xmlns="" xmlns:a16="http://schemas.microsoft.com/office/drawing/2014/main" id="{2D279304-8867-4228-AC42-D118665141A4}"/>
                    </a:ext>
                  </a:extLst>
                </p:cNvPr>
                <p:cNvSpPr/>
                <p:nvPr/>
              </p:nvSpPr>
              <p:spPr bwMode="auto">
                <a:xfrm>
                  <a:off x="2665" y="2526"/>
                  <a:ext cx="72" cy="86"/>
                </a:xfrm>
                <a:custGeom>
                  <a:avLst/>
                  <a:gdLst>
                    <a:gd name="T0" fmla="*/ 105 w 302"/>
                    <a:gd name="T1" fmla="*/ 13 h 358"/>
                    <a:gd name="T2" fmla="*/ 166 w 302"/>
                    <a:gd name="T3" fmla="*/ 29 h 358"/>
                    <a:gd name="T4" fmla="*/ 290 w 302"/>
                    <a:gd name="T5" fmla="*/ 240 h 358"/>
                    <a:gd name="T6" fmla="*/ 274 w 302"/>
                    <a:gd name="T7" fmla="*/ 301 h 358"/>
                    <a:gd name="T8" fmla="*/ 197 w 302"/>
                    <a:gd name="T9" fmla="*/ 346 h 358"/>
                    <a:gd name="T10" fmla="*/ 136 w 302"/>
                    <a:gd name="T11" fmla="*/ 330 h 358"/>
                    <a:gd name="T12" fmla="*/ 12 w 302"/>
                    <a:gd name="T13" fmla="*/ 119 h 358"/>
                    <a:gd name="T14" fmla="*/ 28 w 302"/>
                    <a:gd name="T15" fmla="*/ 58 h 358"/>
                    <a:gd name="T16" fmla="*/ 105 w 302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2" h="358">
                      <a:moveTo>
                        <a:pt x="105" y="13"/>
                      </a:moveTo>
                      <a:cubicBezTo>
                        <a:pt x="126" y="0"/>
                        <a:pt x="153" y="7"/>
                        <a:pt x="166" y="29"/>
                      </a:cubicBezTo>
                      <a:cubicBezTo>
                        <a:pt x="290" y="240"/>
                        <a:pt x="290" y="240"/>
                        <a:pt x="290" y="240"/>
                      </a:cubicBezTo>
                      <a:cubicBezTo>
                        <a:pt x="302" y="261"/>
                        <a:pt x="295" y="288"/>
                        <a:pt x="274" y="301"/>
                      </a:cubicBezTo>
                      <a:cubicBezTo>
                        <a:pt x="197" y="346"/>
                        <a:pt x="197" y="346"/>
                        <a:pt x="197" y="346"/>
                      </a:cubicBezTo>
                      <a:cubicBezTo>
                        <a:pt x="176" y="358"/>
                        <a:pt x="149" y="351"/>
                        <a:pt x="136" y="330"/>
                      </a:cubicBezTo>
                      <a:cubicBezTo>
                        <a:pt x="12" y="119"/>
                        <a:pt x="12" y="119"/>
                        <a:pt x="12" y="119"/>
                      </a:cubicBezTo>
                      <a:cubicBezTo>
                        <a:pt x="0" y="98"/>
                        <a:pt x="7" y="70"/>
                        <a:pt x="28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iSḻïḑè">
                  <a:extLst>
                    <a:ext uri="{FF2B5EF4-FFF2-40B4-BE49-F238E27FC236}">
                      <a16:creationId xmlns="" xmlns:a16="http://schemas.microsoft.com/office/drawing/2014/main" id="{D68AD368-C48B-4AC7-97A4-A2C6C56DD2ED}"/>
                    </a:ext>
                  </a:extLst>
                </p:cNvPr>
                <p:cNvSpPr/>
                <p:nvPr/>
              </p:nvSpPr>
              <p:spPr bwMode="auto">
                <a:xfrm>
                  <a:off x="2412" y="3164"/>
                  <a:ext cx="129" cy="133"/>
                </a:xfrm>
                <a:custGeom>
                  <a:avLst/>
                  <a:gdLst>
                    <a:gd name="T0" fmla="*/ 93 w 129"/>
                    <a:gd name="T1" fmla="*/ 0 h 133"/>
                    <a:gd name="T2" fmla="*/ 129 w 129"/>
                    <a:gd name="T3" fmla="*/ 61 h 133"/>
                    <a:gd name="T4" fmla="*/ 29 w 129"/>
                    <a:gd name="T5" fmla="*/ 133 h 133"/>
                    <a:gd name="T6" fmla="*/ 0 w 129"/>
                    <a:gd name="T7" fmla="*/ 84 h 133"/>
                    <a:gd name="T8" fmla="*/ 93 w 129"/>
                    <a:gd name="T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33">
                      <a:moveTo>
                        <a:pt x="93" y="0"/>
                      </a:moveTo>
                      <a:lnTo>
                        <a:pt x="129" y="61"/>
                      </a:lnTo>
                      <a:lnTo>
                        <a:pt x="29" y="133"/>
                      </a:lnTo>
                      <a:lnTo>
                        <a:pt x="0" y="84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ïsľiḓe">
                  <a:extLst>
                    <a:ext uri="{FF2B5EF4-FFF2-40B4-BE49-F238E27FC236}">
                      <a16:creationId xmlns="" xmlns:a16="http://schemas.microsoft.com/office/drawing/2014/main" id="{923B19F3-4E75-46D0-A0C7-B1A4E7121BBE}"/>
                    </a:ext>
                  </a:extLst>
                </p:cNvPr>
                <p:cNvSpPr/>
                <p:nvPr/>
              </p:nvSpPr>
              <p:spPr bwMode="auto">
                <a:xfrm>
                  <a:off x="2231" y="2888"/>
                  <a:ext cx="147" cy="101"/>
                </a:xfrm>
                <a:custGeom>
                  <a:avLst/>
                  <a:gdLst>
                    <a:gd name="T0" fmla="*/ 147 w 147"/>
                    <a:gd name="T1" fmla="*/ 61 h 101"/>
                    <a:gd name="T2" fmla="*/ 111 w 147"/>
                    <a:gd name="T3" fmla="*/ 0 h 101"/>
                    <a:gd name="T4" fmla="*/ 0 w 147"/>
                    <a:gd name="T5" fmla="*/ 52 h 101"/>
                    <a:gd name="T6" fmla="*/ 29 w 147"/>
                    <a:gd name="T7" fmla="*/ 101 h 101"/>
                    <a:gd name="T8" fmla="*/ 147 w 147"/>
                    <a:gd name="T9" fmla="*/ 6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01">
                      <a:moveTo>
                        <a:pt x="147" y="61"/>
                      </a:moveTo>
                      <a:lnTo>
                        <a:pt x="111" y="0"/>
                      </a:lnTo>
                      <a:lnTo>
                        <a:pt x="0" y="52"/>
                      </a:lnTo>
                      <a:lnTo>
                        <a:pt x="29" y="101"/>
                      </a:lnTo>
                      <a:lnTo>
                        <a:pt x="147" y="61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íṣ1iḍè">
                  <a:extLst>
                    <a:ext uri="{FF2B5EF4-FFF2-40B4-BE49-F238E27FC236}">
                      <a16:creationId xmlns="" xmlns:a16="http://schemas.microsoft.com/office/drawing/2014/main" id="{C3038C71-269A-4C4A-9498-E377F6D6B159}"/>
                    </a:ext>
                  </a:extLst>
                </p:cNvPr>
                <p:cNvSpPr/>
                <p:nvPr/>
              </p:nvSpPr>
              <p:spPr bwMode="auto">
                <a:xfrm>
                  <a:off x="2060" y="2658"/>
                  <a:ext cx="590" cy="892"/>
                </a:xfrm>
                <a:custGeom>
                  <a:avLst/>
                  <a:gdLst>
                    <a:gd name="T0" fmla="*/ 1505 w 2462"/>
                    <a:gd name="T1" fmla="*/ 2605 h 3728"/>
                    <a:gd name="T2" fmla="*/ 729 w 2462"/>
                    <a:gd name="T3" fmla="*/ 1285 h 3728"/>
                    <a:gd name="T4" fmla="*/ 835 w 2462"/>
                    <a:gd name="T5" fmla="*/ 942 h 3728"/>
                    <a:gd name="T6" fmla="*/ 842 w 2462"/>
                    <a:gd name="T7" fmla="*/ 938 h 3728"/>
                    <a:gd name="T8" fmla="*/ 858 w 2462"/>
                    <a:gd name="T9" fmla="*/ 914 h 3728"/>
                    <a:gd name="T10" fmla="*/ 862 w 2462"/>
                    <a:gd name="T11" fmla="*/ 803 h 3728"/>
                    <a:gd name="T12" fmla="*/ 419 w 2462"/>
                    <a:gd name="T13" fmla="*/ 54 h 3728"/>
                    <a:gd name="T14" fmla="*/ 381 w 2462"/>
                    <a:gd name="T15" fmla="*/ 0 h 3728"/>
                    <a:gd name="T16" fmla="*/ 8 w 2462"/>
                    <a:gd name="T17" fmla="*/ 584 h 3728"/>
                    <a:gd name="T18" fmla="*/ 229 w 2462"/>
                    <a:gd name="T19" fmla="*/ 1388 h 3728"/>
                    <a:gd name="T20" fmla="*/ 1205 w 2462"/>
                    <a:gd name="T21" fmla="*/ 3048 h 3728"/>
                    <a:gd name="T22" fmla="*/ 1802 w 2462"/>
                    <a:gd name="T23" fmla="*/ 3606 h 3728"/>
                    <a:gd name="T24" fmla="*/ 2462 w 2462"/>
                    <a:gd name="T25" fmla="*/ 3535 h 3728"/>
                    <a:gd name="T26" fmla="*/ 1957 w 2462"/>
                    <a:gd name="T27" fmla="*/ 2676 h 3728"/>
                    <a:gd name="T28" fmla="*/ 1848 w 2462"/>
                    <a:gd name="T29" fmla="*/ 2684 h 3728"/>
                    <a:gd name="T30" fmla="*/ 1505 w 2462"/>
                    <a:gd name="T31" fmla="*/ 2605 h 3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2" h="3728">
                      <a:moveTo>
                        <a:pt x="1505" y="2605"/>
                      </a:moveTo>
                      <a:cubicBezTo>
                        <a:pt x="729" y="1285"/>
                        <a:pt x="729" y="1285"/>
                        <a:pt x="729" y="1285"/>
                      </a:cubicBezTo>
                      <a:cubicBezTo>
                        <a:pt x="661" y="1170"/>
                        <a:pt x="709" y="1017"/>
                        <a:pt x="835" y="942"/>
                      </a:cubicBezTo>
                      <a:cubicBezTo>
                        <a:pt x="842" y="938"/>
                        <a:pt x="842" y="938"/>
                        <a:pt x="842" y="938"/>
                      </a:cubicBezTo>
                      <a:cubicBezTo>
                        <a:pt x="847" y="930"/>
                        <a:pt x="852" y="922"/>
                        <a:pt x="858" y="914"/>
                      </a:cubicBezTo>
                      <a:cubicBezTo>
                        <a:pt x="889" y="872"/>
                        <a:pt x="886" y="844"/>
                        <a:pt x="862" y="803"/>
                      </a:cubicBezTo>
                      <a:cubicBezTo>
                        <a:pt x="713" y="554"/>
                        <a:pt x="567" y="304"/>
                        <a:pt x="419" y="54"/>
                      </a:cubicBezTo>
                      <a:cubicBezTo>
                        <a:pt x="408" y="35"/>
                        <a:pt x="394" y="18"/>
                        <a:pt x="381" y="0"/>
                      </a:cubicBezTo>
                      <a:cubicBezTo>
                        <a:pt x="150" y="131"/>
                        <a:pt x="16" y="314"/>
                        <a:pt x="8" y="584"/>
                      </a:cubicBezTo>
                      <a:cubicBezTo>
                        <a:pt x="0" y="876"/>
                        <a:pt x="90" y="1142"/>
                        <a:pt x="229" y="1388"/>
                      </a:cubicBezTo>
                      <a:cubicBezTo>
                        <a:pt x="546" y="1946"/>
                        <a:pt x="872" y="2500"/>
                        <a:pt x="1205" y="3048"/>
                      </a:cubicBezTo>
                      <a:cubicBezTo>
                        <a:pt x="1350" y="3286"/>
                        <a:pt x="1550" y="3476"/>
                        <a:pt x="1802" y="3606"/>
                      </a:cubicBezTo>
                      <a:cubicBezTo>
                        <a:pt x="2038" y="3728"/>
                        <a:pt x="2251" y="3674"/>
                        <a:pt x="2462" y="3535"/>
                      </a:cubicBezTo>
                      <a:cubicBezTo>
                        <a:pt x="2292" y="3246"/>
                        <a:pt x="2124" y="2961"/>
                        <a:pt x="1957" y="2676"/>
                      </a:cubicBezTo>
                      <a:cubicBezTo>
                        <a:pt x="1917" y="2682"/>
                        <a:pt x="1881" y="2685"/>
                        <a:pt x="1848" y="2684"/>
                      </a:cubicBezTo>
                      <a:cubicBezTo>
                        <a:pt x="1723" y="2752"/>
                        <a:pt x="1571" y="2718"/>
                        <a:pt x="1505" y="2605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i$ḻîďé">
                  <a:extLst>
                    <a:ext uri="{FF2B5EF4-FFF2-40B4-BE49-F238E27FC236}">
                      <a16:creationId xmlns="" xmlns:a16="http://schemas.microsoft.com/office/drawing/2014/main" id="{E621F759-8B07-4073-B50C-C8E7D2DF65E7}"/>
                    </a:ext>
                  </a:extLst>
                </p:cNvPr>
                <p:cNvSpPr/>
                <p:nvPr/>
              </p:nvSpPr>
              <p:spPr bwMode="auto">
                <a:xfrm>
                  <a:off x="2165" y="2623"/>
                  <a:ext cx="172" cy="234"/>
                </a:xfrm>
                <a:custGeom>
                  <a:avLst/>
                  <a:gdLst>
                    <a:gd name="T0" fmla="*/ 0 w 718"/>
                    <a:gd name="T1" fmla="*/ 123 h 976"/>
                    <a:gd name="T2" fmla="*/ 502 w 718"/>
                    <a:gd name="T3" fmla="*/ 976 h 976"/>
                    <a:gd name="T4" fmla="*/ 607 w 718"/>
                    <a:gd name="T5" fmla="*/ 670 h 976"/>
                    <a:gd name="T6" fmla="*/ 308 w 718"/>
                    <a:gd name="T7" fmla="*/ 161 h 976"/>
                    <a:gd name="T8" fmla="*/ 0 w 718"/>
                    <a:gd name="T9" fmla="*/ 123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976">
                      <a:moveTo>
                        <a:pt x="0" y="123"/>
                      </a:moveTo>
                      <a:cubicBezTo>
                        <a:pt x="166" y="405"/>
                        <a:pt x="333" y="688"/>
                        <a:pt x="502" y="976"/>
                      </a:cubicBezTo>
                      <a:cubicBezTo>
                        <a:pt x="710" y="881"/>
                        <a:pt x="718" y="859"/>
                        <a:pt x="607" y="670"/>
                      </a:cubicBezTo>
                      <a:cubicBezTo>
                        <a:pt x="507" y="500"/>
                        <a:pt x="408" y="331"/>
                        <a:pt x="308" y="161"/>
                      </a:cubicBezTo>
                      <a:cubicBezTo>
                        <a:pt x="219" y="11"/>
                        <a:pt x="134" y="0"/>
                        <a:pt x="0" y="12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îŝḷiďé">
                  <a:extLst>
                    <a:ext uri="{FF2B5EF4-FFF2-40B4-BE49-F238E27FC236}">
                      <a16:creationId xmlns="" xmlns:a16="http://schemas.microsoft.com/office/drawing/2014/main" id="{00C770EB-BC96-437C-94AE-CFDE80861C6D}"/>
                    </a:ext>
                  </a:extLst>
                </p:cNvPr>
                <p:cNvSpPr/>
                <p:nvPr/>
              </p:nvSpPr>
              <p:spPr bwMode="auto">
                <a:xfrm>
                  <a:off x="2541" y="3267"/>
                  <a:ext cx="169" cy="229"/>
                </a:xfrm>
                <a:custGeom>
                  <a:avLst/>
                  <a:gdLst>
                    <a:gd name="T0" fmla="*/ 0 w 706"/>
                    <a:gd name="T1" fmla="*/ 101 h 955"/>
                    <a:gd name="T2" fmla="*/ 501 w 706"/>
                    <a:gd name="T3" fmla="*/ 955 h 955"/>
                    <a:gd name="T4" fmla="*/ 609 w 706"/>
                    <a:gd name="T5" fmla="*/ 656 h 955"/>
                    <a:gd name="T6" fmla="*/ 318 w 706"/>
                    <a:gd name="T7" fmla="*/ 162 h 955"/>
                    <a:gd name="T8" fmla="*/ 0 w 706"/>
                    <a:gd name="T9" fmla="*/ 101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6" h="955">
                      <a:moveTo>
                        <a:pt x="0" y="101"/>
                      </a:moveTo>
                      <a:cubicBezTo>
                        <a:pt x="167" y="386"/>
                        <a:pt x="334" y="671"/>
                        <a:pt x="501" y="955"/>
                      </a:cubicBezTo>
                      <a:cubicBezTo>
                        <a:pt x="687" y="873"/>
                        <a:pt x="706" y="821"/>
                        <a:pt x="609" y="656"/>
                      </a:cubicBezTo>
                      <a:cubicBezTo>
                        <a:pt x="512" y="491"/>
                        <a:pt x="415" y="326"/>
                        <a:pt x="318" y="162"/>
                      </a:cubicBezTo>
                      <a:cubicBezTo>
                        <a:pt x="232" y="17"/>
                        <a:pt x="148" y="0"/>
                        <a:pt x="0" y="10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íŝḷïďe">
                  <a:extLst>
                    <a:ext uri="{FF2B5EF4-FFF2-40B4-BE49-F238E27FC236}">
                      <a16:creationId xmlns="" xmlns:a16="http://schemas.microsoft.com/office/drawing/2014/main" id="{B09503CF-0087-4506-8C96-CAD883D956B7}"/>
                    </a:ext>
                  </a:extLst>
                </p:cNvPr>
                <p:cNvSpPr/>
                <p:nvPr/>
              </p:nvSpPr>
              <p:spPr bwMode="auto">
                <a:xfrm>
                  <a:off x="2442" y="2764"/>
                  <a:ext cx="368" cy="368"/>
                </a:xfrm>
                <a:custGeom>
                  <a:avLst/>
                  <a:gdLst>
                    <a:gd name="T0" fmla="*/ 189 w 1539"/>
                    <a:gd name="T1" fmla="*/ 1111 h 1539"/>
                    <a:gd name="T2" fmla="*/ 1111 w 1539"/>
                    <a:gd name="T3" fmla="*/ 1350 h 1539"/>
                    <a:gd name="T4" fmla="*/ 1350 w 1539"/>
                    <a:gd name="T5" fmla="*/ 428 h 1539"/>
                    <a:gd name="T6" fmla="*/ 428 w 1539"/>
                    <a:gd name="T7" fmla="*/ 188 h 1539"/>
                    <a:gd name="T8" fmla="*/ 189 w 1539"/>
                    <a:gd name="T9" fmla="*/ 1111 h 1539"/>
                    <a:gd name="T10" fmla="*/ 1152 w 1539"/>
                    <a:gd name="T11" fmla="*/ 544 h 1539"/>
                    <a:gd name="T12" fmla="*/ 993 w 1539"/>
                    <a:gd name="T13" fmla="*/ 1156 h 1539"/>
                    <a:gd name="T14" fmla="*/ 382 w 1539"/>
                    <a:gd name="T15" fmla="*/ 997 h 1539"/>
                    <a:gd name="T16" fmla="*/ 541 w 1539"/>
                    <a:gd name="T17" fmla="*/ 386 h 1539"/>
                    <a:gd name="T18" fmla="*/ 1152 w 1539"/>
                    <a:gd name="T19" fmla="*/ 544 h 1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9" h="1539">
                      <a:moveTo>
                        <a:pt x="189" y="1111"/>
                      </a:moveTo>
                      <a:cubicBezTo>
                        <a:pt x="377" y="1431"/>
                        <a:pt x="790" y="1539"/>
                        <a:pt x="1111" y="1350"/>
                      </a:cubicBezTo>
                      <a:cubicBezTo>
                        <a:pt x="1431" y="1161"/>
                        <a:pt x="1539" y="749"/>
                        <a:pt x="1350" y="428"/>
                      </a:cubicBezTo>
                      <a:cubicBezTo>
                        <a:pt x="1161" y="107"/>
                        <a:pt x="749" y="0"/>
                        <a:pt x="428" y="188"/>
                      </a:cubicBezTo>
                      <a:cubicBezTo>
                        <a:pt x="107" y="377"/>
                        <a:pt x="0" y="790"/>
                        <a:pt x="189" y="1111"/>
                      </a:cubicBezTo>
                      <a:close/>
                      <a:moveTo>
                        <a:pt x="1152" y="544"/>
                      </a:moveTo>
                      <a:cubicBezTo>
                        <a:pt x="1277" y="757"/>
                        <a:pt x="1206" y="1031"/>
                        <a:pt x="993" y="1156"/>
                      </a:cubicBezTo>
                      <a:cubicBezTo>
                        <a:pt x="781" y="1281"/>
                        <a:pt x="507" y="1209"/>
                        <a:pt x="382" y="997"/>
                      </a:cubicBezTo>
                      <a:cubicBezTo>
                        <a:pt x="257" y="784"/>
                        <a:pt x="328" y="511"/>
                        <a:pt x="541" y="386"/>
                      </a:cubicBezTo>
                      <a:cubicBezTo>
                        <a:pt x="753" y="261"/>
                        <a:pt x="1027" y="332"/>
                        <a:pt x="1152" y="544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ṥľïḑé">
                  <a:extLst>
                    <a:ext uri="{FF2B5EF4-FFF2-40B4-BE49-F238E27FC236}">
                      <a16:creationId xmlns="" xmlns:a16="http://schemas.microsoft.com/office/drawing/2014/main" id="{DD36B693-F084-4FBA-9BBA-EA9CDF36DB0F}"/>
                    </a:ext>
                  </a:extLst>
                </p:cNvPr>
                <p:cNvSpPr/>
                <p:nvPr/>
              </p:nvSpPr>
              <p:spPr bwMode="auto">
                <a:xfrm>
                  <a:off x="2315" y="2512"/>
                  <a:ext cx="714" cy="744"/>
                </a:xfrm>
                <a:custGeom>
                  <a:avLst/>
                  <a:gdLst>
                    <a:gd name="T0" fmla="*/ 131 w 2983"/>
                    <a:gd name="T1" fmla="*/ 1275 h 3109"/>
                    <a:gd name="T2" fmla="*/ 0 w 2983"/>
                    <a:gd name="T3" fmla="*/ 1624 h 3109"/>
                    <a:gd name="T4" fmla="*/ 350 w 2983"/>
                    <a:gd name="T5" fmla="*/ 2219 h 3109"/>
                    <a:gd name="T6" fmla="*/ 491 w 2983"/>
                    <a:gd name="T7" fmla="*/ 2459 h 3109"/>
                    <a:gd name="T8" fmla="*/ 841 w 2983"/>
                    <a:gd name="T9" fmla="*/ 3054 h 3109"/>
                    <a:gd name="T10" fmla="*/ 1209 w 2983"/>
                    <a:gd name="T11" fmla="*/ 3109 h 3109"/>
                    <a:gd name="T12" fmla="*/ 2426 w 2983"/>
                    <a:gd name="T13" fmla="*/ 2871 h 3109"/>
                    <a:gd name="T14" fmla="*/ 2983 w 2983"/>
                    <a:gd name="T15" fmla="*/ 2544 h 3109"/>
                    <a:gd name="T16" fmla="*/ 1487 w 2983"/>
                    <a:gd name="T17" fmla="*/ 0 h 3109"/>
                    <a:gd name="T18" fmla="*/ 931 w 2983"/>
                    <a:gd name="T19" fmla="*/ 328 h 3109"/>
                    <a:gd name="T20" fmla="*/ 131 w 2983"/>
                    <a:gd name="T21" fmla="*/ 1275 h 3109"/>
                    <a:gd name="T22" fmla="*/ 1880 w 2983"/>
                    <a:gd name="T23" fmla="*/ 1481 h 3109"/>
                    <a:gd name="T24" fmla="*/ 1640 w 2983"/>
                    <a:gd name="T25" fmla="*/ 2403 h 3109"/>
                    <a:gd name="T26" fmla="*/ 718 w 2983"/>
                    <a:gd name="T27" fmla="*/ 2164 h 3109"/>
                    <a:gd name="T28" fmla="*/ 958 w 2983"/>
                    <a:gd name="T29" fmla="*/ 1242 h 3109"/>
                    <a:gd name="T30" fmla="*/ 1880 w 2983"/>
                    <a:gd name="T31" fmla="*/ 1481 h 3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83" h="3109">
                      <a:moveTo>
                        <a:pt x="131" y="1275"/>
                      </a:moveTo>
                      <a:cubicBezTo>
                        <a:pt x="0" y="1624"/>
                        <a:pt x="0" y="1624"/>
                        <a:pt x="0" y="1624"/>
                      </a:cubicBezTo>
                      <a:cubicBezTo>
                        <a:pt x="350" y="2219"/>
                        <a:pt x="350" y="2219"/>
                        <a:pt x="350" y="2219"/>
                      </a:cubicBezTo>
                      <a:cubicBezTo>
                        <a:pt x="491" y="2459"/>
                        <a:pt x="491" y="2459"/>
                        <a:pt x="491" y="2459"/>
                      </a:cubicBezTo>
                      <a:cubicBezTo>
                        <a:pt x="841" y="3054"/>
                        <a:pt x="841" y="3054"/>
                        <a:pt x="841" y="3054"/>
                      </a:cubicBezTo>
                      <a:cubicBezTo>
                        <a:pt x="1209" y="3109"/>
                        <a:pt x="1209" y="3109"/>
                        <a:pt x="1209" y="3109"/>
                      </a:cubicBezTo>
                      <a:cubicBezTo>
                        <a:pt x="2426" y="2871"/>
                        <a:pt x="2426" y="2871"/>
                        <a:pt x="2426" y="2871"/>
                      </a:cubicBezTo>
                      <a:cubicBezTo>
                        <a:pt x="2983" y="2544"/>
                        <a:pt x="2983" y="2544"/>
                        <a:pt x="2983" y="2544"/>
                      </a:cubicBezTo>
                      <a:cubicBezTo>
                        <a:pt x="1487" y="0"/>
                        <a:pt x="1487" y="0"/>
                        <a:pt x="1487" y="0"/>
                      </a:cubicBezTo>
                      <a:cubicBezTo>
                        <a:pt x="931" y="328"/>
                        <a:pt x="931" y="328"/>
                        <a:pt x="931" y="328"/>
                      </a:cubicBezTo>
                      <a:lnTo>
                        <a:pt x="131" y="1275"/>
                      </a:lnTo>
                      <a:close/>
                      <a:moveTo>
                        <a:pt x="1880" y="1481"/>
                      </a:moveTo>
                      <a:cubicBezTo>
                        <a:pt x="2068" y="1802"/>
                        <a:pt x="1961" y="2215"/>
                        <a:pt x="1640" y="2403"/>
                      </a:cubicBezTo>
                      <a:cubicBezTo>
                        <a:pt x="1320" y="2592"/>
                        <a:pt x="907" y="2485"/>
                        <a:pt x="718" y="2164"/>
                      </a:cubicBezTo>
                      <a:cubicBezTo>
                        <a:pt x="530" y="1843"/>
                        <a:pt x="637" y="1430"/>
                        <a:pt x="958" y="1242"/>
                      </a:cubicBezTo>
                      <a:cubicBezTo>
                        <a:pt x="1278" y="1053"/>
                        <a:pt x="1691" y="1160"/>
                        <a:pt x="1880" y="1481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ïṥḻíḍe">
                  <a:extLst>
                    <a:ext uri="{FF2B5EF4-FFF2-40B4-BE49-F238E27FC236}">
                      <a16:creationId xmlns="" xmlns:a16="http://schemas.microsoft.com/office/drawing/2014/main" id="{64D18CF9-5FC4-42C1-82FF-BDFB1FAA4205}"/>
                    </a:ext>
                  </a:extLst>
                </p:cNvPr>
                <p:cNvSpPr/>
                <p:nvPr/>
              </p:nvSpPr>
              <p:spPr bwMode="auto">
                <a:xfrm>
                  <a:off x="2504" y="2826"/>
                  <a:ext cx="244" cy="244"/>
                </a:xfrm>
                <a:custGeom>
                  <a:avLst/>
                  <a:gdLst>
                    <a:gd name="T0" fmla="*/ 125 w 1020"/>
                    <a:gd name="T1" fmla="*/ 737 h 1020"/>
                    <a:gd name="T2" fmla="*/ 737 w 1020"/>
                    <a:gd name="T3" fmla="*/ 895 h 1020"/>
                    <a:gd name="T4" fmla="*/ 895 w 1020"/>
                    <a:gd name="T5" fmla="*/ 284 h 1020"/>
                    <a:gd name="T6" fmla="*/ 284 w 1020"/>
                    <a:gd name="T7" fmla="*/ 125 h 1020"/>
                    <a:gd name="T8" fmla="*/ 125 w 1020"/>
                    <a:gd name="T9" fmla="*/ 737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0" h="1020">
                      <a:moveTo>
                        <a:pt x="125" y="737"/>
                      </a:moveTo>
                      <a:cubicBezTo>
                        <a:pt x="250" y="949"/>
                        <a:pt x="524" y="1020"/>
                        <a:pt x="737" y="895"/>
                      </a:cubicBezTo>
                      <a:cubicBezTo>
                        <a:pt x="949" y="770"/>
                        <a:pt x="1020" y="497"/>
                        <a:pt x="895" y="284"/>
                      </a:cubicBezTo>
                      <a:cubicBezTo>
                        <a:pt x="770" y="71"/>
                        <a:pt x="497" y="0"/>
                        <a:pt x="284" y="125"/>
                      </a:cubicBezTo>
                      <a:cubicBezTo>
                        <a:pt x="71" y="250"/>
                        <a:pt x="0" y="524"/>
                        <a:pt x="125" y="73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i$ľîḍe">
                  <a:extLst>
                    <a:ext uri="{FF2B5EF4-FFF2-40B4-BE49-F238E27FC236}">
                      <a16:creationId xmlns="" xmlns:a16="http://schemas.microsoft.com/office/drawing/2014/main" id="{7E405618-99EC-4604-9CD5-D32CEC80EEB7}"/>
                    </a:ext>
                  </a:extLst>
                </p:cNvPr>
                <p:cNvSpPr/>
                <p:nvPr/>
              </p:nvSpPr>
              <p:spPr bwMode="auto">
                <a:xfrm>
                  <a:off x="2486" y="2990"/>
                  <a:ext cx="51" cy="51"/>
                </a:xfrm>
                <a:custGeom>
                  <a:avLst/>
                  <a:gdLst>
                    <a:gd name="T0" fmla="*/ 59 w 213"/>
                    <a:gd name="T1" fmla="*/ 26 h 213"/>
                    <a:gd name="T2" fmla="*/ 187 w 213"/>
                    <a:gd name="T3" fmla="*/ 59 h 213"/>
                    <a:gd name="T4" fmla="*/ 154 w 213"/>
                    <a:gd name="T5" fmla="*/ 187 h 213"/>
                    <a:gd name="T6" fmla="*/ 26 w 213"/>
                    <a:gd name="T7" fmla="*/ 153 h 213"/>
                    <a:gd name="T8" fmla="*/ 59 w 213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59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3" y="103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3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îṡ1íḋê">
                  <a:extLst>
                    <a:ext uri="{FF2B5EF4-FFF2-40B4-BE49-F238E27FC236}">
                      <a16:creationId xmlns="" xmlns:a16="http://schemas.microsoft.com/office/drawing/2014/main" id="{9C8EE1EA-FF1C-4125-8684-5E628E5C17AC}"/>
                    </a:ext>
                  </a:extLst>
                </p:cNvPr>
                <p:cNvSpPr/>
                <p:nvPr/>
              </p:nvSpPr>
              <p:spPr bwMode="auto">
                <a:xfrm>
                  <a:off x="2715" y="2855"/>
                  <a:ext cx="52" cy="51"/>
                </a:xfrm>
                <a:custGeom>
                  <a:avLst/>
                  <a:gdLst>
                    <a:gd name="T0" fmla="*/ 60 w 214"/>
                    <a:gd name="T1" fmla="*/ 26 h 213"/>
                    <a:gd name="T2" fmla="*/ 187 w 214"/>
                    <a:gd name="T3" fmla="*/ 59 h 213"/>
                    <a:gd name="T4" fmla="*/ 154 w 214"/>
                    <a:gd name="T5" fmla="*/ 187 h 213"/>
                    <a:gd name="T6" fmla="*/ 26 w 214"/>
                    <a:gd name="T7" fmla="*/ 154 h 213"/>
                    <a:gd name="T8" fmla="*/ 60 w 214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213">
                      <a:moveTo>
                        <a:pt x="60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4" y="103"/>
                        <a:pt x="199" y="161"/>
                        <a:pt x="154" y="187"/>
                      </a:cubicBezTo>
                      <a:cubicBezTo>
                        <a:pt x="110" y="213"/>
                        <a:pt x="53" y="198"/>
                        <a:pt x="26" y="154"/>
                      </a:cubicBezTo>
                      <a:cubicBezTo>
                        <a:pt x="0" y="109"/>
                        <a:pt x="15" y="52"/>
                        <a:pt x="60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îṧlîḓê">
                  <a:extLst>
                    <a:ext uri="{FF2B5EF4-FFF2-40B4-BE49-F238E27FC236}">
                      <a16:creationId xmlns="" xmlns:a16="http://schemas.microsoft.com/office/drawing/2014/main" id="{964DC924-A792-4984-A975-90D62A974C8C}"/>
                    </a:ext>
                  </a:extLst>
                </p:cNvPr>
                <p:cNvSpPr/>
                <p:nvPr/>
              </p:nvSpPr>
              <p:spPr bwMode="auto">
                <a:xfrm>
                  <a:off x="2533" y="2808"/>
                  <a:ext cx="51" cy="51"/>
                </a:xfrm>
                <a:custGeom>
                  <a:avLst/>
                  <a:gdLst>
                    <a:gd name="T0" fmla="*/ 187 w 213"/>
                    <a:gd name="T1" fmla="*/ 59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59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59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4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ubicBezTo>
                        <a:pt x="104" y="0"/>
                        <a:pt x="161" y="15"/>
                        <a:pt x="187" y="59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íṩļïďê">
                  <a:extLst>
                    <a:ext uri="{FF2B5EF4-FFF2-40B4-BE49-F238E27FC236}">
                      <a16:creationId xmlns="" xmlns:a16="http://schemas.microsoft.com/office/drawing/2014/main" id="{82AA3AEA-A041-4EBA-A016-4EAC816BBF62}"/>
                    </a:ext>
                  </a:extLst>
                </p:cNvPr>
                <p:cNvSpPr/>
                <p:nvPr/>
              </p:nvSpPr>
              <p:spPr bwMode="auto">
                <a:xfrm>
                  <a:off x="2668" y="3037"/>
                  <a:ext cx="51" cy="51"/>
                </a:xfrm>
                <a:custGeom>
                  <a:avLst/>
                  <a:gdLst>
                    <a:gd name="T0" fmla="*/ 187 w 213"/>
                    <a:gd name="T1" fmla="*/ 60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6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60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9"/>
                        <a:pt x="26" y="154"/>
                      </a:cubicBezTo>
                      <a:cubicBezTo>
                        <a:pt x="0" y="110"/>
                        <a:pt x="14" y="52"/>
                        <a:pt x="59" y="26"/>
                      </a:cubicBezTo>
                      <a:cubicBezTo>
                        <a:pt x="103" y="0"/>
                        <a:pt x="161" y="15"/>
                        <a:pt x="187" y="6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ïśļíḓè">
                  <a:extLst>
                    <a:ext uri="{FF2B5EF4-FFF2-40B4-BE49-F238E27FC236}">
                      <a16:creationId xmlns="" xmlns:a16="http://schemas.microsoft.com/office/drawing/2014/main" id="{E5EDFBF5-B332-441B-B34B-361388C090E3}"/>
                    </a:ext>
                  </a:extLst>
                </p:cNvPr>
                <p:cNvSpPr/>
                <p:nvPr/>
              </p:nvSpPr>
              <p:spPr bwMode="auto">
                <a:xfrm>
                  <a:off x="2472" y="2890"/>
                  <a:ext cx="50" cy="50"/>
                </a:xfrm>
                <a:custGeom>
                  <a:avLst/>
                  <a:gdLst>
                    <a:gd name="T0" fmla="*/ 127 w 207"/>
                    <a:gd name="T1" fmla="*/ 13 h 207"/>
                    <a:gd name="T2" fmla="*/ 194 w 207"/>
                    <a:gd name="T3" fmla="*/ 127 h 207"/>
                    <a:gd name="T4" fmla="*/ 80 w 207"/>
                    <a:gd name="T5" fmla="*/ 194 h 207"/>
                    <a:gd name="T6" fmla="*/ 13 w 207"/>
                    <a:gd name="T7" fmla="*/ 80 h 207"/>
                    <a:gd name="T8" fmla="*/ 127 w 207"/>
                    <a:gd name="T9" fmla="*/ 13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7"/>
                      </a:cubicBez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ïṡlîdê">
                  <a:extLst>
                    <a:ext uri="{FF2B5EF4-FFF2-40B4-BE49-F238E27FC236}">
                      <a16:creationId xmlns="" xmlns:a16="http://schemas.microsoft.com/office/drawing/2014/main" id="{B76499F3-D3AB-40B3-8447-5804E076B980}"/>
                    </a:ext>
                  </a:extLst>
                </p:cNvPr>
                <p:cNvSpPr/>
                <p:nvPr/>
              </p:nvSpPr>
              <p:spPr bwMode="auto">
                <a:xfrm>
                  <a:off x="2730" y="2957"/>
                  <a:ext cx="50" cy="49"/>
                </a:xfrm>
                <a:custGeom>
                  <a:avLst/>
                  <a:gdLst>
                    <a:gd name="T0" fmla="*/ 127 w 207"/>
                    <a:gd name="T1" fmla="*/ 13 h 206"/>
                    <a:gd name="T2" fmla="*/ 194 w 207"/>
                    <a:gd name="T3" fmla="*/ 126 h 206"/>
                    <a:gd name="T4" fmla="*/ 80 w 207"/>
                    <a:gd name="T5" fmla="*/ 193 h 206"/>
                    <a:gd name="T6" fmla="*/ 13 w 207"/>
                    <a:gd name="T7" fmla="*/ 80 h 206"/>
                    <a:gd name="T8" fmla="*/ 127 w 207"/>
                    <a:gd name="T9" fmla="*/ 1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6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6"/>
                      </a:cubicBezTo>
                      <a:cubicBezTo>
                        <a:pt x="181" y="176"/>
                        <a:pt x="130" y="206"/>
                        <a:pt x="80" y="193"/>
                      </a:cubicBezTo>
                      <a:cubicBezTo>
                        <a:pt x="30" y="180"/>
                        <a:pt x="0" y="129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iṧlîḋé">
                  <a:extLst>
                    <a:ext uri="{FF2B5EF4-FFF2-40B4-BE49-F238E27FC236}">
                      <a16:creationId xmlns="" xmlns:a16="http://schemas.microsoft.com/office/drawing/2014/main" id="{C1C48B55-BDB9-49BE-8DF1-C806E164364C}"/>
                    </a:ext>
                  </a:extLst>
                </p:cNvPr>
                <p:cNvSpPr/>
                <p:nvPr/>
              </p:nvSpPr>
              <p:spPr bwMode="auto">
                <a:xfrm>
                  <a:off x="2635" y="2795"/>
                  <a:ext cx="49" cy="49"/>
                </a:xfrm>
                <a:custGeom>
                  <a:avLst/>
                  <a:gdLst>
                    <a:gd name="T0" fmla="*/ 193 w 206"/>
                    <a:gd name="T1" fmla="*/ 127 h 207"/>
                    <a:gd name="T2" fmla="*/ 80 w 206"/>
                    <a:gd name="T3" fmla="*/ 194 h 207"/>
                    <a:gd name="T4" fmla="*/ 13 w 206"/>
                    <a:gd name="T5" fmla="*/ 80 h 207"/>
                    <a:gd name="T6" fmla="*/ 127 w 206"/>
                    <a:gd name="T7" fmla="*/ 13 h 207"/>
                    <a:gd name="T8" fmla="*/ 193 w 206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7">
                      <a:moveTo>
                        <a:pt x="193" y="127"/>
                      </a:moveTo>
                      <a:cubicBezTo>
                        <a:pt x="180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6" y="26"/>
                        <a:pt x="206" y="77"/>
                        <a:pt x="193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iŝlíḋê">
                  <a:extLst>
                    <a:ext uri="{FF2B5EF4-FFF2-40B4-BE49-F238E27FC236}">
                      <a16:creationId xmlns="" xmlns:a16="http://schemas.microsoft.com/office/drawing/2014/main" id="{9754F020-3568-4272-916D-D03D62E4F6B2}"/>
                    </a:ext>
                  </a:extLst>
                </p:cNvPr>
                <p:cNvSpPr/>
                <p:nvPr/>
              </p:nvSpPr>
              <p:spPr bwMode="auto">
                <a:xfrm>
                  <a:off x="2568" y="3052"/>
                  <a:ext cx="49" cy="50"/>
                </a:xfrm>
                <a:custGeom>
                  <a:avLst/>
                  <a:gdLst>
                    <a:gd name="T0" fmla="*/ 194 w 207"/>
                    <a:gd name="T1" fmla="*/ 127 h 207"/>
                    <a:gd name="T2" fmla="*/ 80 w 207"/>
                    <a:gd name="T3" fmla="*/ 194 h 207"/>
                    <a:gd name="T4" fmla="*/ 13 w 207"/>
                    <a:gd name="T5" fmla="*/ 80 h 207"/>
                    <a:gd name="T6" fmla="*/ 127 w 207"/>
                    <a:gd name="T7" fmla="*/ 13 h 207"/>
                    <a:gd name="T8" fmla="*/ 194 w 207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94" y="127"/>
                      </a:move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7" y="26"/>
                        <a:pt x="207" y="77"/>
                        <a:pt x="194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í$ḷïďê">
                  <a:extLst>
                    <a:ext uri="{FF2B5EF4-FFF2-40B4-BE49-F238E27FC236}">
                      <a16:creationId xmlns="" xmlns:a16="http://schemas.microsoft.com/office/drawing/2014/main" id="{B4961F31-D1BF-4D14-99C6-ED6D78F1ECF9}"/>
                    </a:ext>
                  </a:extLst>
                </p:cNvPr>
                <p:cNvSpPr/>
                <p:nvPr/>
              </p:nvSpPr>
              <p:spPr bwMode="auto">
                <a:xfrm>
                  <a:off x="2493" y="2844"/>
                  <a:ext cx="51" cy="51"/>
                </a:xfrm>
                <a:custGeom>
                  <a:avLst/>
                  <a:gdLst>
                    <a:gd name="T0" fmla="*/ 161 w 212"/>
                    <a:gd name="T1" fmla="*/ 31 h 212"/>
                    <a:gd name="T2" fmla="*/ 181 w 212"/>
                    <a:gd name="T3" fmla="*/ 161 h 212"/>
                    <a:gd name="T4" fmla="*/ 51 w 212"/>
                    <a:gd name="T5" fmla="*/ 181 h 212"/>
                    <a:gd name="T6" fmla="*/ 31 w 212"/>
                    <a:gd name="T7" fmla="*/ 50 h 212"/>
                    <a:gd name="T8" fmla="*/ 161 w 212"/>
                    <a:gd name="T9" fmla="*/ 3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61" y="31"/>
                      </a:moveTo>
                      <a:cubicBezTo>
                        <a:pt x="203" y="61"/>
                        <a:pt x="212" y="119"/>
                        <a:pt x="181" y="161"/>
                      </a:cubicBezTo>
                      <a:cubicBezTo>
                        <a:pt x="151" y="203"/>
                        <a:pt x="92" y="212"/>
                        <a:pt x="51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î$lîḑe">
                  <a:extLst>
                    <a:ext uri="{FF2B5EF4-FFF2-40B4-BE49-F238E27FC236}">
                      <a16:creationId xmlns="" xmlns:a16="http://schemas.microsoft.com/office/drawing/2014/main" id="{6E598BF4-69AC-48D7-9F3D-02B2FA018BFE}"/>
                    </a:ext>
                  </a:extLst>
                </p:cNvPr>
                <p:cNvSpPr/>
                <p:nvPr/>
              </p:nvSpPr>
              <p:spPr bwMode="auto">
                <a:xfrm>
                  <a:off x="2708" y="3002"/>
                  <a:ext cx="51" cy="50"/>
                </a:xfrm>
                <a:custGeom>
                  <a:avLst/>
                  <a:gdLst>
                    <a:gd name="T0" fmla="*/ 161 w 211"/>
                    <a:gd name="T1" fmla="*/ 30 h 211"/>
                    <a:gd name="T2" fmla="*/ 181 w 211"/>
                    <a:gd name="T3" fmla="*/ 161 h 211"/>
                    <a:gd name="T4" fmla="*/ 50 w 211"/>
                    <a:gd name="T5" fmla="*/ 181 h 211"/>
                    <a:gd name="T6" fmla="*/ 30 w 211"/>
                    <a:gd name="T7" fmla="*/ 50 h 211"/>
                    <a:gd name="T8" fmla="*/ 161 w 211"/>
                    <a:gd name="T9" fmla="*/ 3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211">
                      <a:moveTo>
                        <a:pt x="161" y="30"/>
                      </a:moveTo>
                      <a:cubicBezTo>
                        <a:pt x="202" y="61"/>
                        <a:pt x="211" y="119"/>
                        <a:pt x="181" y="161"/>
                      </a:cubicBezTo>
                      <a:cubicBezTo>
                        <a:pt x="150" y="203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0" y="50"/>
                      </a:cubicBezTo>
                      <a:cubicBezTo>
                        <a:pt x="61" y="9"/>
                        <a:pt x="119" y="0"/>
                        <a:pt x="161" y="3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íśḷîḑê">
                  <a:extLst>
                    <a:ext uri="{FF2B5EF4-FFF2-40B4-BE49-F238E27FC236}">
                      <a16:creationId xmlns="" xmlns:a16="http://schemas.microsoft.com/office/drawing/2014/main" id="{CE255332-5AB5-4CF4-B382-2AB2E818073C}"/>
                    </a:ext>
                  </a:extLst>
                </p:cNvPr>
                <p:cNvSpPr/>
                <p:nvPr/>
              </p:nvSpPr>
              <p:spPr bwMode="auto">
                <a:xfrm>
                  <a:off x="2680" y="2816"/>
                  <a:ext cx="50" cy="50"/>
                </a:xfrm>
                <a:custGeom>
                  <a:avLst/>
                  <a:gdLst>
                    <a:gd name="T0" fmla="*/ 181 w 212"/>
                    <a:gd name="T1" fmla="*/ 161 h 212"/>
                    <a:gd name="T2" fmla="*/ 51 w 212"/>
                    <a:gd name="T3" fmla="*/ 181 h 212"/>
                    <a:gd name="T4" fmla="*/ 31 w 212"/>
                    <a:gd name="T5" fmla="*/ 51 h 212"/>
                    <a:gd name="T6" fmla="*/ 161 w 212"/>
                    <a:gd name="T7" fmla="*/ 31 h 212"/>
                    <a:gd name="T8" fmla="*/ 181 w 212"/>
                    <a:gd name="T9" fmla="*/ 16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81" y="161"/>
                      </a:moveTo>
                      <a:cubicBezTo>
                        <a:pt x="150" y="203"/>
                        <a:pt x="92" y="212"/>
                        <a:pt x="51" y="181"/>
                      </a:cubicBezTo>
                      <a:cubicBezTo>
                        <a:pt x="9" y="151"/>
                        <a:pt x="0" y="92"/>
                        <a:pt x="31" y="51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ubicBezTo>
                        <a:pt x="203" y="61"/>
                        <a:pt x="212" y="120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îşḷíḑê">
                  <a:extLst>
                    <a:ext uri="{FF2B5EF4-FFF2-40B4-BE49-F238E27FC236}">
                      <a16:creationId xmlns="" xmlns:a16="http://schemas.microsoft.com/office/drawing/2014/main" id="{3C8D2A99-F808-4ED4-A0AC-6BCE6612A8A8}"/>
                    </a:ext>
                  </a:extLst>
                </p:cNvPr>
                <p:cNvSpPr/>
                <p:nvPr/>
              </p:nvSpPr>
              <p:spPr bwMode="auto">
                <a:xfrm>
                  <a:off x="2522" y="3030"/>
                  <a:ext cx="51" cy="51"/>
                </a:xfrm>
                <a:custGeom>
                  <a:avLst/>
                  <a:gdLst>
                    <a:gd name="T0" fmla="*/ 181 w 212"/>
                    <a:gd name="T1" fmla="*/ 161 h 211"/>
                    <a:gd name="T2" fmla="*/ 50 w 212"/>
                    <a:gd name="T3" fmla="*/ 181 h 211"/>
                    <a:gd name="T4" fmla="*/ 31 w 212"/>
                    <a:gd name="T5" fmla="*/ 50 h 211"/>
                    <a:gd name="T6" fmla="*/ 161 w 212"/>
                    <a:gd name="T7" fmla="*/ 30 h 211"/>
                    <a:gd name="T8" fmla="*/ 181 w 212"/>
                    <a:gd name="T9" fmla="*/ 16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1">
                      <a:moveTo>
                        <a:pt x="181" y="161"/>
                      </a:moveTo>
                      <a:cubicBezTo>
                        <a:pt x="150" y="202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0"/>
                      </a:cubicBezTo>
                      <a:cubicBezTo>
                        <a:pt x="203" y="61"/>
                        <a:pt x="212" y="119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îŝliḓè">
                  <a:extLst>
                    <a:ext uri="{FF2B5EF4-FFF2-40B4-BE49-F238E27FC236}">
                      <a16:creationId xmlns="" xmlns:a16="http://schemas.microsoft.com/office/drawing/2014/main" id="{4B7716AE-D8C0-411B-9A07-56637F9DFADD}"/>
                    </a:ext>
                  </a:extLst>
                </p:cNvPr>
                <p:cNvSpPr/>
                <p:nvPr/>
              </p:nvSpPr>
              <p:spPr bwMode="auto">
                <a:xfrm>
                  <a:off x="2621" y="3056"/>
                  <a:ext cx="48" cy="48"/>
                </a:xfrm>
                <a:custGeom>
                  <a:avLst/>
                  <a:gdLst>
                    <a:gd name="T0" fmla="*/ 7 w 200"/>
                    <a:gd name="T1" fmla="*/ 113 h 200"/>
                    <a:gd name="T2" fmla="*/ 87 w 200"/>
                    <a:gd name="T3" fmla="*/ 8 h 200"/>
                    <a:gd name="T4" fmla="*/ 192 w 200"/>
                    <a:gd name="T5" fmla="*/ 87 h 200"/>
                    <a:gd name="T6" fmla="*/ 113 w 200"/>
                    <a:gd name="T7" fmla="*/ 193 h 200"/>
                    <a:gd name="T8" fmla="*/ 7 w 200"/>
                    <a:gd name="T9" fmla="*/ 113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00">
                      <a:moveTo>
                        <a:pt x="7" y="113"/>
                      </a:moveTo>
                      <a:cubicBezTo>
                        <a:pt x="0" y="62"/>
                        <a:pt x="36" y="15"/>
                        <a:pt x="87" y="8"/>
                      </a:cubicBezTo>
                      <a:cubicBezTo>
                        <a:pt x="138" y="0"/>
                        <a:pt x="185" y="36"/>
                        <a:pt x="192" y="87"/>
                      </a:cubicBezTo>
                      <a:cubicBezTo>
                        <a:pt x="200" y="138"/>
                        <a:pt x="164" y="185"/>
                        <a:pt x="113" y="193"/>
                      </a:cubicBezTo>
                      <a:cubicBezTo>
                        <a:pt x="62" y="200"/>
                        <a:pt x="15" y="164"/>
                        <a:pt x="7" y="1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îṩ1ïďè">
                  <a:extLst>
                    <a:ext uri="{FF2B5EF4-FFF2-40B4-BE49-F238E27FC236}">
                      <a16:creationId xmlns="" xmlns:a16="http://schemas.microsoft.com/office/drawing/2014/main" id="{4A26293F-832D-423D-B6EA-3C30B54A0833}"/>
                    </a:ext>
                  </a:extLst>
                </p:cNvPr>
                <p:cNvSpPr/>
                <p:nvPr/>
              </p:nvSpPr>
              <p:spPr bwMode="auto">
                <a:xfrm>
                  <a:off x="2584" y="2793"/>
                  <a:ext cx="47" cy="47"/>
                </a:xfrm>
                <a:custGeom>
                  <a:avLst/>
                  <a:gdLst>
                    <a:gd name="T0" fmla="*/ 7 w 199"/>
                    <a:gd name="T1" fmla="*/ 112 h 199"/>
                    <a:gd name="T2" fmla="*/ 87 w 199"/>
                    <a:gd name="T3" fmla="*/ 7 h 199"/>
                    <a:gd name="T4" fmla="*/ 192 w 199"/>
                    <a:gd name="T5" fmla="*/ 86 h 199"/>
                    <a:gd name="T6" fmla="*/ 113 w 199"/>
                    <a:gd name="T7" fmla="*/ 192 h 199"/>
                    <a:gd name="T8" fmla="*/ 7 w 199"/>
                    <a:gd name="T9" fmla="*/ 11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7" y="112"/>
                      </a:moveTo>
                      <a:cubicBezTo>
                        <a:pt x="0" y="61"/>
                        <a:pt x="36" y="14"/>
                        <a:pt x="87" y="7"/>
                      </a:cubicBezTo>
                      <a:cubicBezTo>
                        <a:pt x="138" y="0"/>
                        <a:pt x="185" y="35"/>
                        <a:pt x="192" y="86"/>
                      </a:cubicBezTo>
                      <a:cubicBezTo>
                        <a:pt x="199" y="137"/>
                        <a:pt x="164" y="185"/>
                        <a:pt x="113" y="192"/>
                      </a:cubicBezTo>
                      <a:cubicBezTo>
                        <a:pt x="62" y="199"/>
                        <a:pt x="14" y="163"/>
                        <a:pt x="7" y="112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îšľídê">
                  <a:extLst>
                    <a:ext uri="{FF2B5EF4-FFF2-40B4-BE49-F238E27FC236}">
                      <a16:creationId xmlns="" xmlns:a16="http://schemas.microsoft.com/office/drawing/2014/main" id="{F3B07BFC-B249-46FE-AC3D-045050537E2E}"/>
                    </a:ext>
                  </a:extLst>
                </p:cNvPr>
                <p:cNvSpPr/>
                <p:nvPr/>
              </p:nvSpPr>
              <p:spPr bwMode="auto">
                <a:xfrm>
                  <a:off x="2470" y="2943"/>
                  <a:ext cx="48" cy="48"/>
                </a:xfrm>
                <a:custGeom>
                  <a:avLst/>
                  <a:gdLst>
                    <a:gd name="T0" fmla="*/ 86 w 199"/>
                    <a:gd name="T1" fmla="*/ 7 h 200"/>
                    <a:gd name="T2" fmla="*/ 192 w 199"/>
                    <a:gd name="T3" fmla="*/ 87 h 200"/>
                    <a:gd name="T4" fmla="*/ 112 w 199"/>
                    <a:gd name="T5" fmla="*/ 192 h 200"/>
                    <a:gd name="T6" fmla="*/ 7 w 199"/>
                    <a:gd name="T7" fmla="*/ 113 h 200"/>
                    <a:gd name="T8" fmla="*/ 86 w 199"/>
                    <a:gd name="T9" fmla="*/ 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200">
                      <a:moveTo>
                        <a:pt x="86" y="7"/>
                      </a:moveTo>
                      <a:cubicBezTo>
                        <a:pt x="137" y="0"/>
                        <a:pt x="185" y="36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200"/>
                        <a:pt x="14" y="164"/>
                        <a:pt x="7" y="113"/>
                      </a:cubicBezTo>
                      <a:cubicBezTo>
                        <a:pt x="0" y="62"/>
                        <a:pt x="35" y="15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îṥliḋê">
                  <a:extLst>
                    <a:ext uri="{FF2B5EF4-FFF2-40B4-BE49-F238E27FC236}">
                      <a16:creationId xmlns="" xmlns:a16="http://schemas.microsoft.com/office/drawing/2014/main" id="{98C0DB5B-A5FA-41E0-81AB-BA1A4C4D6A86}"/>
                    </a:ext>
                  </a:extLst>
                </p:cNvPr>
                <p:cNvSpPr/>
                <p:nvPr/>
              </p:nvSpPr>
              <p:spPr bwMode="auto">
                <a:xfrm>
                  <a:off x="2734" y="2906"/>
                  <a:ext cx="48" cy="47"/>
                </a:xfrm>
                <a:custGeom>
                  <a:avLst/>
                  <a:gdLst>
                    <a:gd name="T0" fmla="*/ 86 w 199"/>
                    <a:gd name="T1" fmla="*/ 7 h 199"/>
                    <a:gd name="T2" fmla="*/ 192 w 199"/>
                    <a:gd name="T3" fmla="*/ 87 h 199"/>
                    <a:gd name="T4" fmla="*/ 112 w 199"/>
                    <a:gd name="T5" fmla="*/ 192 h 199"/>
                    <a:gd name="T6" fmla="*/ 7 w 199"/>
                    <a:gd name="T7" fmla="*/ 113 h 199"/>
                    <a:gd name="T8" fmla="*/ 86 w 199"/>
                    <a:gd name="T9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86" y="7"/>
                      </a:moveTo>
                      <a:cubicBezTo>
                        <a:pt x="137" y="0"/>
                        <a:pt x="184" y="35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199"/>
                        <a:pt x="14" y="164"/>
                        <a:pt x="7" y="113"/>
                      </a:cubicBezTo>
                      <a:cubicBezTo>
                        <a:pt x="0" y="62"/>
                        <a:pt x="35" y="14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ïṩ1iďè">
                  <a:extLst>
                    <a:ext uri="{FF2B5EF4-FFF2-40B4-BE49-F238E27FC236}">
                      <a16:creationId xmlns="" xmlns:a16="http://schemas.microsoft.com/office/drawing/2014/main" id="{5BD9D4F7-AB7E-47CF-9583-D42C7A933F94}"/>
                    </a:ext>
                  </a:extLst>
                </p:cNvPr>
                <p:cNvSpPr/>
                <p:nvPr/>
              </p:nvSpPr>
              <p:spPr bwMode="auto">
                <a:xfrm>
                  <a:off x="2532" y="2854"/>
                  <a:ext cx="187" cy="187"/>
                </a:xfrm>
                <a:custGeom>
                  <a:avLst/>
                  <a:gdLst>
                    <a:gd name="T0" fmla="*/ 217 w 779"/>
                    <a:gd name="T1" fmla="*/ 95 h 779"/>
                    <a:gd name="T2" fmla="*/ 684 w 779"/>
                    <a:gd name="T3" fmla="*/ 216 h 779"/>
                    <a:gd name="T4" fmla="*/ 563 w 779"/>
                    <a:gd name="T5" fmla="*/ 683 h 779"/>
                    <a:gd name="T6" fmla="*/ 96 w 779"/>
                    <a:gd name="T7" fmla="*/ 562 h 779"/>
                    <a:gd name="T8" fmla="*/ 217 w 779"/>
                    <a:gd name="T9" fmla="*/ 95 h 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9" h="779">
                      <a:moveTo>
                        <a:pt x="217" y="95"/>
                      </a:moveTo>
                      <a:cubicBezTo>
                        <a:pt x="379" y="0"/>
                        <a:pt x="588" y="54"/>
                        <a:pt x="684" y="216"/>
                      </a:cubicBezTo>
                      <a:cubicBezTo>
                        <a:pt x="779" y="379"/>
                        <a:pt x="725" y="588"/>
                        <a:pt x="563" y="683"/>
                      </a:cubicBezTo>
                      <a:cubicBezTo>
                        <a:pt x="400" y="779"/>
                        <a:pt x="191" y="724"/>
                        <a:pt x="96" y="562"/>
                      </a:cubicBezTo>
                      <a:cubicBezTo>
                        <a:pt x="0" y="400"/>
                        <a:pt x="55" y="191"/>
                        <a:pt x="217" y="95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išḷïḋè">
                  <a:extLst>
                    <a:ext uri="{FF2B5EF4-FFF2-40B4-BE49-F238E27FC236}">
                      <a16:creationId xmlns="" xmlns:a16="http://schemas.microsoft.com/office/drawing/2014/main" id="{F69BEEF3-EF65-4BF5-B6AE-0CED7FB339B1}"/>
                    </a:ext>
                  </a:extLst>
                </p:cNvPr>
                <p:cNvSpPr/>
                <p:nvPr/>
              </p:nvSpPr>
              <p:spPr bwMode="auto">
                <a:xfrm>
                  <a:off x="3376" y="3305"/>
                  <a:ext cx="96" cy="287"/>
                </a:xfrm>
                <a:custGeom>
                  <a:avLst/>
                  <a:gdLst>
                    <a:gd name="T0" fmla="*/ 149 w 401"/>
                    <a:gd name="T1" fmla="*/ 1144 h 1200"/>
                    <a:gd name="T2" fmla="*/ 116 w 401"/>
                    <a:gd name="T3" fmla="*/ 1200 h 1200"/>
                    <a:gd name="T4" fmla="*/ 89 w 401"/>
                    <a:gd name="T5" fmla="*/ 1113 h 1200"/>
                    <a:gd name="T6" fmla="*/ 0 w 401"/>
                    <a:gd name="T7" fmla="*/ 935 h 1200"/>
                    <a:gd name="T8" fmla="*/ 117 w 401"/>
                    <a:gd name="T9" fmla="*/ 0 h 1200"/>
                    <a:gd name="T10" fmla="*/ 152 w 401"/>
                    <a:gd name="T11" fmla="*/ 1139 h 1200"/>
                    <a:gd name="T12" fmla="*/ 149 w 401"/>
                    <a:gd name="T13" fmla="*/ 1144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1200">
                      <a:moveTo>
                        <a:pt x="149" y="1144"/>
                      </a:moveTo>
                      <a:cubicBezTo>
                        <a:pt x="138" y="1164"/>
                        <a:pt x="128" y="1182"/>
                        <a:pt x="116" y="1200"/>
                      </a:cubicBezTo>
                      <a:cubicBezTo>
                        <a:pt x="109" y="1171"/>
                        <a:pt x="100" y="1142"/>
                        <a:pt x="89" y="1113"/>
                      </a:cubicBezTo>
                      <a:cubicBezTo>
                        <a:pt x="67" y="1052"/>
                        <a:pt x="36" y="992"/>
                        <a:pt x="0" y="935"/>
                      </a:cubicBezTo>
                      <a:cubicBezTo>
                        <a:pt x="232" y="446"/>
                        <a:pt x="178" y="145"/>
                        <a:pt x="117" y="0"/>
                      </a:cubicBezTo>
                      <a:cubicBezTo>
                        <a:pt x="221" y="201"/>
                        <a:pt x="401" y="667"/>
                        <a:pt x="152" y="1139"/>
                      </a:cubicBezTo>
                      <a:cubicBezTo>
                        <a:pt x="151" y="1141"/>
                        <a:pt x="150" y="1142"/>
                        <a:pt x="149" y="114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ïṩļïďe">
                  <a:extLst>
                    <a:ext uri="{FF2B5EF4-FFF2-40B4-BE49-F238E27FC236}">
                      <a16:creationId xmlns="" xmlns:a16="http://schemas.microsoft.com/office/drawing/2014/main" id="{71379652-2043-4A99-AD7A-EDDB17E62B57}"/>
                    </a:ext>
                  </a:extLst>
                </p:cNvPr>
                <p:cNvSpPr/>
                <p:nvPr/>
              </p:nvSpPr>
              <p:spPr bwMode="auto">
                <a:xfrm>
                  <a:off x="3068" y="3529"/>
                  <a:ext cx="336" cy="214"/>
                </a:xfrm>
                <a:custGeom>
                  <a:avLst/>
                  <a:gdLst>
                    <a:gd name="T0" fmla="*/ 0 w 1404"/>
                    <a:gd name="T1" fmla="*/ 729 h 893"/>
                    <a:gd name="T2" fmla="*/ 1236 w 1404"/>
                    <a:gd name="T3" fmla="*/ 103 h 893"/>
                    <a:gd name="T4" fmla="*/ 1239 w 1404"/>
                    <a:gd name="T5" fmla="*/ 98 h 893"/>
                    <a:gd name="T6" fmla="*/ 1288 w 1404"/>
                    <a:gd name="T7" fmla="*/ 0 h 893"/>
                    <a:gd name="T8" fmla="*/ 1377 w 1404"/>
                    <a:gd name="T9" fmla="*/ 178 h 893"/>
                    <a:gd name="T10" fmla="*/ 1404 w 1404"/>
                    <a:gd name="T11" fmla="*/ 265 h 893"/>
                    <a:gd name="T12" fmla="*/ 0 w 1404"/>
                    <a:gd name="T13" fmla="*/ 729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4" h="893">
                      <a:moveTo>
                        <a:pt x="0" y="729"/>
                      </a:moveTo>
                      <a:cubicBezTo>
                        <a:pt x="0" y="729"/>
                        <a:pt x="815" y="893"/>
                        <a:pt x="1236" y="103"/>
                      </a:cubicBezTo>
                      <a:cubicBezTo>
                        <a:pt x="1237" y="101"/>
                        <a:pt x="1238" y="100"/>
                        <a:pt x="1239" y="98"/>
                      </a:cubicBezTo>
                      <a:cubicBezTo>
                        <a:pt x="1256" y="64"/>
                        <a:pt x="1273" y="32"/>
                        <a:pt x="1288" y="0"/>
                      </a:cubicBezTo>
                      <a:cubicBezTo>
                        <a:pt x="1324" y="57"/>
                        <a:pt x="1355" y="117"/>
                        <a:pt x="1377" y="178"/>
                      </a:cubicBezTo>
                      <a:cubicBezTo>
                        <a:pt x="1388" y="207"/>
                        <a:pt x="1397" y="236"/>
                        <a:pt x="1404" y="265"/>
                      </a:cubicBezTo>
                      <a:cubicBezTo>
                        <a:pt x="1049" y="830"/>
                        <a:pt x="215" y="812"/>
                        <a:pt x="0" y="72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iṩlidé">
                  <a:extLst>
                    <a:ext uri="{FF2B5EF4-FFF2-40B4-BE49-F238E27FC236}">
                      <a16:creationId xmlns="" xmlns:a16="http://schemas.microsoft.com/office/drawing/2014/main" id="{8761C091-BEB9-469E-9829-A32E915034EB}"/>
                    </a:ext>
                  </a:extLst>
                </p:cNvPr>
                <p:cNvSpPr/>
                <p:nvPr/>
              </p:nvSpPr>
              <p:spPr bwMode="auto">
                <a:xfrm>
                  <a:off x="2755" y="3292"/>
                  <a:ext cx="652" cy="716"/>
                </a:xfrm>
                <a:custGeom>
                  <a:avLst/>
                  <a:gdLst>
                    <a:gd name="T0" fmla="*/ 2711 w 2724"/>
                    <a:gd name="T1" fmla="*/ 1256 h 2994"/>
                    <a:gd name="T2" fmla="*/ 2724 w 2724"/>
                    <a:gd name="T3" fmla="*/ 1329 h 2994"/>
                    <a:gd name="T4" fmla="*/ 1282 w 2724"/>
                    <a:gd name="T5" fmla="*/ 1787 h 2994"/>
                    <a:gd name="T6" fmla="*/ 806 w 2724"/>
                    <a:gd name="T7" fmla="*/ 2688 h 2994"/>
                    <a:gd name="T8" fmla="*/ 885 w 2724"/>
                    <a:gd name="T9" fmla="*/ 2730 h 2994"/>
                    <a:gd name="T10" fmla="*/ 939 w 2724"/>
                    <a:gd name="T11" fmla="*/ 2906 h 2994"/>
                    <a:gd name="T12" fmla="*/ 763 w 2724"/>
                    <a:gd name="T13" fmla="*/ 2960 h 2994"/>
                    <a:gd name="T14" fmla="*/ 426 w 2724"/>
                    <a:gd name="T15" fmla="*/ 2782 h 2994"/>
                    <a:gd name="T16" fmla="*/ 89 w 2724"/>
                    <a:gd name="T17" fmla="*/ 2604 h 2994"/>
                    <a:gd name="T18" fmla="*/ 34 w 2724"/>
                    <a:gd name="T19" fmla="*/ 2428 h 2994"/>
                    <a:gd name="T20" fmla="*/ 211 w 2724"/>
                    <a:gd name="T21" fmla="*/ 2373 h 2994"/>
                    <a:gd name="T22" fmla="*/ 289 w 2724"/>
                    <a:gd name="T23" fmla="*/ 2415 h 2994"/>
                    <a:gd name="T24" fmla="*/ 766 w 2724"/>
                    <a:gd name="T25" fmla="*/ 1514 h 2994"/>
                    <a:gd name="T26" fmla="*/ 360 w 2724"/>
                    <a:gd name="T27" fmla="*/ 0 h 2994"/>
                    <a:gd name="T28" fmla="*/ 374 w 2724"/>
                    <a:gd name="T29" fmla="*/ 50 h 2994"/>
                    <a:gd name="T30" fmla="*/ 830 w 2724"/>
                    <a:gd name="T31" fmla="*/ 1539 h 2994"/>
                    <a:gd name="T32" fmla="*/ 347 w 2724"/>
                    <a:gd name="T33" fmla="*/ 2453 h 2994"/>
                    <a:gd name="T34" fmla="*/ 99 w 2724"/>
                    <a:gd name="T35" fmla="*/ 2409 h 2994"/>
                    <a:gd name="T36" fmla="*/ 101 w 2724"/>
                    <a:gd name="T37" fmla="*/ 2559 h 2994"/>
                    <a:gd name="T38" fmla="*/ 486 w 2724"/>
                    <a:gd name="T39" fmla="*/ 2762 h 2994"/>
                    <a:gd name="T40" fmla="*/ 1085 w 2724"/>
                    <a:gd name="T41" fmla="*/ 1629 h 2994"/>
                    <a:gd name="T42" fmla="*/ 790 w 2724"/>
                    <a:gd name="T43" fmla="*/ 379 h 2994"/>
                    <a:gd name="T44" fmla="*/ 827 w 2724"/>
                    <a:gd name="T45" fmla="*/ 387 h 2994"/>
                    <a:gd name="T46" fmla="*/ 1254 w 2724"/>
                    <a:gd name="T47" fmla="*/ 413 h 2994"/>
                    <a:gd name="T48" fmla="*/ 1995 w 2724"/>
                    <a:gd name="T49" fmla="*/ 452 h 2994"/>
                    <a:gd name="T50" fmla="*/ 2595 w 2724"/>
                    <a:gd name="T51" fmla="*/ 991 h 2994"/>
                    <a:gd name="T52" fmla="*/ 2546 w 2724"/>
                    <a:gd name="T53" fmla="*/ 1089 h 2994"/>
                    <a:gd name="T54" fmla="*/ 2543 w 2724"/>
                    <a:gd name="T55" fmla="*/ 1094 h 2994"/>
                    <a:gd name="T56" fmla="*/ 1307 w 2724"/>
                    <a:gd name="T57" fmla="*/ 1720 h 2994"/>
                    <a:gd name="T58" fmla="*/ 2711 w 2724"/>
                    <a:gd name="T59" fmla="*/ 1256 h 2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24" h="2994">
                      <a:moveTo>
                        <a:pt x="2711" y="1256"/>
                      </a:moveTo>
                      <a:cubicBezTo>
                        <a:pt x="2717" y="1281"/>
                        <a:pt x="2721" y="1305"/>
                        <a:pt x="2724" y="1329"/>
                      </a:cubicBezTo>
                      <a:cubicBezTo>
                        <a:pt x="2403" y="1812"/>
                        <a:pt x="1843" y="1942"/>
                        <a:pt x="1282" y="1787"/>
                      </a:cubicBezTo>
                      <a:cubicBezTo>
                        <a:pt x="806" y="2688"/>
                        <a:pt x="806" y="2688"/>
                        <a:pt x="806" y="2688"/>
                      </a:cubicBezTo>
                      <a:cubicBezTo>
                        <a:pt x="885" y="2730"/>
                        <a:pt x="885" y="2730"/>
                        <a:pt x="885" y="2730"/>
                      </a:cubicBezTo>
                      <a:cubicBezTo>
                        <a:pt x="948" y="2763"/>
                        <a:pt x="973" y="2842"/>
                        <a:pt x="939" y="2906"/>
                      </a:cubicBezTo>
                      <a:cubicBezTo>
                        <a:pt x="905" y="2970"/>
                        <a:pt x="826" y="2994"/>
                        <a:pt x="763" y="2960"/>
                      </a:cubicBezTo>
                      <a:cubicBezTo>
                        <a:pt x="426" y="2782"/>
                        <a:pt x="426" y="2782"/>
                        <a:pt x="426" y="2782"/>
                      </a:cubicBezTo>
                      <a:cubicBezTo>
                        <a:pt x="89" y="2604"/>
                        <a:pt x="89" y="2604"/>
                        <a:pt x="89" y="2604"/>
                      </a:cubicBezTo>
                      <a:cubicBezTo>
                        <a:pt x="25" y="2571"/>
                        <a:pt x="0" y="2492"/>
                        <a:pt x="34" y="2428"/>
                      </a:cubicBezTo>
                      <a:cubicBezTo>
                        <a:pt x="68" y="2364"/>
                        <a:pt x="147" y="2340"/>
                        <a:pt x="211" y="2373"/>
                      </a:cubicBezTo>
                      <a:cubicBezTo>
                        <a:pt x="289" y="2415"/>
                        <a:pt x="289" y="2415"/>
                        <a:pt x="289" y="2415"/>
                      </a:cubicBezTo>
                      <a:cubicBezTo>
                        <a:pt x="766" y="1514"/>
                        <a:pt x="766" y="1514"/>
                        <a:pt x="766" y="1514"/>
                      </a:cubicBezTo>
                      <a:cubicBezTo>
                        <a:pt x="304" y="1123"/>
                        <a:pt x="97" y="558"/>
                        <a:pt x="360" y="0"/>
                      </a:cubicBezTo>
                      <a:cubicBezTo>
                        <a:pt x="362" y="12"/>
                        <a:pt x="367" y="30"/>
                        <a:pt x="374" y="50"/>
                      </a:cubicBezTo>
                      <a:cubicBezTo>
                        <a:pt x="30" y="846"/>
                        <a:pt x="830" y="1539"/>
                        <a:pt x="830" y="1539"/>
                      </a:cubicBezTo>
                      <a:cubicBezTo>
                        <a:pt x="347" y="2453"/>
                        <a:pt x="347" y="2453"/>
                        <a:pt x="347" y="2453"/>
                      </a:cubicBezTo>
                      <a:cubicBezTo>
                        <a:pt x="347" y="2453"/>
                        <a:pt x="138" y="2334"/>
                        <a:pt x="99" y="2409"/>
                      </a:cubicBezTo>
                      <a:cubicBezTo>
                        <a:pt x="99" y="2409"/>
                        <a:pt x="27" y="2519"/>
                        <a:pt x="101" y="2559"/>
                      </a:cubicBezTo>
                      <a:cubicBezTo>
                        <a:pt x="175" y="2598"/>
                        <a:pt x="486" y="2762"/>
                        <a:pt x="486" y="2762"/>
                      </a:cubicBezTo>
                      <a:cubicBezTo>
                        <a:pt x="1085" y="1629"/>
                        <a:pt x="1085" y="1629"/>
                        <a:pt x="1085" y="1629"/>
                      </a:cubicBezTo>
                      <a:cubicBezTo>
                        <a:pt x="1085" y="1629"/>
                        <a:pt x="595" y="1011"/>
                        <a:pt x="790" y="379"/>
                      </a:cubicBezTo>
                      <a:cubicBezTo>
                        <a:pt x="802" y="382"/>
                        <a:pt x="814" y="384"/>
                        <a:pt x="827" y="387"/>
                      </a:cubicBezTo>
                      <a:cubicBezTo>
                        <a:pt x="972" y="415"/>
                        <a:pt x="1116" y="418"/>
                        <a:pt x="1254" y="413"/>
                      </a:cubicBezTo>
                      <a:cubicBezTo>
                        <a:pt x="1541" y="403"/>
                        <a:pt x="1803" y="361"/>
                        <a:pt x="1995" y="452"/>
                      </a:cubicBezTo>
                      <a:cubicBezTo>
                        <a:pt x="2192" y="545"/>
                        <a:pt x="2444" y="749"/>
                        <a:pt x="2595" y="991"/>
                      </a:cubicBezTo>
                      <a:cubicBezTo>
                        <a:pt x="2580" y="1023"/>
                        <a:pt x="2563" y="1055"/>
                        <a:pt x="2546" y="1089"/>
                      </a:cubicBezTo>
                      <a:cubicBezTo>
                        <a:pt x="2545" y="1091"/>
                        <a:pt x="2544" y="1092"/>
                        <a:pt x="2543" y="1094"/>
                      </a:cubicBezTo>
                      <a:cubicBezTo>
                        <a:pt x="2122" y="1884"/>
                        <a:pt x="1307" y="1720"/>
                        <a:pt x="1307" y="1720"/>
                      </a:cubicBezTo>
                      <a:cubicBezTo>
                        <a:pt x="1522" y="1803"/>
                        <a:pt x="2356" y="1821"/>
                        <a:pt x="2711" y="1256"/>
                      </a:cubicBezTo>
                      <a:close/>
                    </a:path>
                  </a:pathLst>
                </a:custGeom>
                <a:solidFill>
                  <a:srgbClr val="E3EA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îṡḷïďe">
                  <a:extLst>
                    <a:ext uri="{FF2B5EF4-FFF2-40B4-BE49-F238E27FC236}">
                      <a16:creationId xmlns="" xmlns:a16="http://schemas.microsoft.com/office/drawing/2014/main" id="{BC919854-DB07-41D0-AB4E-284957FD38DB}"/>
                    </a:ext>
                  </a:extLst>
                </p:cNvPr>
                <p:cNvSpPr/>
                <p:nvPr/>
              </p:nvSpPr>
              <p:spPr bwMode="auto">
                <a:xfrm>
                  <a:off x="2761" y="3304"/>
                  <a:ext cx="253" cy="648"/>
                </a:xfrm>
                <a:custGeom>
                  <a:avLst/>
                  <a:gdLst>
                    <a:gd name="T0" fmla="*/ 1058 w 1058"/>
                    <a:gd name="T1" fmla="*/ 1579 h 2712"/>
                    <a:gd name="T2" fmla="*/ 459 w 1058"/>
                    <a:gd name="T3" fmla="*/ 2712 h 2712"/>
                    <a:gd name="T4" fmla="*/ 74 w 1058"/>
                    <a:gd name="T5" fmla="*/ 2509 h 2712"/>
                    <a:gd name="T6" fmla="*/ 72 w 1058"/>
                    <a:gd name="T7" fmla="*/ 2359 h 2712"/>
                    <a:gd name="T8" fmla="*/ 320 w 1058"/>
                    <a:gd name="T9" fmla="*/ 2403 h 2712"/>
                    <a:gd name="T10" fmla="*/ 803 w 1058"/>
                    <a:gd name="T11" fmla="*/ 1489 h 2712"/>
                    <a:gd name="T12" fmla="*/ 347 w 1058"/>
                    <a:gd name="T13" fmla="*/ 0 h 2712"/>
                    <a:gd name="T14" fmla="*/ 763 w 1058"/>
                    <a:gd name="T15" fmla="*/ 329 h 2712"/>
                    <a:gd name="T16" fmla="*/ 1058 w 1058"/>
                    <a:gd name="T17" fmla="*/ 1579 h 2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8" h="2712">
                      <a:moveTo>
                        <a:pt x="1058" y="1579"/>
                      </a:moveTo>
                      <a:cubicBezTo>
                        <a:pt x="459" y="2712"/>
                        <a:pt x="459" y="2712"/>
                        <a:pt x="459" y="2712"/>
                      </a:cubicBezTo>
                      <a:cubicBezTo>
                        <a:pt x="459" y="2712"/>
                        <a:pt x="148" y="2548"/>
                        <a:pt x="74" y="2509"/>
                      </a:cubicBezTo>
                      <a:cubicBezTo>
                        <a:pt x="0" y="2469"/>
                        <a:pt x="72" y="2359"/>
                        <a:pt x="72" y="2359"/>
                      </a:cubicBezTo>
                      <a:cubicBezTo>
                        <a:pt x="111" y="2284"/>
                        <a:pt x="320" y="2403"/>
                        <a:pt x="320" y="2403"/>
                      </a:cubicBezTo>
                      <a:cubicBezTo>
                        <a:pt x="803" y="1489"/>
                        <a:pt x="803" y="1489"/>
                        <a:pt x="803" y="1489"/>
                      </a:cubicBezTo>
                      <a:cubicBezTo>
                        <a:pt x="803" y="1489"/>
                        <a:pt x="3" y="796"/>
                        <a:pt x="347" y="0"/>
                      </a:cubicBezTo>
                      <a:cubicBezTo>
                        <a:pt x="381" y="96"/>
                        <a:pt x="481" y="261"/>
                        <a:pt x="763" y="329"/>
                      </a:cubicBezTo>
                      <a:cubicBezTo>
                        <a:pt x="568" y="961"/>
                        <a:pt x="1058" y="1579"/>
                        <a:pt x="1058" y="157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ïṩľidè">
                  <a:extLst>
                    <a:ext uri="{FF2B5EF4-FFF2-40B4-BE49-F238E27FC236}">
                      <a16:creationId xmlns="" xmlns:a16="http://schemas.microsoft.com/office/drawing/2014/main" id="{128DF302-C7EC-4067-9CF5-852FACCA5436}"/>
                    </a:ext>
                  </a:extLst>
                </p:cNvPr>
                <p:cNvSpPr/>
                <p:nvPr/>
              </p:nvSpPr>
              <p:spPr bwMode="auto">
                <a:xfrm>
                  <a:off x="3390" y="3281"/>
                  <a:ext cx="14" cy="24"/>
                </a:xfrm>
                <a:custGeom>
                  <a:avLst/>
                  <a:gdLst>
                    <a:gd name="T0" fmla="*/ 59 w 59"/>
                    <a:gd name="T1" fmla="*/ 103 h 103"/>
                    <a:gd name="T2" fmla="*/ 0 w 59"/>
                    <a:gd name="T3" fmla="*/ 0 h 103"/>
                    <a:gd name="T4" fmla="*/ 59 w 59"/>
                    <a:gd name="T5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03">
                      <a:moveTo>
                        <a:pt x="59" y="103"/>
                      </a:moveTo>
                      <a:cubicBezTo>
                        <a:pt x="25" y="37"/>
                        <a:pt x="0" y="0"/>
                        <a:pt x="0" y="0"/>
                      </a:cubicBezTo>
                      <a:cubicBezTo>
                        <a:pt x="0" y="0"/>
                        <a:pt x="30" y="33"/>
                        <a:pt x="59" y="103"/>
                      </a:cubicBezTo>
                      <a:close/>
                    </a:path>
                  </a:pathLst>
                </a:custGeom>
                <a:solidFill>
                  <a:srgbClr val="EFF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iṡļïḓe">
                  <a:extLst>
                    <a:ext uri="{FF2B5EF4-FFF2-40B4-BE49-F238E27FC236}">
                      <a16:creationId xmlns="" xmlns:a16="http://schemas.microsoft.com/office/drawing/2014/main" id="{17FC9EC6-1882-461B-989E-F13B57A50A2B}"/>
                    </a:ext>
                  </a:extLst>
                </p:cNvPr>
                <p:cNvSpPr/>
                <p:nvPr/>
              </p:nvSpPr>
              <p:spPr bwMode="auto">
                <a:xfrm>
                  <a:off x="3283" y="3175"/>
                  <a:ext cx="9" cy="4"/>
                </a:xfrm>
                <a:custGeom>
                  <a:avLst/>
                  <a:gdLst>
                    <a:gd name="T0" fmla="*/ 39 w 39"/>
                    <a:gd name="T1" fmla="*/ 16 h 16"/>
                    <a:gd name="T2" fmla="*/ 29 w 39"/>
                    <a:gd name="T3" fmla="*/ 16 h 16"/>
                    <a:gd name="T4" fmla="*/ 0 w 39"/>
                    <a:gd name="T5" fmla="*/ 0 h 16"/>
                    <a:gd name="T6" fmla="*/ 39 w 3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16">
                      <a:moveTo>
                        <a:pt x="39" y="16"/>
                      </a:moveTo>
                      <a:cubicBezTo>
                        <a:pt x="39" y="16"/>
                        <a:pt x="35" y="16"/>
                        <a:pt x="29" y="16"/>
                      </a:cubicBezTo>
                      <a:cubicBezTo>
                        <a:pt x="19" y="11"/>
                        <a:pt x="10" y="5"/>
                        <a:pt x="0" y="0"/>
                      </a:cubicBezTo>
                      <a:cubicBezTo>
                        <a:pt x="25" y="10"/>
                        <a:pt x="39" y="16"/>
                        <a:pt x="39" y="16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ïŝļiḍé">
                  <a:extLst>
                    <a:ext uri="{FF2B5EF4-FFF2-40B4-BE49-F238E27FC236}">
                      <a16:creationId xmlns="" xmlns:a16="http://schemas.microsoft.com/office/drawing/2014/main" id="{FDBD657B-894D-4953-8144-AB8499977BBC}"/>
                    </a:ext>
                  </a:extLst>
                </p:cNvPr>
                <p:cNvSpPr/>
                <p:nvPr/>
              </p:nvSpPr>
              <p:spPr bwMode="auto">
                <a:xfrm>
                  <a:off x="2944" y="3179"/>
                  <a:ext cx="560" cy="431"/>
                </a:xfrm>
                <a:custGeom>
                  <a:avLst/>
                  <a:gdLst>
                    <a:gd name="T0" fmla="*/ 1998 w 2341"/>
                    <a:gd name="T1" fmla="*/ 1696 h 1802"/>
                    <a:gd name="T2" fmla="*/ 1934 w 2341"/>
                    <a:gd name="T3" fmla="*/ 1802 h 1802"/>
                    <a:gd name="T4" fmla="*/ 1921 w 2341"/>
                    <a:gd name="T5" fmla="*/ 1729 h 1802"/>
                    <a:gd name="T6" fmla="*/ 1954 w 2341"/>
                    <a:gd name="T7" fmla="*/ 1673 h 1802"/>
                    <a:gd name="T8" fmla="*/ 1957 w 2341"/>
                    <a:gd name="T9" fmla="*/ 1668 h 1802"/>
                    <a:gd name="T10" fmla="*/ 1922 w 2341"/>
                    <a:gd name="T11" fmla="*/ 529 h 1802"/>
                    <a:gd name="T12" fmla="*/ 1863 w 2341"/>
                    <a:gd name="T13" fmla="*/ 426 h 1802"/>
                    <a:gd name="T14" fmla="*/ 1922 w 2341"/>
                    <a:gd name="T15" fmla="*/ 529 h 1802"/>
                    <a:gd name="T16" fmla="*/ 1805 w 2341"/>
                    <a:gd name="T17" fmla="*/ 1464 h 1802"/>
                    <a:gd name="T18" fmla="*/ 1205 w 2341"/>
                    <a:gd name="T19" fmla="*/ 925 h 1802"/>
                    <a:gd name="T20" fmla="*/ 464 w 2341"/>
                    <a:gd name="T21" fmla="*/ 886 h 1802"/>
                    <a:gd name="T22" fmla="*/ 37 w 2341"/>
                    <a:gd name="T23" fmla="*/ 860 h 1802"/>
                    <a:gd name="T24" fmla="*/ 0 w 2341"/>
                    <a:gd name="T25" fmla="*/ 852 h 1802"/>
                    <a:gd name="T26" fmla="*/ 72 w 2341"/>
                    <a:gd name="T27" fmla="*/ 678 h 1802"/>
                    <a:gd name="T28" fmla="*/ 73 w 2341"/>
                    <a:gd name="T29" fmla="*/ 675 h 1802"/>
                    <a:gd name="T30" fmla="*/ 1445 w 2341"/>
                    <a:gd name="T31" fmla="*/ 0 h 1802"/>
                    <a:gd name="T32" fmla="*/ 2004 w 2341"/>
                    <a:gd name="T33" fmla="*/ 1687 h 1802"/>
                    <a:gd name="T34" fmla="*/ 1998 w 2341"/>
                    <a:gd name="T35" fmla="*/ 1696 h 1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41" h="1802">
                      <a:moveTo>
                        <a:pt x="1998" y="1696"/>
                      </a:moveTo>
                      <a:cubicBezTo>
                        <a:pt x="1978" y="1734"/>
                        <a:pt x="1957" y="1769"/>
                        <a:pt x="1934" y="1802"/>
                      </a:cubicBezTo>
                      <a:cubicBezTo>
                        <a:pt x="1931" y="1778"/>
                        <a:pt x="1927" y="1754"/>
                        <a:pt x="1921" y="1729"/>
                      </a:cubicBezTo>
                      <a:cubicBezTo>
                        <a:pt x="1933" y="1711"/>
                        <a:pt x="1943" y="1693"/>
                        <a:pt x="1954" y="1673"/>
                      </a:cubicBezTo>
                      <a:cubicBezTo>
                        <a:pt x="1955" y="1671"/>
                        <a:pt x="1956" y="1670"/>
                        <a:pt x="1957" y="1668"/>
                      </a:cubicBezTo>
                      <a:cubicBezTo>
                        <a:pt x="2206" y="1196"/>
                        <a:pt x="2026" y="730"/>
                        <a:pt x="1922" y="529"/>
                      </a:cubicBezTo>
                      <a:cubicBezTo>
                        <a:pt x="1893" y="459"/>
                        <a:pt x="1863" y="426"/>
                        <a:pt x="1863" y="426"/>
                      </a:cubicBezTo>
                      <a:cubicBezTo>
                        <a:pt x="1863" y="426"/>
                        <a:pt x="1888" y="463"/>
                        <a:pt x="1922" y="529"/>
                      </a:cubicBezTo>
                      <a:cubicBezTo>
                        <a:pt x="1983" y="674"/>
                        <a:pt x="2037" y="975"/>
                        <a:pt x="1805" y="1464"/>
                      </a:cubicBezTo>
                      <a:cubicBezTo>
                        <a:pt x="1654" y="1222"/>
                        <a:pt x="1402" y="1018"/>
                        <a:pt x="1205" y="925"/>
                      </a:cubicBezTo>
                      <a:cubicBezTo>
                        <a:pt x="1013" y="834"/>
                        <a:pt x="751" y="876"/>
                        <a:pt x="464" y="886"/>
                      </a:cubicBezTo>
                      <a:cubicBezTo>
                        <a:pt x="326" y="891"/>
                        <a:pt x="182" y="888"/>
                        <a:pt x="37" y="860"/>
                      </a:cubicBezTo>
                      <a:cubicBezTo>
                        <a:pt x="24" y="857"/>
                        <a:pt x="12" y="855"/>
                        <a:pt x="0" y="852"/>
                      </a:cubicBezTo>
                      <a:cubicBezTo>
                        <a:pt x="18" y="794"/>
                        <a:pt x="41" y="736"/>
                        <a:pt x="72" y="678"/>
                      </a:cubicBezTo>
                      <a:cubicBezTo>
                        <a:pt x="72" y="677"/>
                        <a:pt x="73" y="676"/>
                        <a:pt x="73" y="675"/>
                      </a:cubicBezTo>
                      <a:cubicBezTo>
                        <a:pt x="416" y="27"/>
                        <a:pt x="1337" y="1"/>
                        <a:pt x="1445" y="0"/>
                      </a:cubicBezTo>
                      <a:cubicBezTo>
                        <a:pt x="2055" y="365"/>
                        <a:pt x="2341" y="1050"/>
                        <a:pt x="2004" y="1687"/>
                      </a:cubicBezTo>
                      <a:cubicBezTo>
                        <a:pt x="2002" y="1690"/>
                        <a:pt x="2000" y="1693"/>
                        <a:pt x="1998" y="1696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ṥļiḋê">
                  <a:extLst>
                    <a:ext uri="{FF2B5EF4-FFF2-40B4-BE49-F238E27FC236}">
                      <a16:creationId xmlns="" xmlns:a16="http://schemas.microsoft.com/office/drawing/2014/main" id="{4056C1D0-152E-4447-9394-E7E428438BC2}"/>
                    </a:ext>
                  </a:extLst>
                </p:cNvPr>
                <p:cNvSpPr/>
                <p:nvPr/>
              </p:nvSpPr>
              <p:spPr bwMode="auto">
                <a:xfrm>
                  <a:off x="2841" y="3062"/>
                  <a:ext cx="442" cy="242"/>
                </a:xfrm>
                <a:custGeom>
                  <a:avLst/>
                  <a:gdLst>
                    <a:gd name="T0" fmla="*/ 53 w 1846"/>
                    <a:gd name="T1" fmla="*/ 930 h 1012"/>
                    <a:gd name="T2" fmla="*/ 53 w 1846"/>
                    <a:gd name="T3" fmla="*/ 931 h 1012"/>
                    <a:gd name="T4" fmla="*/ 14 w 1846"/>
                    <a:gd name="T5" fmla="*/ 1012 h 1012"/>
                    <a:gd name="T6" fmla="*/ 0 w 1846"/>
                    <a:gd name="T7" fmla="*/ 962 h 1012"/>
                    <a:gd name="T8" fmla="*/ 23 w 1846"/>
                    <a:gd name="T9" fmla="*/ 915 h 1012"/>
                    <a:gd name="T10" fmla="*/ 27 w 1846"/>
                    <a:gd name="T11" fmla="*/ 904 h 1012"/>
                    <a:gd name="T12" fmla="*/ 1795 w 1846"/>
                    <a:gd name="T13" fmla="*/ 444 h 1012"/>
                    <a:gd name="T14" fmla="*/ 1806 w 1846"/>
                    <a:gd name="T15" fmla="*/ 450 h 1012"/>
                    <a:gd name="T16" fmla="*/ 1846 w 1846"/>
                    <a:gd name="T17" fmla="*/ 473 h 1012"/>
                    <a:gd name="T18" fmla="*/ 53 w 1846"/>
                    <a:gd name="T19" fmla="*/ 93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6" h="1012">
                      <a:moveTo>
                        <a:pt x="53" y="930"/>
                      </a:moveTo>
                      <a:cubicBezTo>
                        <a:pt x="53" y="931"/>
                        <a:pt x="53" y="931"/>
                        <a:pt x="53" y="931"/>
                      </a:cubicBezTo>
                      <a:cubicBezTo>
                        <a:pt x="39" y="958"/>
                        <a:pt x="26" y="985"/>
                        <a:pt x="14" y="1012"/>
                      </a:cubicBezTo>
                      <a:cubicBezTo>
                        <a:pt x="7" y="992"/>
                        <a:pt x="2" y="974"/>
                        <a:pt x="0" y="962"/>
                      </a:cubicBezTo>
                      <a:cubicBezTo>
                        <a:pt x="7" y="946"/>
                        <a:pt x="15" y="930"/>
                        <a:pt x="23" y="915"/>
                      </a:cubicBezTo>
                      <a:cubicBezTo>
                        <a:pt x="25" y="911"/>
                        <a:pt x="25" y="908"/>
                        <a:pt x="27" y="904"/>
                      </a:cubicBezTo>
                      <a:cubicBezTo>
                        <a:pt x="378" y="240"/>
                        <a:pt x="1130" y="93"/>
                        <a:pt x="1795" y="444"/>
                      </a:cubicBezTo>
                      <a:cubicBezTo>
                        <a:pt x="1799" y="446"/>
                        <a:pt x="1803" y="448"/>
                        <a:pt x="1806" y="450"/>
                      </a:cubicBezTo>
                      <a:cubicBezTo>
                        <a:pt x="1820" y="458"/>
                        <a:pt x="1833" y="465"/>
                        <a:pt x="1846" y="473"/>
                      </a:cubicBezTo>
                      <a:cubicBezTo>
                        <a:pt x="1628" y="383"/>
                        <a:pt x="545" y="0"/>
                        <a:pt x="53" y="930"/>
                      </a:cubicBezTo>
                      <a:close/>
                    </a:path>
                  </a:pathLst>
                </a:custGeom>
                <a:solidFill>
                  <a:srgbClr val="9FD6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ŝlíḓé">
                  <a:extLst>
                    <a:ext uri="{FF2B5EF4-FFF2-40B4-BE49-F238E27FC236}">
                      <a16:creationId xmlns="" xmlns:a16="http://schemas.microsoft.com/office/drawing/2014/main" id="{0539A2BC-0057-4EA8-9C57-90802D1F6923}"/>
                    </a:ext>
                  </a:extLst>
                </p:cNvPr>
                <p:cNvSpPr/>
                <p:nvPr/>
              </p:nvSpPr>
              <p:spPr bwMode="auto">
                <a:xfrm>
                  <a:off x="2844" y="3062"/>
                  <a:ext cx="446" cy="321"/>
                </a:xfrm>
                <a:custGeom>
                  <a:avLst/>
                  <a:gdLst>
                    <a:gd name="T0" fmla="*/ 489 w 1861"/>
                    <a:gd name="T1" fmla="*/ 1164 h 1341"/>
                    <a:gd name="T2" fmla="*/ 488 w 1861"/>
                    <a:gd name="T3" fmla="*/ 1167 h 1341"/>
                    <a:gd name="T4" fmla="*/ 416 w 1861"/>
                    <a:gd name="T5" fmla="*/ 1341 h 1341"/>
                    <a:gd name="T6" fmla="*/ 0 w 1861"/>
                    <a:gd name="T7" fmla="*/ 1012 h 1341"/>
                    <a:gd name="T8" fmla="*/ 39 w 1861"/>
                    <a:gd name="T9" fmla="*/ 931 h 1341"/>
                    <a:gd name="T10" fmla="*/ 39 w 1861"/>
                    <a:gd name="T11" fmla="*/ 930 h 1341"/>
                    <a:gd name="T12" fmla="*/ 1832 w 1861"/>
                    <a:gd name="T13" fmla="*/ 473 h 1341"/>
                    <a:gd name="T14" fmla="*/ 1861 w 1861"/>
                    <a:gd name="T15" fmla="*/ 489 h 1341"/>
                    <a:gd name="T16" fmla="*/ 489 w 1861"/>
                    <a:gd name="T17" fmla="*/ 1164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1" h="1341">
                      <a:moveTo>
                        <a:pt x="489" y="1164"/>
                      </a:moveTo>
                      <a:cubicBezTo>
                        <a:pt x="489" y="1165"/>
                        <a:pt x="488" y="1166"/>
                        <a:pt x="488" y="1167"/>
                      </a:cubicBezTo>
                      <a:cubicBezTo>
                        <a:pt x="457" y="1225"/>
                        <a:pt x="434" y="1283"/>
                        <a:pt x="416" y="1341"/>
                      </a:cubicBezTo>
                      <a:cubicBezTo>
                        <a:pt x="134" y="1273"/>
                        <a:pt x="34" y="1108"/>
                        <a:pt x="0" y="1012"/>
                      </a:cubicBezTo>
                      <a:cubicBezTo>
                        <a:pt x="12" y="985"/>
                        <a:pt x="25" y="958"/>
                        <a:pt x="39" y="931"/>
                      </a:cubicBezTo>
                      <a:cubicBezTo>
                        <a:pt x="39" y="930"/>
                        <a:pt x="39" y="930"/>
                        <a:pt x="39" y="930"/>
                      </a:cubicBezTo>
                      <a:cubicBezTo>
                        <a:pt x="531" y="0"/>
                        <a:pt x="1614" y="383"/>
                        <a:pt x="1832" y="473"/>
                      </a:cubicBezTo>
                      <a:cubicBezTo>
                        <a:pt x="1842" y="478"/>
                        <a:pt x="1851" y="484"/>
                        <a:pt x="1861" y="489"/>
                      </a:cubicBezTo>
                      <a:cubicBezTo>
                        <a:pt x="1753" y="490"/>
                        <a:pt x="832" y="516"/>
                        <a:pt x="489" y="116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îś1îdê">
                  <a:extLst>
                    <a:ext uri="{FF2B5EF4-FFF2-40B4-BE49-F238E27FC236}">
                      <a16:creationId xmlns="" xmlns:a16="http://schemas.microsoft.com/office/drawing/2014/main" id="{C92DBE74-8A0A-48FE-B085-098704D2EED8}"/>
                    </a:ext>
                  </a:extLst>
                </p:cNvPr>
                <p:cNvSpPr/>
                <p:nvPr/>
              </p:nvSpPr>
              <p:spPr bwMode="auto">
                <a:xfrm>
                  <a:off x="3150" y="3188"/>
                  <a:ext cx="91" cy="91"/>
                </a:xfrm>
                <a:custGeom>
                  <a:avLst/>
                  <a:gdLst>
                    <a:gd name="T0" fmla="*/ 339 w 382"/>
                    <a:gd name="T1" fmla="*/ 270 h 383"/>
                    <a:gd name="T2" fmla="*/ 269 w 382"/>
                    <a:gd name="T3" fmla="*/ 44 h 383"/>
                    <a:gd name="T4" fmla="*/ 43 w 382"/>
                    <a:gd name="T5" fmla="*/ 113 h 383"/>
                    <a:gd name="T6" fmla="*/ 113 w 382"/>
                    <a:gd name="T7" fmla="*/ 340 h 383"/>
                    <a:gd name="T8" fmla="*/ 339 w 382"/>
                    <a:gd name="T9" fmla="*/ 27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383">
                      <a:moveTo>
                        <a:pt x="339" y="270"/>
                      </a:moveTo>
                      <a:cubicBezTo>
                        <a:pt x="382" y="188"/>
                        <a:pt x="351" y="87"/>
                        <a:pt x="269" y="44"/>
                      </a:cubicBezTo>
                      <a:cubicBezTo>
                        <a:pt x="187" y="0"/>
                        <a:pt x="86" y="32"/>
                        <a:pt x="43" y="113"/>
                      </a:cubicBezTo>
                      <a:cubicBezTo>
                        <a:pt x="0" y="195"/>
                        <a:pt x="31" y="296"/>
                        <a:pt x="113" y="340"/>
                      </a:cubicBezTo>
                      <a:cubicBezTo>
                        <a:pt x="194" y="383"/>
                        <a:pt x="296" y="352"/>
                        <a:pt x="339" y="270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ïṥlíḓé">
                  <a:extLst>
                    <a:ext uri="{FF2B5EF4-FFF2-40B4-BE49-F238E27FC236}">
                      <a16:creationId xmlns="" xmlns:a16="http://schemas.microsoft.com/office/drawing/2014/main" id="{F36F5634-C8F0-4D08-A878-4C12A22C728C}"/>
                    </a:ext>
                  </a:extLst>
                </p:cNvPr>
                <p:cNvSpPr/>
                <p:nvPr/>
              </p:nvSpPr>
              <p:spPr bwMode="auto">
                <a:xfrm>
                  <a:off x="2989" y="3223"/>
                  <a:ext cx="85" cy="85"/>
                </a:xfrm>
                <a:custGeom>
                  <a:avLst/>
                  <a:gdLst>
                    <a:gd name="T0" fmla="*/ 317 w 357"/>
                    <a:gd name="T1" fmla="*/ 251 h 357"/>
                    <a:gd name="T2" fmla="*/ 106 w 357"/>
                    <a:gd name="T3" fmla="*/ 317 h 357"/>
                    <a:gd name="T4" fmla="*/ 40 w 357"/>
                    <a:gd name="T5" fmla="*/ 106 h 357"/>
                    <a:gd name="T6" fmla="*/ 251 w 357"/>
                    <a:gd name="T7" fmla="*/ 40 h 357"/>
                    <a:gd name="T8" fmla="*/ 317 w 357"/>
                    <a:gd name="T9" fmla="*/ 251 h 357"/>
                    <a:gd name="T10" fmla="*/ 270 w 357"/>
                    <a:gd name="T11" fmla="*/ 227 h 357"/>
                    <a:gd name="T12" fmla="*/ 227 w 357"/>
                    <a:gd name="T13" fmla="*/ 87 h 357"/>
                    <a:gd name="T14" fmla="*/ 87 w 357"/>
                    <a:gd name="T15" fmla="*/ 130 h 357"/>
                    <a:gd name="T16" fmla="*/ 130 w 357"/>
                    <a:gd name="T17" fmla="*/ 270 h 357"/>
                    <a:gd name="T18" fmla="*/ 270 w 357"/>
                    <a:gd name="T19" fmla="*/ 22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7" h="357">
                      <a:moveTo>
                        <a:pt x="317" y="251"/>
                      </a:moveTo>
                      <a:cubicBezTo>
                        <a:pt x="276" y="328"/>
                        <a:pt x="182" y="357"/>
                        <a:pt x="106" y="317"/>
                      </a:cubicBezTo>
                      <a:cubicBezTo>
                        <a:pt x="29" y="276"/>
                        <a:pt x="0" y="182"/>
                        <a:pt x="40" y="106"/>
                      </a:cubicBezTo>
                      <a:cubicBezTo>
                        <a:pt x="81" y="29"/>
                        <a:pt x="175" y="0"/>
                        <a:pt x="251" y="40"/>
                      </a:cubicBezTo>
                      <a:cubicBezTo>
                        <a:pt x="328" y="81"/>
                        <a:pt x="357" y="175"/>
                        <a:pt x="317" y="251"/>
                      </a:cubicBezTo>
                      <a:close/>
                      <a:moveTo>
                        <a:pt x="270" y="227"/>
                      </a:moveTo>
                      <a:cubicBezTo>
                        <a:pt x="296" y="176"/>
                        <a:pt x="277" y="114"/>
                        <a:pt x="227" y="87"/>
                      </a:cubicBezTo>
                      <a:cubicBezTo>
                        <a:pt x="176" y="61"/>
                        <a:pt x="114" y="80"/>
                        <a:pt x="87" y="130"/>
                      </a:cubicBezTo>
                      <a:cubicBezTo>
                        <a:pt x="61" y="181"/>
                        <a:pt x="80" y="243"/>
                        <a:pt x="130" y="270"/>
                      </a:cubicBezTo>
                      <a:cubicBezTo>
                        <a:pt x="181" y="296"/>
                        <a:pt x="243" y="277"/>
                        <a:pt x="270" y="227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îśļiḍè">
                  <a:extLst>
                    <a:ext uri="{FF2B5EF4-FFF2-40B4-BE49-F238E27FC236}">
                      <a16:creationId xmlns="" xmlns:a16="http://schemas.microsoft.com/office/drawing/2014/main" id="{0E5B031E-7AD5-460F-BE29-BE1C5507E115}"/>
                    </a:ext>
                  </a:extLst>
                </p:cNvPr>
                <p:cNvSpPr/>
                <p:nvPr/>
              </p:nvSpPr>
              <p:spPr bwMode="auto">
                <a:xfrm>
                  <a:off x="2855" y="3797"/>
                  <a:ext cx="71" cy="57"/>
                </a:xfrm>
                <a:custGeom>
                  <a:avLst/>
                  <a:gdLst>
                    <a:gd name="T0" fmla="*/ 26 w 296"/>
                    <a:gd name="T1" fmla="*/ 229 h 238"/>
                    <a:gd name="T2" fmla="*/ 22 w 296"/>
                    <a:gd name="T3" fmla="*/ 238 h 238"/>
                    <a:gd name="T4" fmla="*/ 23 w 296"/>
                    <a:gd name="T5" fmla="*/ 101 h 238"/>
                    <a:gd name="T6" fmla="*/ 226 w 296"/>
                    <a:gd name="T7" fmla="*/ 39 h 238"/>
                    <a:gd name="T8" fmla="*/ 296 w 296"/>
                    <a:gd name="T9" fmla="*/ 119 h 238"/>
                    <a:gd name="T10" fmla="*/ 26 w 296"/>
                    <a:gd name="T11" fmla="*/ 229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6" h="238">
                      <a:moveTo>
                        <a:pt x="26" y="229"/>
                      </a:moveTo>
                      <a:cubicBezTo>
                        <a:pt x="24" y="232"/>
                        <a:pt x="23" y="235"/>
                        <a:pt x="22" y="238"/>
                      </a:cubicBezTo>
                      <a:cubicBezTo>
                        <a:pt x="1" y="196"/>
                        <a:pt x="0" y="145"/>
                        <a:pt x="23" y="101"/>
                      </a:cubicBezTo>
                      <a:cubicBezTo>
                        <a:pt x="62" y="28"/>
                        <a:pt x="153" y="0"/>
                        <a:pt x="226" y="39"/>
                      </a:cubicBezTo>
                      <a:cubicBezTo>
                        <a:pt x="260" y="57"/>
                        <a:pt x="284" y="85"/>
                        <a:pt x="296" y="119"/>
                      </a:cubicBezTo>
                      <a:cubicBezTo>
                        <a:pt x="193" y="86"/>
                        <a:pt x="78" y="130"/>
                        <a:pt x="26" y="229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iṩḻiḍè">
                  <a:extLst>
                    <a:ext uri="{FF2B5EF4-FFF2-40B4-BE49-F238E27FC236}">
                      <a16:creationId xmlns="" xmlns:a16="http://schemas.microsoft.com/office/drawing/2014/main" id="{84093014-5F68-4EF8-B931-62B9F1373498}"/>
                    </a:ext>
                  </a:extLst>
                </p:cNvPr>
                <p:cNvSpPr/>
                <p:nvPr/>
              </p:nvSpPr>
              <p:spPr bwMode="auto">
                <a:xfrm>
                  <a:off x="2860" y="3817"/>
                  <a:ext cx="69" cy="62"/>
                </a:xfrm>
                <a:custGeom>
                  <a:avLst/>
                  <a:gdLst>
                    <a:gd name="T0" fmla="*/ 267 w 289"/>
                    <a:gd name="T1" fmla="*/ 155 h 257"/>
                    <a:gd name="T2" fmla="*/ 64 w 289"/>
                    <a:gd name="T3" fmla="*/ 218 h 257"/>
                    <a:gd name="T4" fmla="*/ 0 w 289"/>
                    <a:gd name="T5" fmla="*/ 152 h 257"/>
                    <a:gd name="T6" fmla="*/ 4 w 289"/>
                    <a:gd name="T7" fmla="*/ 143 h 257"/>
                    <a:gd name="T8" fmla="*/ 274 w 289"/>
                    <a:gd name="T9" fmla="*/ 33 h 257"/>
                    <a:gd name="T10" fmla="*/ 267 w 289"/>
                    <a:gd name="T11" fmla="*/ 155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9" h="257">
                      <a:moveTo>
                        <a:pt x="267" y="155"/>
                      </a:moveTo>
                      <a:cubicBezTo>
                        <a:pt x="228" y="229"/>
                        <a:pt x="137" y="257"/>
                        <a:pt x="64" y="218"/>
                      </a:cubicBezTo>
                      <a:cubicBezTo>
                        <a:pt x="35" y="203"/>
                        <a:pt x="13" y="179"/>
                        <a:pt x="0" y="152"/>
                      </a:cubicBezTo>
                      <a:cubicBezTo>
                        <a:pt x="1" y="149"/>
                        <a:pt x="2" y="146"/>
                        <a:pt x="4" y="143"/>
                      </a:cubicBezTo>
                      <a:cubicBezTo>
                        <a:pt x="56" y="44"/>
                        <a:pt x="171" y="0"/>
                        <a:pt x="274" y="33"/>
                      </a:cubicBezTo>
                      <a:cubicBezTo>
                        <a:pt x="289" y="71"/>
                        <a:pt x="287" y="116"/>
                        <a:pt x="267" y="155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íŝlîḑè">
                  <a:extLst>
                    <a:ext uri="{FF2B5EF4-FFF2-40B4-BE49-F238E27FC236}">
                      <a16:creationId xmlns="" xmlns:a16="http://schemas.microsoft.com/office/drawing/2014/main" id="{D6257F7F-3B8B-4CE0-8A11-D2F42BABFBE0}"/>
                    </a:ext>
                  </a:extLst>
                </p:cNvPr>
                <p:cNvSpPr/>
                <p:nvPr/>
              </p:nvSpPr>
              <p:spPr bwMode="auto">
                <a:xfrm>
                  <a:off x="2998" y="3507"/>
                  <a:ext cx="103" cy="83"/>
                </a:xfrm>
                <a:custGeom>
                  <a:avLst/>
                  <a:gdLst>
                    <a:gd name="T0" fmla="*/ 51 w 431"/>
                    <a:gd name="T1" fmla="*/ 304 h 346"/>
                    <a:gd name="T2" fmla="*/ 32 w 431"/>
                    <a:gd name="T3" fmla="*/ 346 h 346"/>
                    <a:gd name="T4" fmla="*/ 34 w 431"/>
                    <a:gd name="T5" fmla="*/ 147 h 346"/>
                    <a:gd name="T6" fmla="*/ 328 w 431"/>
                    <a:gd name="T7" fmla="*/ 56 h 346"/>
                    <a:gd name="T8" fmla="*/ 431 w 431"/>
                    <a:gd name="T9" fmla="*/ 175 h 346"/>
                    <a:gd name="T10" fmla="*/ 51 w 431"/>
                    <a:gd name="T11" fmla="*/ 304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1" h="346">
                      <a:moveTo>
                        <a:pt x="51" y="304"/>
                      </a:moveTo>
                      <a:cubicBezTo>
                        <a:pt x="43" y="318"/>
                        <a:pt x="37" y="332"/>
                        <a:pt x="32" y="346"/>
                      </a:cubicBezTo>
                      <a:cubicBezTo>
                        <a:pt x="2" y="285"/>
                        <a:pt x="0" y="211"/>
                        <a:pt x="34" y="147"/>
                      </a:cubicBezTo>
                      <a:cubicBezTo>
                        <a:pt x="90" y="41"/>
                        <a:pt x="222" y="0"/>
                        <a:pt x="328" y="56"/>
                      </a:cubicBezTo>
                      <a:cubicBezTo>
                        <a:pt x="378" y="82"/>
                        <a:pt x="413" y="125"/>
                        <a:pt x="431" y="175"/>
                      </a:cubicBezTo>
                      <a:cubicBezTo>
                        <a:pt x="291" y="110"/>
                        <a:pt x="123" y="166"/>
                        <a:pt x="51" y="30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ïṧḷiḋé">
                  <a:extLst>
                    <a:ext uri="{FF2B5EF4-FFF2-40B4-BE49-F238E27FC236}">
                      <a16:creationId xmlns="" xmlns:a16="http://schemas.microsoft.com/office/drawing/2014/main" id="{0134C627-96BD-47DD-B4A0-EC46181FD908}"/>
                    </a:ext>
                  </a:extLst>
                </p:cNvPr>
                <p:cNvSpPr/>
                <p:nvPr/>
              </p:nvSpPr>
              <p:spPr bwMode="auto">
                <a:xfrm>
                  <a:off x="3006" y="3534"/>
                  <a:ext cx="100" cy="92"/>
                </a:xfrm>
                <a:custGeom>
                  <a:avLst/>
                  <a:gdLst>
                    <a:gd name="T0" fmla="*/ 386 w 419"/>
                    <a:gd name="T1" fmla="*/ 240 h 386"/>
                    <a:gd name="T2" fmla="*/ 93 w 419"/>
                    <a:gd name="T3" fmla="*/ 330 h 386"/>
                    <a:gd name="T4" fmla="*/ 0 w 419"/>
                    <a:gd name="T5" fmla="*/ 236 h 386"/>
                    <a:gd name="T6" fmla="*/ 19 w 419"/>
                    <a:gd name="T7" fmla="*/ 194 h 386"/>
                    <a:gd name="T8" fmla="*/ 399 w 419"/>
                    <a:gd name="T9" fmla="*/ 65 h 386"/>
                    <a:gd name="T10" fmla="*/ 386 w 419"/>
                    <a:gd name="T11" fmla="*/ 24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386">
                      <a:moveTo>
                        <a:pt x="386" y="240"/>
                      </a:moveTo>
                      <a:cubicBezTo>
                        <a:pt x="330" y="346"/>
                        <a:pt x="199" y="386"/>
                        <a:pt x="93" y="330"/>
                      </a:cubicBezTo>
                      <a:cubicBezTo>
                        <a:pt x="51" y="308"/>
                        <a:pt x="20" y="275"/>
                        <a:pt x="0" y="236"/>
                      </a:cubicBezTo>
                      <a:cubicBezTo>
                        <a:pt x="5" y="222"/>
                        <a:pt x="11" y="208"/>
                        <a:pt x="19" y="194"/>
                      </a:cubicBezTo>
                      <a:cubicBezTo>
                        <a:pt x="91" y="56"/>
                        <a:pt x="259" y="0"/>
                        <a:pt x="399" y="65"/>
                      </a:cubicBezTo>
                      <a:cubicBezTo>
                        <a:pt x="419" y="120"/>
                        <a:pt x="416" y="183"/>
                        <a:pt x="386" y="240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isļïḋê">
                  <a:extLst>
                    <a:ext uri="{FF2B5EF4-FFF2-40B4-BE49-F238E27FC236}">
                      <a16:creationId xmlns="" xmlns:a16="http://schemas.microsoft.com/office/drawing/2014/main" id="{A7A54479-CFA2-4C6B-96E3-0684F6E333DB}"/>
                    </a:ext>
                  </a:extLst>
                </p:cNvPr>
                <p:cNvSpPr/>
                <p:nvPr/>
              </p:nvSpPr>
              <p:spPr bwMode="auto">
                <a:xfrm>
                  <a:off x="3464" y="3326"/>
                  <a:ext cx="879" cy="550"/>
                </a:xfrm>
                <a:custGeom>
                  <a:avLst/>
                  <a:gdLst>
                    <a:gd name="T0" fmla="*/ 3671 w 3671"/>
                    <a:gd name="T1" fmla="*/ 2299 h 2299"/>
                    <a:gd name="T2" fmla="*/ 0 w 3671"/>
                    <a:gd name="T3" fmla="*/ 2299 h 2299"/>
                    <a:gd name="T4" fmla="*/ 0 w 3671"/>
                    <a:gd name="T5" fmla="*/ 59 h 2299"/>
                    <a:gd name="T6" fmla="*/ 1696 w 3671"/>
                    <a:gd name="T7" fmla="*/ 59 h 2299"/>
                    <a:gd name="T8" fmla="*/ 1836 w 3671"/>
                    <a:gd name="T9" fmla="*/ 0 h 2299"/>
                    <a:gd name="T10" fmla="*/ 1976 w 3671"/>
                    <a:gd name="T11" fmla="*/ 59 h 2299"/>
                    <a:gd name="T12" fmla="*/ 3671 w 3671"/>
                    <a:gd name="T13" fmla="*/ 59 h 2299"/>
                    <a:gd name="T14" fmla="*/ 3671 w 3671"/>
                    <a:gd name="T15" fmla="*/ 2299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1" h="2299">
                      <a:moveTo>
                        <a:pt x="3671" y="2299"/>
                      </a:moveTo>
                      <a:cubicBezTo>
                        <a:pt x="0" y="2299"/>
                        <a:pt x="0" y="2299"/>
                        <a:pt x="0" y="229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696" y="59"/>
                        <a:pt x="1696" y="59"/>
                        <a:pt x="1696" y="59"/>
                      </a:cubicBezTo>
                      <a:cubicBezTo>
                        <a:pt x="1724" y="24"/>
                        <a:pt x="1776" y="0"/>
                        <a:pt x="1836" y="0"/>
                      </a:cubicBezTo>
                      <a:cubicBezTo>
                        <a:pt x="1896" y="0"/>
                        <a:pt x="1948" y="24"/>
                        <a:pt x="1976" y="59"/>
                      </a:cubicBezTo>
                      <a:cubicBezTo>
                        <a:pt x="3671" y="59"/>
                        <a:pt x="3671" y="59"/>
                        <a:pt x="3671" y="59"/>
                      </a:cubicBezTo>
                      <a:lnTo>
                        <a:pt x="3671" y="2299"/>
                      </a:lnTo>
                      <a:close/>
                    </a:path>
                  </a:pathLst>
                </a:custGeom>
                <a:solidFill>
                  <a:srgbClr val="2E46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ísḷïḍê">
                  <a:extLst>
                    <a:ext uri="{FF2B5EF4-FFF2-40B4-BE49-F238E27FC236}">
                      <a16:creationId xmlns="" xmlns:a16="http://schemas.microsoft.com/office/drawing/2014/main" id="{8045B6AC-5FAE-43B7-B37F-3DC263ECB2EE}"/>
                    </a:ext>
                  </a:extLst>
                </p:cNvPr>
                <p:cNvSpPr/>
                <p:nvPr/>
              </p:nvSpPr>
              <p:spPr bwMode="auto">
                <a:xfrm>
                  <a:off x="3484" y="3361"/>
                  <a:ext cx="839" cy="506"/>
                </a:xfrm>
                <a:prstGeom prst="rect">
                  <a:avLst/>
                </a:prstGeom>
                <a:solidFill>
                  <a:srgbClr val="C8BC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iṩľïḋe">
                  <a:extLst>
                    <a:ext uri="{FF2B5EF4-FFF2-40B4-BE49-F238E27FC236}">
                      <a16:creationId xmlns="" xmlns:a16="http://schemas.microsoft.com/office/drawing/2014/main" id="{2F9ADCBB-36F0-4C35-8CA9-5D8FB375A191}"/>
                    </a:ext>
                  </a:extLst>
                </p:cNvPr>
                <p:cNvSpPr/>
                <p:nvPr/>
              </p:nvSpPr>
              <p:spPr bwMode="auto">
                <a:xfrm>
                  <a:off x="3971" y="3287"/>
                  <a:ext cx="78" cy="106"/>
                </a:xfrm>
                <a:custGeom>
                  <a:avLst/>
                  <a:gdLst>
                    <a:gd name="T0" fmla="*/ 34 w 328"/>
                    <a:gd name="T1" fmla="*/ 433 h 444"/>
                    <a:gd name="T2" fmla="*/ 0 w 328"/>
                    <a:gd name="T3" fmla="*/ 6 h 444"/>
                    <a:gd name="T4" fmla="*/ 156 w 328"/>
                    <a:gd name="T5" fmla="*/ 117 h 444"/>
                    <a:gd name="T6" fmla="*/ 261 w 328"/>
                    <a:gd name="T7" fmla="*/ 0 h 444"/>
                    <a:gd name="T8" fmla="*/ 278 w 328"/>
                    <a:gd name="T9" fmla="*/ 444 h 444"/>
                    <a:gd name="T10" fmla="*/ 34 w 328"/>
                    <a:gd name="T11" fmla="*/ 43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444">
                      <a:moveTo>
                        <a:pt x="34" y="433"/>
                      </a:moveTo>
                      <a:cubicBezTo>
                        <a:pt x="34" y="433"/>
                        <a:pt x="78" y="178"/>
                        <a:pt x="0" y="6"/>
                      </a:cubicBezTo>
                      <a:cubicBezTo>
                        <a:pt x="156" y="117"/>
                        <a:pt x="156" y="117"/>
                        <a:pt x="156" y="117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61" y="0"/>
                        <a:pt x="328" y="194"/>
                        <a:pt x="278" y="444"/>
                      </a:cubicBezTo>
                      <a:lnTo>
                        <a:pt x="34" y="433"/>
                      </a:lnTo>
                      <a:close/>
                    </a:path>
                  </a:pathLst>
                </a:custGeom>
                <a:solidFill>
                  <a:srgbClr val="DB4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îṩḻîḋè">
                  <a:extLst>
                    <a:ext uri="{FF2B5EF4-FFF2-40B4-BE49-F238E27FC236}">
                      <a16:creationId xmlns="" xmlns:a16="http://schemas.microsoft.com/office/drawing/2014/main" id="{6BA552A1-B1A7-4D90-9C6B-7810045AD9DD}"/>
                    </a:ext>
                  </a:extLst>
                </p:cNvPr>
                <p:cNvSpPr/>
                <p:nvPr/>
              </p:nvSpPr>
              <p:spPr bwMode="auto">
                <a:xfrm>
                  <a:off x="3484" y="3359"/>
                  <a:ext cx="417" cy="542"/>
                </a:xfrm>
                <a:custGeom>
                  <a:avLst/>
                  <a:gdLst>
                    <a:gd name="T0" fmla="*/ 0 w 1741"/>
                    <a:gd name="T1" fmla="*/ 2164 h 2266"/>
                    <a:gd name="T2" fmla="*/ 0 w 1741"/>
                    <a:gd name="T3" fmla="*/ 0 h 2266"/>
                    <a:gd name="T4" fmla="*/ 1741 w 1741"/>
                    <a:gd name="T5" fmla="*/ 5 h 2266"/>
                    <a:gd name="T6" fmla="*/ 1741 w 1741"/>
                    <a:gd name="T7" fmla="*/ 2164 h 2266"/>
                    <a:gd name="T8" fmla="*/ 0 w 1741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1" h="2266">
                      <a:moveTo>
                        <a:pt x="0" y="216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843" y="323"/>
                        <a:pt x="1741" y="5"/>
                      </a:cubicBezTo>
                      <a:cubicBezTo>
                        <a:pt x="1741" y="2164"/>
                        <a:pt x="1741" y="2164"/>
                        <a:pt x="1741" y="2164"/>
                      </a:cubicBezTo>
                      <a:cubicBezTo>
                        <a:pt x="1741" y="2164"/>
                        <a:pt x="753" y="2266"/>
                        <a:pt x="0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îṡ1ïḋê">
                  <a:extLst>
                    <a:ext uri="{FF2B5EF4-FFF2-40B4-BE49-F238E27FC236}">
                      <a16:creationId xmlns="" xmlns:a16="http://schemas.microsoft.com/office/drawing/2014/main" id="{074D3737-9A2C-4BF8-97D2-55414C03250C}"/>
                    </a:ext>
                  </a:extLst>
                </p:cNvPr>
                <p:cNvSpPr/>
                <p:nvPr/>
              </p:nvSpPr>
              <p:spPr bwMode="auto">
                <a:xfrm>
                  <a:off x="3498" y="3361"/>
                  <a:ext cx="404" cy="558"/>
                </a:xfrm>
                <a:custGeom>
                  <a:avLst/>
                  <a:gdLst>
                    <a:gd name="T0" fmla="*/ 0 w 1686"/>
                    <a:gd name="T1" fmla="*/ 2194 h 2337"/>
                    <a:gd name="T2" fmla="*/ 0 w 1686"/>
                    <a:gd name="T3" fmla="*/ 30 h 2337"/>
                    <a:gd name="T4" fmla="*/ 1683 w 1686"/>
                    <a:gd name="T5" fmla="*/ 0 h 2337"/>
                    <a:gd name="T6" fmla="*/ 1686 w 1686"/>
                    <a:gd name="T7" fmla="*/ 2158 h 2337"/>
                    <a:gd name="T8" fmla="*/ 0 w 1686"/>
                    <a:gd name="T9" fmla="*/ 2194 h 2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6" h="2337">
                      <a:moveTo>
                        <a:pt x="0" y="2194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948" y="346"/>
                        <a:pt x="1683" y="0"/>
                      </a:cubicBezTo>
                      <a:cubicBezTo>
                        <a:pt x="1686" y="2158"/>
                        <a:pt x="1686" y="2158"/>
                        <a:pt x="1686" y="2158"/>
                      </a:cubicBezTo>
                      <a:cubicBezTo>
                        <a:pt x="1686" y="2158"/>
                        <a:pt x="311" y="2337"/>
                        <a:pt x="0" y="219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ïṩ1iḋe">
                  <a:extLst>
                    <a:ext uri="{FF2B5EF4-FFF2-40B4-BE49-F238E27FC236}">
                      <a16:creationId xmlns="" xmlns:a16="http://schemas.microsoft.com/office/drawing/2014/main" id="{D52B610F-F9C6-4586-A7E7-46737A407342}"/>
                    </a:ext>
                  </a:extLst>
                </p:cNvPr>
                <p:cNvSpPr/>
                <p:nvPr/>
              </p:nvSpPr>
              <p:spPr bwMode="auto">
                <a:xfrm>
                  <a:off x="3535" y="3361"/>
                  <a:ext cx="366" cy="616"/>
                </a:xfrm>
                <a:custGeom>
                  <a:avLst/>
                  <a:gdLst>
                    <a:gd name="T0" fmla="*/ 0 w 1527"/>
                    <a:gd name="T1" fmla="*/ 2463 h 2577"/>
                    <a:gd name="T2" fmla="*/ 6 w 1527"/>
                    <a:gd name="T3" fmla="*/ 311 h 2577"/>
                    <a:gd name="T4" fmla="*/ 1527 w 1527"/>
                    <a:gd name="T5" fmla="*/ 0 h 2577"/>
                    <a:gd name="T6" fmla="*/ 1526 w 1527"/>
                    <a:gd name="T7" fmla="*/ 2158 h 2577"/>
                    <a:gd name="T8" fmla="*/ 0 w 1527"/>
                    <a:gd name="T9" fmla="*/ 2463 h 2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77">
                      <a:moveTo>
                        <a:pt x="0" y="2463"/>
                      </a:moveTo>
                      <a:cubicBezTo>
                        <a:pt x="6" y="311"/>
                        <a:pt x="6" y="311"/>
                        <a:pt x="6" y="311"/>
                      </a:cubicBezTo>
                      <a:cubicBezTo>
                        <a:pt x="6" y="311"/>
                        <a:pt x="1049" y="395"/>
                        <a:pt x="1527" y="0"/>
                      </a:cubicBezTo>
                      <a:cubicBezTo>
                        <a:pt x="1526" y="2158"/>
                        <a:pt x="1526" y="2158"/>
                        <a:pt x="1526" y="2158"/>
                      </a:cubicBezTo>
                      <a:cubicBezTo>
                        <a:pt x="1526" y="2158"/>
                        <a:pt x="723" y="2577"/>
                        <a:pt x="0" y="2463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îślïḓè">
                  <a:extLst>
                    <a:ext uri="{FF2B5EF4-FFF2-40B4-BE49-F238E27FC236}">
                      <a16:creationId xmlns="" xmlns:a16="http://schemas.microsoft.com/office/drawing/2014/main" id="{79C4EB0A-6A31-4E8C-9E8D-63115114CE26}"/>
                    </a:ext>
                  </a:extLst>
                </p:cNvPr>
                <p:cNvSpPr/>
                <p:nvPr/>
              </p:nvSpPr>
              <p:spPr bwMode="auto">
                <a:xfrm>
                  <a:off x="3613" y="3360"/>
                  <a:ext cx="290" cy="647"/>
                </a:xfrm>
                <a:custGeom>
                  <a:avLst/>
                  <a:gdLst>
                    <a:gd name="T0" fmla="*/ 0 w 1208"/>
                    <a:gd name="T1" fmla="*/ 2643 h 2703"/>
                    <a:gd name="T2" fmla="*/ 0 w 1208"/>
                    <a:gd name="T3" fmla="*/ 461 h 2703"/>
                    <a:gd name="T4" fmla="*/ 1202 w 1208"/>
                    <a:gd name="T5" fmla="*/ 0 h 2703"/>
                    <a:gd name="T6" fmla="*/ 1208 w 1208"/>
                    <a:gd name="T7" fmla="*/ 2164 h 2703"/>
                    <a:gd name="T8" fmla="*/ 0 w 1208"/>
                    <a:gd name="T9" fmla="*/ 2643 h 2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8" h="2703">
                      <a:moveTo>
                        <a:pt x="0" y="2643"/>
                      </a:moveTo>
                      <a:cubicBezTo>
                        <a:pt x="0" y="461"/>
                        <a:pt x="0" y="461"/>
                        <a:pt x="0" y="461"/>
                      </a:cubicBezTo>
                      <a:cubicBezTo>
                        <a:pt x="0" y="461"/>
                        <a:pt x="682" y="557"/>
                        <a:pt x="1202" y="0"/>
                      </a:cubicBezTo>
                      <a:cubicBezTo>
                        <a:pt x="1208" y="2164"/>
                        <a:pt x="1208" y="2164"/>
                        <a:pt x="1208" y="2164"/>
                      </a:cubicBezTo>
                      <a:cubicBezTo>
                        <a:pt x="1208" y="2164"/>
                        <a:pt x="778" y="2703"/>
                        <a:pt x="0" y="264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îṩlíḍe">
                  <a:extLst>
                    <a:ext uri="{FF2B5EF4-FFF2-40B4-BE49-F238E27FC236}">
                      <a16:creationId xmlns="" xmlns:a16="http://schemas.microsoft.com/office/drawing/2014/main" id="{713669D9-78C3-41DF-8CEC-93BA3E01E89C}"/>
                    </a:ext>
                  </a:extLst>
                </p:cNvPr>
                <p:cNvSpPr/>
                <p:nvPr/>
              </p:nvSpPr>
              <p:spPr bwMode="auto">
                <a:xfrm>
                  <a:off x="3901" y="3357"/>
                  <a:ext cx="417" cy="542"/>
                </a:xfrm>
                <a:custGeom>
                  <a:avLst/>
                  <a:gdLst>
                    <a:gd name="T0" fmla="*/ 1743 w 1743"/>
                    <a:gd name="T1" fmla="*/ 2164 h 2266"/>
                    <a:gd name="T2" fmla="*/ 1743 w 1743"/>
                    <a:gd name="T3" fmla="*/ 0 h 2266"/>
                    <a:gd name="T4" fmla="*/ 0 w 1743"/>
                    <a:gd name="T5" fmla="*/ 15 h 2266"/>
                    <a:gd name="T6" fmla="*/ 9 w 1743"/>
                    <a:gd name="T7" fmla="*/ 2164 h 2266"/>
                    <a:gd name="T8" fmla="*/ 1743 w 1743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3" h="2266">
                      <a:moveTo>
                        <a:pt x="1743" y="2164"/>
                      </a:moveTo>
                      <a:cubicBezTo>
                        <a:pt x="1743" y="0"/>
                        <a:pt x="1743" y="0"/>
                        <a:pt x="1743" y="0"/>
                      </a:cubicBezTo>
                      <a:cubicBezTo>
                        <a:pt x="1743" y="0"/>
                        <a:pt x="891" y="332"/>
                        <a:pt x="0" y="15"/>
                      </a:cubicBezTo>
                      <a:cubicBezTo>
                        <a:pt x="9" y="2164"/>
                        <a:pt x="9" y="2164"/>
                        <a:pt x="9" y="2164"/>
                      </a:cubicBezTo>
                      <a:cubicBezTo>
                        <a:pt x="9" y="2164"/>
                        <a:pt x="989" y="2266"/>
                        <a:pt x="1743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isļíḍê">
                  <a:extLst>
                    <a:ext uri="{FF2B5EF4-FFF2-40B4-BE49-F238E27FC236}">
                      <a16:creationId xmlns="" xmlns:a16="http://schemas.microsoft.com/office/drawing/2014/main" id="{ED8537F6-20AD-411C-AA6D-49A6FF68A0C0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405" cy="556"/>
                </a:xfrm>
                <a:custGeom>
                  <a:avLst/>
                  <a:gdLst>
                    <a:gd name="T0" fmla="*/ 1691 w 1691"/>
                    <a:gd name="T1" fmla="*/ 2184 h 2328"/>
                    <a:gd name="T2" fmla="*/ 1691 w 1691"/>
                    <a:gd name="T3" fmla="*/ 20 h 2328"/>
                    <a:gd name="T4" fmla="*/ 0 w 1691"/>
                    <a:gd name="T5" fmla="*/ 0 h 2328"/>
                    <a:gd name="T6" fmla="*/ 5 w 1691"/>
                    <a:gd name="T7" fmla="*/ 2148 h 2328"/>
                    <a:gd name="T8" fmla="*/ 1691 w 1691"/>
                    <a:gd name="T9" fmla="*/ 2184 h 2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1" h="2328">
                      <a:moveTo>
                        <a:pt x="1691" y="2184"/>
                      </a:moveTo>
                      <a:cubicBezTo>
                        <a:pt x="1691" y="20"/>
                        <a:pt x="1691" y="20"/>
                        <a:pt x="1691" y="20"/>
                      </a:cubicBezTo>
                      <a:cubicBezTo>
                        <a:pt x="1691" y="20"/>
                        <a:pt x="735" y="346"/>
                        <a:pt x="0" y="0"/>
                      </a:cubicBezTo>
                      <a:cubicBezTo>
                        <a:pt x="5" y="2148"/>
                        <a:pt x="5" y="2148"/>
                        <a:pt x="5" y="2148"/>
                      </a:cubicBezTo>
                      <a:cubicBezTo>
                        <a:pt x="5" y="2148"/>
                        <a:pt x="1380" y="2328"/>
                        <a:pt x="1691" y="218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îṩḻíḋê">
                  <a:extLst>
                    <a:ext uri="{FF2B5EF4-FFF2-40B4-BE49-F238E27FC236}">
                      <a16:creationId xmlns="" xmlns:a16="http://schemas.microsoft.com/office/drawing/2014/main" id="{5C4F6513-F7CB-42A0-AF88-781A916234ED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366" cy="614"/>
                </a:xfrm>
                <a:custGeom>
                  <a:avLst/>
                  <a:gdLst>
                    <a:gd name="T0" fmla="*/ 1527 w 1527"/>
                    <a:gd name="T1" fmla="*/ 2456 h 2569"/>
                    <a:gd name="T2" fmla="*/ 1521 w 1527"/>
                    <a:gd name="T3" fmla="*/ 303 h 2569"/>
                    <a:gd name="T4" fmla="*/ 0 w 1527"/>
                    <a:gd name="T5" fmla="*/ 0 h 2569"/>
                    <a:gd name="T6" fmla="*/ 3 w 1527"/>
                    <a:gd name="T7" fmla="*/ 2157 h 2569"/>
                    <a:gd name="T8" fmla="*/ 1527 w 1527"/>
                    <a:gd name="T9" fmla="*/ 2456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69">
                      <a:moveTo>
                        <a:pt x="1527" y="2456"/>
                      </a:moveTo>
                      <a:cubicBezTo>
                        <a:pt x="1521" y="303"/>
                        <a:pt x="1521" y="303"/>
                        <a:pt x="1521" y="303"/>
                      </a:cubicBezTo>
                      <a:cubicBezTo>
                        <a:pt x="1521" y="303"/>
                        <a:pt x="478" y="394"/>
                        <a:pt x="0" y="0"/>
                      </a:cubicBezTo>
                      <a:cubicBezTo>
                        <a:pt x="3" y="2157"/>
                        <a:pt x="3" y="2157"/>
                        <a:pt x="3" y="2157"/>
                      </a:cubicBezTo>
                      <a:cubicBezTo>
                        <a:pt x="3" y="2157"/>
                        <a:pt x="804" y="2569"/>
                        <a:pt x="1527" y="2456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ïṥḷîde">
                  <a:extLst>
                    <a:ext uri="{FF2B5EF4-FFF2-40B4-BE49-F238E27FC236}">
                      <a16:creationId xmlns="" xmlns:a16="http://schemas.microsoft.com/office/drawing/2014/main" id="{D93F7098-C219-4E0D-B193-DFDAD6B453A7}"/>
                    </a:ext>
                  </a:extLst>
                </p:cNvPr>
                <p:cNvSpPr/>
                <p:nvPr/>
              </p:nvSpPr>
              <p:spPr bwMode="auto">
                <a:xfrm>
                  <a:off x="4559" y="542"/>
                  <a:ext cx="614" cy="464"/>
                </a:xfrm>
                <a:custGeom>
                  <a:avLst/>
                  <a:gdLst>
                    <a:gd name="T0" fmla="*/ 614 w 614"/>
                    <a:gd name="T1" fmla="*/ 356 h 464"/>
                    <a:gd name="T2" fmla="*/ 70 w 614"/>
                    <a:gd name="T3" fmla="*/ 0 h 464"/>
                    <a:gd name="T4" fmla="*/ 0 w 614"/>
                    <a:gd name="T5" fmla="*/ 107 h 464"/>
                    <a:gd name="T6" fmla="*/ 544 w 614"/>
                    <a:gd name="T7" fmla="*/ 464 h 464"/>
                    <a:gd name="T8" fmla="*/ 614 w 614"/>
                    <a:gd name="T9" fmla="*/ 356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464">
                      <a:moveTo>
                        <a:pt x="614" y="356"/>
                      </a:moveTo>
                      <a:lnTo>
                        <a:pt x="70" y="0"/>
                      </a:lnTo>
                      <a:lnTo>
                        <a:pt x="0" y="107"/>
                      </a:lnTo>
                      <a:lnTo>
                        <a:pt x="544" y="464"/>
                      </a:lnTo>
                      <a:lnTo>
                        <a:pt x="614" y="356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ïslidê">
                  <a:extLst>
                    <a:ext uri="{FF2B5EF4-FFF2-40B4-BE49-F238E27FC236}">
                      <a16:creationId xmlns="" xmlns:a16="http://schemas.microsoft.com/office/drawing/2014/main" id="{8CAC3234-3E8F-413E-8064-D5CD0B9AB0DC}"/>
                    </a:ext>
                  </a:extLst>
                </p:cNvPr>
                <p:cNvSpPr/>
                <p:nvPr/>
              </p:nvSpPr>
              <p:spPr bwMode="auto">
                <a:xfrm>
                  <a:off x="4362" y="649"/>
                  <a:ext cx="741" cy="657"/>
                </a:xfrm>
                <a:custGeom>
                  <a:avLst/>
                  <a:gdLst>
                    <a:gd name="T0" fmla="*/ 197 w 741"/>
                    <a:gd name="T1" fmla="*/ 0 h 657"/>
                    <a:gd name="T2" fmla="*/ 0 w 741"/>
                    <a:gd name="T3" fmla="*/ 300 h 657"/>
                    <a:gd name="T4" fmla="*/ 544 w 741"/>
                    <a:gd name="T5" fmla="*/ 657 h 657"/>
                    <a:gd name="T6" fmla="*/ 741 w 741"/>
                    <a:gd name="T7" fmla="*/ 357 h 657"/>
                    <a:gd name="T8" fmla="*/ 197 w 741"/>
                    <a:gd name="T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1" h="657">
                      <a:moveTo>
                        <a:pt x="197" y="0"/>
                      </a:moveTo>
                      <a:lnTo>
                        <a:pt x="0" y="300"/>
                      </a:lnTo>
                      <a:lnTo>
                        <a:pt x="544" y="657"/>
                      </a:lnTo>
                      <a:lnTo>
                        <a:pt x="741" y="357"/>
                      </a:lnTo>
                      <a:lnTo>
                        <a:pt x="1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iṣḷîďê">
                  <a:extLst>
                    <a:ext uri="{FF2B5EF4-FFF2-40B4-BE49-F238E27FC236}">
                      <a16:creationId xmlns="" xmlns:a16="http://schemas.microsoft.com/office/drawing/2014/main" id="{865284E7-A1A5-4F2D-AE47-8153277C54E1}"/>
                    </a:ext>
                  </a:extLst>
                </p:cNvPr>
                <p:cNvSpPr/>
                <p:nvPr/>
              </p:nvSpPr>
              <p:spPr bwMode="auto">
                <a:xfrm>
                  <a:off x="4528" y="697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i$ḻïḓe">
                  <a:extLst>
                    <a:ext uri="{FF2B5EF4-FFF2-40B4-BE49-F238E27FC236}">
                      <a16:creationId xmlns="" xmlns:a16="http://schemas.microsoft.com/office/drawing/2014/main" id="{13462FC3-38D3-4CE2-A437-69832F0A7835}"/>
                    </a:ext>
                  </a:extLst>
                </p:cNvPr>
                <p:cNvSpPr/>
                <p:nvPr/>
              </p:nvSpPr>
              <p:spPr bwMode="auto">
                <a:xfrm>
                  <a:off x="4968" y="985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íṡḻiḍé">
                  <a:extLst>
                    <a:ext uri="{FF2B5EF4-FFF2-40B4-BE49-F238E27FC236}">
                      <a16:creationId xmlns="" xmlns:a16="http://schemas.microsoft.com/office/drawing/2014/main" id="{E49E37A7-CC6F-4F90-9B29-BEA773B5FA0B}"/>
                    </a:ext>
                  </a:extLst>
                </p:cNvPr>
                <p:cNvSpPr/>
                <p:nvPr/>
              </p:nvSpPr>
              <p:spPr bwMode="auto">
                <a:xfrm>
                  <a:off x="4616" y="754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íṩḻíde">
                  <a:extLst>
                    <a:ext uri="{FF2B5EF4-FFF2-40B4-BE49-F238E27FC236}">
                      <a16:creationId xmlns="" xmlns:a16="http://schemas.microsoft.com/office/drawing/2014/main" id="{4D73FD64-7593-4132-99C2-D65742FB6E2A}"/>
                    </a:ext>
                  </a:extLst>
                </p:cNvPr>
                <p:cNvSpPr/>
                <p:nvPr/>
              </p:nvSpPr>
              <p:spPr bwMode="auto">
                <a:xfrm>
                  <a:off x="4704" y="812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íşľiḍe">
                  <a:extLst>
                    <a:ext uri="{FF2B5EF4-FFF2-40B4-BE49-F238E27FC236}">
                      <a16:creationId xmlns="" xmlns:a16="http://schemas.microsoft.com/office/drawing/2014/main" id="{D19C375E-D747-4030-8315-9445CB2FC9C4}"/>
                    </a:ext>
                  </a:extLst>
                </p:cNvPr>
                <p:cNvSpPr/>
                <p:nvPr/>
              </p:nvSpPr>
              <p:spPr bwMode="auto">
                <a:xfrm>
                  <a:off x="4792" y="870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ïşḻîḍê">
                  <a:extLst>
                    <a:ext uri="{FF2B5EF4-FFF2-40B4-BE49-F238E27FC236}">
                      <a16:creationId xmlns="" xmlns:a16="http://schemas.microsoft.com/office/drawing/2014/main" id="{550C53B5-30B1-4EF4-9CD9-713FD024C692}"/>
                    </a:ext>
                  </a:extLst>
                </p:cNvPr>
                <p:cNvSpPr/>
                <p:nvPr/>
              </p:nvSpPr>
              <p:spPr bwMode="auto">
                <a:xfrm>
                  <a:off x="4880" y="928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isľiḋe">
                  <a:extLst>
                    <a:ext uri="{FF2B5EF4-FFF2-40B4-BE49-F238E27FC236}">
                      <a16:creationId xmlns="" xmlns:a16="http://schemas.microsoft.com/office/drawing/2014/main" id="{4DE55970-1D2B-4684-956F-5F92069C4CEF}"/>
                    </a:ext>
                  </a:extLst>
                </p:cNvPr>
                <p:cNvSpPr/>
                <p:nvPr/>
              </p:nvSpPr>
              <p:spPr bwMode="auto">
                <a:xfrm>
                  <a:off x="4467" y="789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ïSḷîḋê">
                  <a:extLst>
                    <a:ext uri="{FF2B5EF4-FFF2-40B4-BE49-F238E27FC236}">
                      <a16:creationId xmlns="" xmlns:a16="http://schemas.microsoft.com/office/drawing/2014/main" id="{4D174266-0DCC-4E48-AA73-9DAFE048FC8F}"/>
                    </a:ext>
                  </a:extLst>
                </p:cNvPr>
                <p:cNvSpPr/>
                <p:nvPr/>
              </p:nvSpPr>
              <p:spPr bwMode="auto">
                <a:xfrm>
                  <a:off x="4908" y="1077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iṣḷîďé">
                  <a:extLst>
                    <a:ext uri="{FF2B5EF4-FFF2-40B4-BE49-F238E27FC236}">
                      <a16:creationId xmlns="" xmlns:a16="http://schemas.microsoft.com/office/drawing/2014/main" id="{4D40FA74-8B6A-4BE7-90BD-7CCE4D1BE8A2}"/>
                    </a:ext>
                  </a:extLst>
                </p:cNvPr>
                <p:cNvSpPr/>
                <p:nvPr/>
              </p:nvSpPr>
              <p:spPr bwMode="auto">
                <a:xfrm>
                  <a:off x="4556" y="84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iŝļîde">
                  <a:extLst>
                    <a:ext uri="{FF2B5EF4-FFF2-40B4-BE49-F238E27FC236}">
                      <a16:creationId xmlns="" xmlns:a16="http://schemas.microsoft.com/office/drawing/2014/main" id="{26D88CD1-52B8-4439-AE75-F6630D447760}"/>
                    </a:ext>
                  </a:extLst>
                </p:cNvPr>
                <p:cNvSpPr/>
                <p:nvPr/>
              </p:nvSpPr>
              <p:spPr bwMode="auto">
                <a:xfrm>
                  <a:off x="4644" y="904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íşḷïdê">
                  <a:extLst>
                    <a:ext uri="{FF2B5EF4-FFF2-40B4-BE49-F238E27FC236}">
                      <a16:creationId xmlns="" xmlns:a16="http://schemas.microsoft.com/office/drawing/2014/main" id="{45E30B71-DB83-410F-965D-A8EADFE3947C}"/>
                    </a:ext>
                  </a:extLst>
                </p:cNvPr>
                <p:cNvSpPr/>
                <p:nvPr/>
              </p:nvSpPr>
              <p:spPr bwMode="auto">
                <a:xfrm>
                  <a:off x="4732" y="962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íṧḻiḋe">
                  <a:extLst>
                    <a:ext uri="{FF2B5EF4-FFF2-40B4-BE49-F238E27FC236}">
                      <a16:creationId xmlns="" xmlns:a16="http://schemas.microsoft.com/office/drawing/2014/main" id="{841CD17C-7C21-4D1F-979D-4198EC29E9C2}"/>
                    </a:ext>
                  </a:extLst>
                </p:cNvPr>
                <p:cNvSpPr/>
                <p:nvPr/>
              </p:nvSpPr>
              <p:spPr bwMode="auto">
                <a:xfrm>
                  <a:off x="4820" y="1019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íslïḍe">
                  <a:extLst>
                    <a:ext uri="{FF2B5EF4-FFF2-40B4-BE49-F238E27FC236}">
                      <a16:creationId xmlns="" xmlns:a16="http://schemas.microsoft.com/office/drawing/2014/main" id="{C6591CF6-99FC-457A-837E-A5585374F6DA}"/>
                    </a:ext>
                  </a:extLst>
                </p:cNvPr>
                <p:cNvSpPr/>
                <p:nvPr/>
              </p:nvSpPr>
              <p:spPr bwMode="auto">
                <a:xfrm>
                  <a:off x="4409" y="879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íšļîdê">
                  <a:extLst>
                    <a:ext uri="{FF2B5EF4-FFF2-40B4-BE49-F238E27FC236}">
                      <a16:creationId xmlns="" xmlns:a16="http://schemas.microsoft.com/office/drawing/2014/main" id="{E3C08A6D-87A8-4EAC-92FB-8403EFB5377C}"/>
                    </a:ext>
                  </a:extLst>
                </p:cNvPr>
                <p:cNvSpPr/>
                <p:nvPr/>
              </p:nvSpPr>
              <p:spPr bwMode="auto">
                <a:xfrm>
                  <a:off x="4849" y="1167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íś1iḑé">
                  <a:extLst>
                    <a:ext uri="{FF2B5EF4-FFF2-40B4-BE49-F238E27FC236}">
                      <a16:creationId xmlns="" xmlns:a16="http://schemas.microsoft.com/office/drawing/2014/main" id="{7C2BAEF8-E2B7-4EE0-871C-9B15CCD59BFA}"/>
                    </a:ext>
                  </a:extLst>
                </p:cNvPr>
                <p:cNvSpPr/>
                <p:nvPr/>
              </p:nvSpPr>
              <p:spPr bwMode="auto">
                <a:xfrm>
                  <a:off x="4497" y="93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iṥ1íḓè">
                  <a:extLst>
                    <a:ext uri="{FF2B5EF4-FFF2-40B4-BE49-F238E27FC236}">
                      <a16:creationId xmlns="" xmlns:a16="http://schemas.microsoft.com/office/drawing/2014/main" id="{4ED41DB4-FE82-4752-9DD8-B937BF6BA377}"/>
                    </a:ext>
                  </a:extLst>
                </p:cNvPr>
                <p:cNvSpPr/>
                <p:nvPr/>
              </p:nvSpPr>
              <p:spPr bwMode="auto">
                <a:xfrm>
                  <a:off x="4585" y="994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ísḻïḋè">
                  <a:extLst>
                    <a:ext uri="{FF2B5EF4-FFF2-40B4-BE49-F238E27FC236}">
                      <a16:creationId xmlns="" xmlns:a16="http://schemas.microsoft.com/office/drawing/2014/main" id="{F27502ED-1693-4713-8760-4850A2FD9FFF}"/>
                    </a:ext>
                  </a:extLst>
                </p:cNvPr>
                <p:cNvSpPr/>
                <p:nvPr/>
              </p:nvSpPr>
              <p:spPr bwMode="auto">
                <a:xfrm>
                  <a:off x="4673" y="1052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ïşľîḋé">
                  <a:extLst>
                    <a:ext uri="{FF2B5EF4-FFF2-40B4-BE49-F238E27FC236}">
                      <a16:creationId xmlns="" xmlns:a16="http://schemas.microsoft.com/office/drawing/2014/main" id="{077C7376-57F8-49EE-9DF1-92F9AC35483A}"/>
                    </a:ext>
                  </a:extLst>
                </p:cNvPr>
                <p:cNvSpPr/>
                <p:nvPr/>
              </p:nvSpPr>
              <p:spPr bwMode="auto">
                <a:xfrm>
                  <a:off x="4761" y="1109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î$ľîde">
                  <a:extLst>
                    <a:ext uri="{FF2B5EF4-FFF2-40B4-BE49-F238E27FC236}">
                      <a16:creationId xmlns="" xmlns:a16="http://schemas.microsoft.com/office/drawing/2014/main" id="{4F91F0A8-8A21-4839-B9EB-31BBF8255325}"/>
                    </a:ext>
                  </a:extLst>
                </p:cNvPr>
                <p:cNvSpPr/>
                <p:nvPr/>
              </p:nvSpPr>
              <p:spPr bwMode="auto">
                <a:xfrm>
                  <a:off x="4654" y="618"/>
                  <a:ext cx="78" cy="78"/>
                </a:xfrm>
                <a:custGeom>
                  <a:avLst/>
                  <a:gdLst>
                    <a:gd name="T0" fmla="*/ 283 w 326"/>
                    <a:gd name="T1" fmla="*/ 241 h 326"/>
                    <a:gd name="T2" fmla="*/ 85 w 326"/>
                    <a:gd name="T3" fmla="*/ 283 h 326"/>
                    <a:gd name="T4" fmla="*/ 44 w 326"/>
                    <a:gd name="T5" fmla="*/ 85 h 326"/>
                    <a:gd name="T6" fmla="*/ 241 w 326"/>
                    <a:gd name="T7" fmla="*/ 44 h 326"/>
                    <a:gd name="T8" fmla="*/ 283 w 326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326">
                      <a:moveTo>
                        <a:pt x="283" y="241"/>
                      </a:moveTo>
                      <a:cubicBezTo>
                        <a:pt x="239" y="307"/>
                        <a:pt x="151" y="326"/>
                        <a:pt x="85" y="283"/>
                      </a:cubicBezTo>
                      <a:cubicBezTo>
                        <a:pt x="19" y="239"/>
                        <a:pt x="0" y="151"/>
                        <a:pt x="44" y="85"/>
                      </a:cubicBezTo>
                      <a:cubicBezTo>
                        <a:pt x="87" y="19"/>
                        <a:pt x="176" y="0"/>
                        <a:pt x="241" y="44"/>
                      </a:cubicBezTo>
                      <a:cubicBezTo>
                        <a:pt x="307" y="87"/>
                        <a:pt x="326" y="175"/>
                        <a:pt x="283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íšḻïḋé">
                  <a:extLst>
                    <a:ext uri="{FF2B5EF4-FFF2-40B4-BE49-F238E27FC236}">
                      <a16:creationId xmlns="" xmlns:a16="http://schemas.microsoft.com/office/drawing/2014/main" id="{F230EC87-4A87-4173-8CAB-BA834266C8B2}"/>
                    </a:ext>
                  </a:extLst>
                </p:cNvPr>
                <p:cNvSpPr/>
                <p:nvPr/>
              </p:nvSpPr>
              <p:spPr bwMode="auto">
                <a:xfrm>
                  <a:off x="4667" y="551"/>
                  <a:ext cx="107" cy="128"/>
                </a:xfrm>
                <a:custGeom>
                  <a:avLst/>
                  <a:gdLst>
                    <a:gd name="T0" fmla="*/ 211 w 445"/>
                    <a:gd name="T1" fmla="*/ 490 h 535"/>
                    <a:gd name="T2" fmla="*/ 107 w 445"/>
                    <a:gd name="T3" fmla="*/ 512 h 535"/>
                    <a:gd name="T4" fmla="*/ 44 w 445"/>
                    <a:gd name="T5" fmla="*/ 471 h 535"/>
                    <a:gd name="T6" fmla="*/ 23 w 445"/>
                    <a:gd name="T7" fmla="*/ 367 h 535"/>
                    <a:gd name="T8" fmla="*/ 235 w 445"/>
                    <a:gd name="T9" fmla="*/ 45 h 535"/>
                    <a:gd name="T10" fmla="*/ 338 w 445"/>
                    <a:gd name="T11" fmla="*/ 23 h 535"/>
                    <a:gd name="T12" fmla="*/ 401 w 445"/>
                    <a:gd name="T13" fmla="*/ 64 h 535"/>
                    <a:gd name="T14" fmla="*/ 422 w 445"/>
                    <a:gd name="T15" fmla="*/ 168 h 535"/>
                    <a:gd name="T16" fmla="*/ 211 w 445"/>
                    <a:gd name="T17" fmla="*/ 490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5" h="535">
                      <a:moveTo>
                        <a:pt x="211" y="490"/>
                      </a:moveTo>
                      <a:cubicBezTo>
                        <a:pt x="188" y="525"/>
                        <a:pt x="142" y="535"/>
                        <a:pt x="107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10" y="448"/>
                        <a:pt x="0" y="402"/>
                        <a:pt x="23" y="367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57" y="10"/>
                        <a:pt x="304" y="0"/>
                        <a:pt x="338" y="23"/>
                      </a:cubicBezTo>
                      <a:cubicBezTo>
                        <a:pt x="401" y="64"/>
                        <a:pt x="401" y="64"/>
                        <a:pt x="401" y="64"/>
                      </a:cubicBezTo>
                      <a:cubicBezTo>
                        <a:pt x="435" y="87"/>
                        <a:pt x="445" y="133"/>
                        <a:pt x="422" y="168"/>
                      </a:cubicBezTo>
                      <a:lnTo>
                        <a:pt x="211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îSliďé">
                  <a:extLst>
                    <a:ext uri="{FF2B5EF4-FFF2-40B4-BE49-F238E27FC236}">
                      <a16:creationId xmlns="" xmlns:a16="http://schemas.microsoft.com/office/drawing/2014/main" id="{BA2CA78F-51A9-4588-999C-D7B1F1DBD517}"/>
                    </a:ext>
                  </a:extLst>
                </p:cNvPr>
                <p:cNvSpPr/>
                <p:nvPr/>
              </p:nvSpPr>
              <p:spPr bwMode="auto">
                <a:xfrm>
                  <a:off x="5003" y="846"/>
                  <a:ext cx="78" cy="78"/>
                </a:xfrm>
                <a:custGeom>
                  <a:avLst/>
                  <a:gdLst>
                    <a:gd name="T0" fmla="*/ 282 w 325"/>
                    <a:gd name="T1" fmla="*/ 241 h 326"/>
                    <a:gd name="T2" fmla="*/ 84 w 325"/>
                    <a:gd name="T3" fmla="*/ 282 h 326"/>
                    <a:gd name="T4" fmla="*/ 43 w 325"/>
                    <a:gd name="T5" fmla="*/ 84 h 326"/>
                    <a:gd name="T6" fmla="*/ 241 w 325"/>
                    <a:gd name="T7" fmla="*/ 43 h 326"/>
                    <a:gd name="T8" fmla="*/ 282 w 325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6">
                      <a:moveTo>
                        <a:pt x="282" y="241"/>
                      </a:moveTo>
                      <a:cubicBezTo>
                        <a:pt x="239" y="307"/>
                        <a:pt x="150" y="326"/>
                        <a:pt x="84" y="282"/>
                      </a:cubicBezTo>
                      <a:cubicBezTo>
                        <a:pt x="18" y="239"/>
                        <a:pt x="0" y="150"/>
                        <a:pt x="43" y="84"/>
                      </a:cubicBezTo>
                      <a:cubicBezTo>
                        <a:pt x="86" y="18"/>
                        <a:pt x="175" y="0"/>
                        <a:pt x="241" y="43"/>
                      </a:cubicBezTo>
                      <a:cubicBezTo>
                        <a:pt x="307" y="87"/>
                        <a:pt x="325" y="175"/>
                        <a:pt x="282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išľïḍè">
                  <a:extLst>
                    <a:ext uri="{FF2B5EF4-FFF2-40B4-BE49-F238E27FC236}">
                      <a16:creationId xmlns="" xmlns:a16="http://schemas.microsoft.com/office/drawing/2014/main" id="{78D5FF45-D944-4CA8-A53B-3FFBAC0567BA}"/>
                    </a:ext>
                  </a:extLst>
                </p:cNvPr>
                <p:cNvSpPr/>
                <p:nvPr/>
              </p:nvSpPr>
              <p:spPr bwMode="auto">
                <a:xfrm>
                  <a:off x="5016" y="780"/>
                  <a:ext cx="106" cy="127"/>
                </a:xfrm>
                <a:custGeom>
                  <a:avLst/>
                  <a:gdLst>
                    <a:gd name="T0" fmla="*/ 210 w 444"/>
                    <a:gd name="T1" fmla="*/ 490 h 534"/>
                    <a:gd name="T2" fmla="*/ 106 w 444"/>
                    <a:gd name="T3" fmla="*/ 512 h 534"/>
                    <a:gd name="T4" fmla="*/ 44 w 444"/>
                    <a:gd name="T5" fmla="*/ 471 h 534"/>
                    <a:gd name="T6" fmla="*/ 22 w 444"/>
                    <a:gd name="T7" fmla="*/ 367 h 534"/>
                    <a:gd name="T8" fmla="*/ 234 w 444"/>
                    <a:gd name="T9" fmla="*/ 44 h 534"/>
                    <a:gd name="T10" fmla="*/ 338 w 444"/>
                    <a:gd name="T11" fmla="*/ 23 h 534"/>
                    <a:gd name="T12" fmla="*/ 400 w 444"/>
                    <a:gd name="T13" fmla="*/ 64 h 534"/>
                    <a:gd name="T14" fmla="*/ 422 w 444"/>
                    <a:gd name="T15" fmla="*/ 167 h 534"/>
                    <a:gd name="T16" fmla="*/ 210 w 444"/>
                    <a:gd name="T17" fmla="*/ 49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4" h="534">
                      <a:moveTo>
                        <a:pt x="210" y="490"/>
                      </a:moveTo>
                      <a:cubicBezTo>
                        <a:pt x="187" y="525"/>
                        <a:pt x="141" y="534"/>
                        <a:pt x="106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9" y="448"/>
                        <a:pt x="0" y="402"/>
                        <a:pt x="22" y="367"/>
                      </a:cubicBezTo>
                      <a:cubicBezTo>
                        <a:pt x="234" y="44"/>
                        <a:pt x="234" y="44"/>
                        <a:pt x="234" y="44"/>
                      </a:cubicBezTo>
                      <a:cubicBezTo>
                        <a:pt x="257" y="10"/>
                        <a:pt x="303" y="0"/>
                        <a:pt x="338" y="23"/>
                      </a:cubicBezTo>
                      <a:cubicBezTo>
                        <a:pt x="400" y="64"/>
                        <a:pt x="400" y="64"/>
                        <a:pt x="400" y="64"/>
                      </a:cubicBezTo>
                      <a:cubicBezTo>
                        <a:pt x="435" y="86"/>
                        <a:pt x="444" y="133"/>
                        <a:pt x="422" y="167"/>
                      </a:cubicBezTo>
                      <a:lnTo>
                        <a:pt x="210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iṩļiḓe">
                  <a:extLst>
                    <a:ext uri="{FF2B5EF4-FFF2-40B4-BE49-F238E27FC236}">
                      <a16:creationId xmlns="" xmlns:a16="http://schemas.microsoft.com/office/drawing/2014/main" id="{FA3CFDA8-F94F-402E-99DC-2C7AB1307F5E}"/>
                    </a:ext>
                  </a:extLst>
                </p:cNvPr>
                <p:cNvSpPr/>
                <p:nvPr/>
              </p:nvSpPr>
              <p:spPr bwMode="auto">
                <a:xfrm>
                  <a:off x="2480" y="1327"/>
                  <a:ext cx="95" cy="76"/>
                </a:xfrm>
                <a:custGeom>
                  <a:avLst/>
                  <a:gdLst>
                    <a:gd name="T0" fmla="*/ 95 w 95"/>
                    <a:gd name="T1" fmla="*/ 38 h 76"/>
                    <a:gd name="T2" fmla="*/ 75 w 95"/>
                    <a:gd name="T3" fmla="*/ 76 h 76"/>
                    <a:gd name="T4" fmla="*/ 0 w 95"/>
                    <a:gd name="T5" fmla="*/ 38 h 76"/>
                    <a:gd name="T6" fmla="*/ 19 w 95"/>
                    <a:gd name="T7" fmla="*/ 0 h 76"/>
                    <a:gd name="T8" fmla="*/ 95 w 95"/>
                    <a:gd name="T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76">
                      <a:moveTo>
                        <a:pt x="95" y="38"/>
                      </a:moveTo>
                      <a:lnTo>
                        <a:pt x="75" y="76"/>
                      </a:lnTo>
                      <a:lnTo>
                        <a:pt x="0" y="38"/>
                      </a:lnTo>
                      <a:lnTo>
                        <a:pt x="19" y="0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íş1íḓè">
                  <a:extLst>
                    <a:ext uri="{FF2B5EF4-FFF2-40B4-BE49-F238E27FC236}">
                      <a16:creationId xmlns="" xmlns:a16="http://schemas.microsoft.com/office/drawing/2014/main" id="{36B1A9B2-CD35-4169-B87D-66DE0116F552}"/>
                    </a:ext>
                  </a:extLst>
                </p:cNvPr>
                <p:cNvSpPr/>
                <p:nvPr/>
              </p:nvSpPr>
              <p:spPr bwMode="auto">
                <a:xfrm>
                  <a:off x="2072" y="1010"/>
                  <a:ext cx="501" cy="501"/>
                </a:xfrm>
                <a:custGeom>
                  <a:avLst/>
                  <a:gdLst>
                    <a:gd name="T0" fmla="*/ 629 w 2092"/>
                    <a:gd name="T1" fmla="*/ 1861 h 2092"/>
                    <a:gd name="T2" fmla="*/ 1862 w 2092"/>
                    <a:gd name="T3" fmla="*/ 1463 h 2092"/>
                    <a:gd name="T4" fmla="*/ 1464 w 2092"/>
                    <a:gd name="T5" fmla="*/ 231 h 2092"/>
                    <a:gd name="T6" fmla="*/ 231 w 2092"/>
                    <a:gd name="T7" fmla="*/ 628 h 2092"/>
                    <a:gd name="T8" fmla="*/ 629 w 2092"/>
                    <a:gd name="T9" fmla="*/ 1861 h 2092"/>
                    <a:gd name="T10" fmla="*/ 371 w 2092"/>
                    <a:gd name="T11" fmla="*/ 700 h 2092"/>
                    <a:gd name="T12" fmla="*/ 1392 w 2092"/>
                    <a:gd name="T13" fmla="*/ 370 h 2092"/>
                    <a:gd name="T14" fmla="*/ 1722 w 2092"/>
                    <a:gd name="T15" fmla="*/ 1392 h 2092"/>
                    <a:gd name="T16" fmla="*/ 700 w 2092"/>
                    <a:gd name="T17" fmla="*/ 1721 h 2092"/>
                    <a:gd name="T18" fmla="*/ 371 w 2092"/>
                    <a:gd name="T19" fmla="*/ 700 h 2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92" h="2092">
                      <a:moveTo>
                        <a:pt x="629" y="1861"/>
                      </a:moveTo>
                      <a:cubicBezTo>
                        <a:pt x="1079" y="2092"/>
                        <a:pt x="1631" y="1913"/>
                        <a:pt x="1862" y="1463"/>
                      </a:cubicBezTo>
                      <a:cubicBezTo>
                        <a:pt x="2092" y="1013"/>
                        <a:pt x="1914" y="461"/>
                        <a:pt x="1464" y="231"/>
                      </a:cubicBezTo>
                      <a:cubicBezTo>
                        <a:pt x="1014" y="0"/>
                        <a:pt x="462" y="178"/>
                        <a:pt x="231" y="628"/>
                      </a:cubicBezTo>
                      <a:cubicBezTo>
                        <a:pt x="0" y="1078"/>
                        <a:pt x="179" y="1630"/>
                        <a:pt x="629" y="1861"/>
                      </a:cubicBezTo>
                      <a:close/>
                      <a:moveTo>
                        <a:pt x="371" y="700"/>
                      </a:moveTo>
                      <a:cubicBezTo>
                        <a:pt x="562" y="327"/>
                        <a:pt x="1019" y="179"/>
                        <a:pt x="1392" y="370"/>
                      </a:cubicBezTo>
                      <a:cubicBezTo>
                        <a:pt x="1765" y="561"/>
                        <a:pt x="1913" y="1019"/>
                        <a:pt x="1722" y="1392"/>
                      </a:cubicBezTo>
                      <a:cubicBezTo>
                        <a:pt x="1531" y="1765"/>
                        <a:pt x="1073" y="1912"/>
                        <a:pt x="700" y="1721"/>
                      </a:cubicBezTo>
                      <a:cubicBezTo>
                        <a:pt x="327" y="1530"/>
                        <a:pt x="180" y="1073"/>
                        <a:pt x="371" y="700"/>
                      </a:cubicBez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íṣľïdê">
                  <a:extLst>
                    <a:ext uri="{FF2B5EF4-FFF2-40B4-BE49-F238E27FC236}">
                      <a16:creationId xmlns="" xmlns:a16="http://schemas.microsoft.com/office/drawing/2014/main" id="{E5BE2D56-E8F4-47A0-8E03-BFDD3B6B1D02}"/>
                    </a:ext>
                  </a:extLst>
                </p:cNvPr>
                <p:cNvSpPr/>
                <p:nvPr/>
              </p:nvSpPr>
              <p:spPr bwMode="auto">
                <a:xfrm>
                  <a:off x="2160" y="1053"/>
                  <a:ext cx="370" cy="290"/>
                </a:xfrm>
                <a:custGeom>
                  <a:avLst/>
                  <a:gdLst>
                    <a:gd name="T0" fmla="*/ 1021 w 1542"/>
                    <a:gd name="T1" fmla="*/ 191 h 1213"/>
                    <a:gd name="T2" fmla="*/ 1351 w 1542"/>
                    <a:gd name="T3" fmla="*/ 1213 h 1213"/>
                    <a:gd name="T4" fmla="*/ 0 w 1542"/>
                    <a:gd name="T5" fmla="*/ 521 h 1213"/>
                    <a:gd name="T6" fmla="*/ 1021 w 1542"/>
                    <a:gd name="T7" fmla="*/ 191 h 1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3">
                      <a:moveTo>
                        <a:pt x="1021" y="191"/>
                      </a:moveTo>
                      <a:cubicBezTo>
                        <a:pt x="1394" y="382"/>
                        <a:pt x="1542" y="840"/>
                        <a:pt x="1351" y="1213"/>
                      </a:cubicBez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191" y="148"/>
                        <a:pt x="648" y="0"/>
                        <a:pt x="1021" y="191"/>
                      </a:cubicBezTo>
                      <a:close/>
                    </a:path>
                  </a:pathLst>
                </a:custGeom>
                <a:solidFill>
                  <a:srgbClr val="D5EC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íṡḷíḋe">
                  <a:extLst>
                    <a:ext uri="{FF2B5EF4-FFF2-40B4-BE49-F238E27FC236}">
                      <a16:creationId xmlns="" xmlns:a16="http://schemas.microsoft.com/office/drawing/2014/main" id="{B1990030-5E4C-4E87-B3BD-802D2038CFC8}"/>
                    </a:ext>
                  </a:extLst>
                </p:cNvPr>
                <p:cNvSpPr/>
                <p:nvPr/>
              </p:nvSpPr>
              <p:spPr bwMode="auto">
                <a:xfrm>
                  <a:off x="2115" y="1178"/>
                  <a:ext cx="369" cy="289"/>
                </a:xfrm>
                <a:custGeom>
                  <a:avLst/>
                  <a:gdLst>
                    <a:gd name="T0" fmla="*/ 191 w 1542"/>
                    <a:gd name="T1" fmla="*/ 0 h 1212"/>
                    <a:gd name="T2" fmla="*/ 1542 w 1542"/>
                    <a:gd name="T3" fmla="*/ 692 h 1212"/>
                    <a:gd name="T4" fmla="*/ 520 w 1542"/>
                    <a:gd name="T5" fmla="*/ 1021 h 1212"/>
                    <a:gd name="T6" fmla="*/ 191 w 1542"/>
                    <a:gd name="T7" fmla="*/ 0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2">
                      <a:moveTo>
                        <a:pt x="191" y="0"/>
                      </a:moveTo>
                      <a:cubicBezTo>
                        <a:pt x="1542" y="692"/>
                        <a:pt x="1542" y="692"/>
                        <a:pt x="1542" y="692"/>
                      </a:cubicBezTo>
                      <a:cubicBezTo>
                        <a:pt x="1351" y="1065"/>
                        <a:pt x="893" y="1212"/>
                        <a:pt x="520" y="1021"/>
                      </a:cubicBezTo>
                      <a:cubicBezTo>
                        <a:pt x="147" y="830"/>
                        <a:pt x="0" y="373"/>
                        <a:pt x="191" y="0"/>
                      </a:cubicBezTo>
                      <a:close/>
                    </a:path>
                  </a:pathLst>
                </a:custGeom>
                <a:solidFill>
                  <a:srgbClr val="C0DC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iŝ1ïḍè">
                  <a:extLst>
                    <a:ext uri="{FF2B5EF4-FFF2-40B4-BE49-F238E27FC236}">
                      <a16:creationId xmlns="" xmlns:a16="http://schemas.microsoft.com/office/drawing/2014/main" id="{339D0CC8-103D-47B6-B502-50DCDE05EBBD}"/>
                    </a:ext>
                  </a:extLst>
                </p:cNvPr>
                <p:cNvSpPr/>
                <p:nvPr/>
              </p:nvSpPr>
              <p:spPr bwMode="auto">
                <a:xfrm>
                  <a:off x="2261" y="1086"/>
                  <a:ext cx="202" cy="132"/>
                </a:xfrm>
                <a:custGeom>
                  <a:avLst/>
                  <a:gdLst>
                    <a:gd name="T0" fmla="*/ 804 w 847"/>
                    <a:gd name="T1" fmla="*/ 545 h 550"/>
                    <a:gd name="T2" fmla="*/ 842 w 847"/>
                    <a:gd name="T3" fmla="*/ 486 h 550"/>
                    <a:gd name="T4" fmla="*/ 587 w 847"/>
                    <a:gd name="T5" fmla="*/ 149 h 550"/>
                    <a:gd name="T6" fmla="*/ 33 w 847"/>
                    <a:gd name="T7" fmla="*/ 140 h 550"/>
                    <a:gd name="T8" fmla="*/ 13 w 847"/>
                    <a:gd name="T9" fmla="*/ 209 h 550"/>
                    <a:gd name="T10" fmla="*/ 81 w 847"/>
                    <a:gd name="T11" fmla="*/ 229 h 550"/>
                    <a:gd name="T12" fmla="*/ 541 w 847"/>
                    <a:gd name="T13" fmla="*/ 239 h 550"/>
                    <a:gd name="T14" fmla="*/ 743 w 847"/>
                    <a:gd name="T15" fmla="*/ 505 h 550"/>
                    <a:gd name="T16" fmla="*/ 801 w 847"/>
                    <a:gd name="T17" fmla="*/ 545 h 550"/>
                    <a:gd name="T18" fmla="*/ 804 w 847"/>
                    <a:gd name="T19" fmla="*/ 545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7" h="550">
                      <a:moveTo>
                        <a:pt x="804" y="545"/>
                      </a:moveTo>
                      <a:cubicBezTo>
                        <a:pt x="830" y="538"/>
                        <a:pt x="847" y="512"/>
                        <a:pt x="842" y="486"/>
                      </a:cubicBezTo>
                      <a:cubicBezTo>
                        <a:pt x="840" y="477"/>
                        <a:pt x="796" y="257"/>
                        <a:pt x="587" y="149"/>
                      </a:cubicBezTo>
                      <a:cubicBezTo>
                        <a:pt x="297" y="0"/>
                        <a:pt x="44" y="134"/>
                        <a:pt x="33" y="140"/>
                      </a:cubicBezTo>
                      <a:cubicBezTo>
                        <a:pt x="9" y="153"/>
                        <a:pt x="0" y="184"/>
                        <a:pt x="13" y="209"/>
                      </a:cubicBezTo>
                      <a:cubicBezTo>
                        <a:pt x="26" y="233"/>
                        <a:pt x="57" y="242"/>
                        <a:pt x="81" y="229"/>
                      </a:cubicBezTo>
                      <a:cubicBezTo>
                        <a:pt x="90" y="224"/>
                        <a:pt x="299" y="115"/>
                        <a:pt x="541" y="239"/>
                      </a:cubicBezTo>
                      <a:cubicBezTo>
                        <a:pt x="706" y="324"/>
                        <a:pt x="742" y="503"/>
                        <a:pt x="743" y="505"/>
                      </a:cubicBezTo>
                      <a:cubicBezTo>
                        <a:pt x="748" y="532"/>
                        <a:pt x="774" y="550"/>
                        <a:pt x="801" y="545"/>
                      </a:cubicBezTo>
                      <a:cubicBezTo>
                        <a:pt x="803" y="545"/>
                        <a:pt x="804" y="545"/>
                        <a:pt x="804" y="5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íṥḷiḑé">
                  <a:extLst>
                    <a:ext uri="{FF2B5EF4-FFF2-40B4-BE49-F238E27FC236}">
                      <a16:creationId xmlns="" xmlns:a16="http://schemas.microsoft.com/office/drawing/2014/main" id="{C09EF9EB-EAF6-42AC-8592-B4197D66A7F3}"/>
                    </a:ext>
                  </a:extLst>
                </p:cNvPr>
                <p:cNvSpPr/>
                <p:nvPr/>
              </p:nvSpPr>
              <p:spPr bwMode="auto">
                <a:xfrm>
                  <a:off x="2116" y="1052"/>
                  <a:ext cx="415" cy="415"/>
                </a:xfrm>
                <a:custGeom>
                  <a:avLst/>
                  <a:gdLst>
                    <a:gd name="T0" fmla="*/ 106 w 1733"/>
                    <a:gd name="T1" fmla="*/ 1059 h 1733"/>
                    <a:gd name="T2" fmla="*/ 674 w 1733"/>
                    <a:gd name="T3" fmla="*/ 106 h 1733"/>
                    <a:gd name="T4" fmla="*/ 1627 w 1733"/>
                    <a:gd name="T5" fmla="*/ 674 h 1733"/>
                    <a:gd name="T6" fmla="*/ 1059 w 1733"/>
                    <a:gd name="T7" fmla="*/ 1627 h 1733"/>
                    <a:gd name="T8" fmla="*/ 106 w 1733"/>
                    <a:gd name="T9" fmla="*/ 1059 h 1733"/>
                    <a:gd name="T10" fmla="*/ 142 w 1733"/>
                    <a:gd name="T11" fmla="*/ 1050 h 1733"/>
                    <a:gd name="T12" fmla="*/ 1050 w 1733"/>
                    <a:gd name="T13" fmla="*/ 1591 h 1733"/>
                    <a:gd name="T14" fmla="*/ 1591 w 1733"/>
                    <a:gd name="T15" fmla="*/ 683 h 1733"/>
                    <a:gd name="T16" fmla="*/ 683 w 1733"/>
                    <a:gd name="T17" fmla="*/ 141 h 1733"/>
                    <a:gd name="T18" fmla="*/ 142 w 1733"/>
                    <a:gd name="T19" fmla="*/ 1050 h 1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33" h="1733">
                      <a:moveTo>
                        <a:pt x="106" y="1059"/>
                      </a:moveTo>
                      <a:cubicBezTo>
                        <a:pt x="0" y="639"/>
                        <a:pt x="255" y="212"/>
                        <a:pt x="674" y="106"/>
                      </a:cubicBezTo>
                      <a:cubicBezTo>
                        <a:pt x="1093" y="0"/>
                        <a:pt x="1521" y="254"/>
                        <a:pt x="1627" y="674"/>
                      </a:cubicBezTo>
                      <a:cubicBezTo>
                        <a:pt x="1733" y="1093"/>
                        <a:pt x="1478" y="1520"/>
                        <a:pt x="1059" y="1627"/>
                      </a:cubicBezTo>
                      <a:cubicBezTo>
                        <a:pt x="640" y="1733"/>
                        <a:pt x="212" y="1478"/>
                        <a:pt x="106" y="1059"/>
                      </a:cubicBezTo>
                      <a:close/>
                      <a:moveTo>
                        <a:pt x="142" y="1050"/>
                      </a:moveTo>
                      <a:cubicBezTo>
                        <a:pt x="243" y="1449"/>
                        <a:pt x="650" y="1692"/>
                        <a:pt x="1050" y="1591"/>
                      </a:cubicBezTo>
                      <a:cubicBezTo>
                        <a:pt x="1450" y="1490"/>
                        <a:pt x="1692" y="1082"/>
                        <a:pt x="1591" y="683"/>
                      </a:cubicBezTo>
                      <a:cubicBezTo>
                        <a:pt x="1490" y="283"/>
                        <a:pt x="1083" y="40"/>
                        <a:pt x="683" y="141"/>
                      </a:cubicBezTo>
                      <a:cubicBezTo>
                        <a:pt x="283" y="243"/>
                        <a:pt x="41" y="650"/>
                        <a:pt x="142" y="1050"/>
                      </a:cubicBezTo>
                      <a:close/>
                    </a:path>
                  </a:pathLst>
                </a:custGeom>
                <a:solidFill>
                  <a:srgbClr val="C5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îś1ïḓè">
                  <a:extLst>
                    <a:ext uri="{FF2B5EF4-FFF2-40B4-BE49-F238E27FC236}">
                      <a16:creationId xmlns="" xmlns:a16="http://schemas.microsoft.com/office/drawing/2014/main" id="{DD8ABEC4-5715-4A95-879E-49609FCCCBC1}"/>
                    </a:ext>
                  </a:extLst>
                </p:cNvPr>
                <p:cNvSpPr/>
                <p:nvPr/>
              </p:nvSpPr>
              <p:spPr bwMode="auto">
                <a:xfrm>
                  <a:off x="2544" y="1347"/>
                  <a:ext cx="75" cy="100"/>
                </a:xfrm>
                <a:custGeom>
                  <a:avLst/>
                  <a:gdLst>
                    <a:gd name="T0" fmla="*/ 312 w 312"/>
                    <a:gd name="T1" fmla="*/ 18 h 418"/>
                    <a:gd name="T2" fmla="*/ 292 w 312"/>
                    <a:gd name="T3" fmla="*/ 9 h 418"/>
                    <a:gd name="T4" fmla="*/ 209 w 312"/>
                    <a:gd name="T5" fmla="*/ 6 h 418"/>
                    <a:gd name="T6" fmla="*/ 36 w 312"/>
                    <a:gd name="T7" fmla="*/ 124 h 418"/>
                    <a:gd name="T8" fmla="*/ 36 w 312"/>
                    <a:gd name="T9" fmla="*/ 124 h 418"/>
                    <a:gd name="T10" fmla="*/ 36 w 312"/>
                    <a:gd name="T11" fmla="*/ 125 h 418"/>
                    <a:gd name="T12" fmla="*/ 40 w 312"/>
                    <a:gd name="T13" fmla="*/ 334 h 418"/>
                    <a:gd name="T14" fmla="*/ 89 w 312"/>
                    <a:gd name="T15" fmla="*/ 401 h 418"/>
                    <a:gd name="T16" fmla="*/ 118 w 312"/>
                    <a:gd name="T17" fmla="*/ 418 h 418"/>
                    <a:gd name="T18" fmla="*/ 119 w 312"/>
                    <a:gd name="T19" fmla="*/ 413 h 418"/>
                    <a:gd name="T20" fmla="*/ 312 w 312"/>
                    <a:gd name="T21" fmla="*/ 1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418">
                      <a:moveTo>
                        <a:pt x="312" y="18"/>
                      </a:moveTo>
                      <a:cubicBezTo>
                        <a:pt x="299" y="12"/>
                        <a:pt x="292" y="9"/>
                        <a:pt x="292" y="9"/>
                      </a:cubicBezTo>
                      <a:cubicBezTo>
                        <a:pt x="292" y="9"/>
                        <a:pt x="256" y="0"/>
                        <a:pt x="209" y="6"/>
                      </a:cubicBezTo>
                      <a:cubicBezTo>
                        <a:pt x="138" y="14"/>
                        <a:pt x="71" y="56"/>
                        <a:pt x="36" y="124"/>
                      </a:cubicBezTo>
                      <a:cubicBezTo>
                        <a:pt x="36" y="124"/>
                        <a:pt x="36" y="124"/>
                        <a:pt x="36" y="124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0" y="193"/>
                        <a:pt x="4" y="272"/>
                        <a:pt x="40" y="334"/>
                      </a:cubicBezTo>
                      <a:cubicBezTo>
                        <a:pt x="62" y="376"/>
                        <a:pt x="89" y="401"/>
                        <a:pt x="89" y="401"/>
                      </a:cubicBezTo>
                      <a:cubicBezTo>
                        <a:pt x="89" y="401"/>
                        <a:pt x="100" y="407"/>
                        <a:pt x="118" y="418"/>
                      </a:cubicBezTo>
                      <a:cubicBezTo>
                        <a:pt x="119" y="416"/>
                        <a:pt x="119" y="414"/>
                        <a:pt x="119" y="413"/>
                      </a:cubicBezTo>
                      <a:lnTo>
                        <a:pt x="312" y="18"/>
                      </a:ln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îśľïḓè">
                  <a:extLst>
                    <a:ext uri="{FF2B5EF4-FFF2-40B4-BE49-F238E27FC236}">
                      <a16:creationId xmlns="" xmlns:a16="http://schemas.microsoft.com/office/drawing/2014/main" id="{B17E3D26-77FC-4956-9B69-D631178B09CE}"/>
                    </a:ext>
                  </a:extLst>
                </p:cNvPr>
                <p:cNvSpPr/>
                <p:nvPr/>
              </p:nvSpPr>
              <p:spPr bwMode="auto">
                <a:xfrm>
                  <a:off x="2594" y="1362"/>
                  <a:ext cx="277" cy="214"/>
                </a:xfrm>
                <a:custGeom>
                  <a:avLst/>
                  <a:gdLst>
                    <a:gd name="T0" fmla="*/ 1041 w 1154"/>
                    <a:gd name="T1" fmla="*/ 385 h 892"/>
                    <a:gd name="T2" fmla="*/ 1014 w 1154"/>
                    <a:gd name="T3" fmla="*/ 368 h 892"/>
                    <a:gd name="T4" fmla="*/ 1006 w 1154"/>
                    <a:gd name="T5" fmla="*/ 363 h 892"/>
                    <a:gd name="T6" fmla="*/ 998 w 1154"/>
                    <a:gd name="T7" fmla="*/ 360 h 892"/>
                    <a:gd name="T8" fmla="*/ 980 w 1154"/>
                    <a:gd name="T9" fmla="*/ 351 h 892"/>
                    <a:gd name="T10" fmla="*/ 202 w 1154"/>
                    <a:gd name="T11" fmla="*/ 0 h 892"/>
                    <a:gd name="T12" fmla="*/ 8 w 1154"/>
                    <a:gd name="T13" fmla="*/ 397 h 892"/>
                    <a:gd name="T14" fmla="*/ 0 w 1154"/>
                    <a:gd name="T15" fmla="*/ 408 h 892"/>
                    <a:gd name="T16" fmla="*/ 730 w 1154"/>
                    <a:gd name="T17" fmla="*/ 835 h 892"/>
                    <a:gd name="T18" fmla="*/ 747 w 1154"/>
                    <a:gd name="T19" fmla="*/ 845 h 892"/>
                    <a:gd name="T20" fmla="*/ 755 w 1154"/>
                    <a:gd name="T21" fmla="*/ 849 h 892"/>
                    <a:gd name="T22" fmla="*/ 763 w 1154"/>
                    <a:gd name="T23" fmla="*/ 853 h 892"/>
                    <a:gd name="T24" fmla="*/ 793 w 1154"/>
                    <a:gd name="T25" fmla="*/ 865 h 892"/>
                    <a:gd name="T26" fmla="*/ 1026 w 1154"/>
                    <a:gd name="T27" fmla="*/ 838 h 892"/>
                    <a:gd name="T28" fmla="*/ 1028 w 1154"/>
                    <a:gd name="T29" fmla="*/ 836 h 892"/>
                    <a:gd name="T30" fmla="*/ 1063 w 1154"/>
                    <a:gd name="T31" fmla="*/ 810 h 892"/>
                    <a:gd name="T32" fmla="*/ 1066 w 1154"/>
                    <a:gd name="T33" fmla="*/ 806 h 892"/>
                    <a:gd name="T34" fmla="*/ 1096 w 1154"/>
                    <a:gd name="T35" fmla="*/ 775 h 892"/>
                    <a:gd name="T36" fmla="*/ 1099 w 1154"/>
                    <a:gd name="T37" fmla="*/ 770 h 892"/>
                    <a:gd name="T38" fmla="*/ 1123 w 1154"/>
                    <a:gd name="T39" fmla="*/ 732 h 892"/>
                    <a:gd name="T40" fmla="*/ 1123 w 1154"/>
                    <a:gd name="T41" fmla="*/ 732 h 892"/>
                    <a:gd name="T42" fmla="*/ 1123 w 1154"/>
                    <a:gd name="T43" fmla="*/ 732 h 892"/>
                    <a:gd name="T44" fmla="*/ 1141 w 1154"/>
                    <a:gd name="T45" fmla="*/ 690 h 892"/>
                    <a:gd name="T46" fmla="*/ 1142 w 1154"/>
                    <a:gd name="T47" fmla="*/ 685 h 892"/>
                    <a:gd name="T48" fmla="*/ 1151 w 1154"/>
                    <a:gd name="T49" fmla="*/ 642 h 892"/>
                    <a:gd name="T50" fmla="*/ 1152 w 1154"/>
                    <a:gd name="T51" fmla="*/ 637 h 892"/>
                    <a:gd name="T52" fmla="*/ 1153 w 1154"/>
                    <a:gd name="T53" fmla="*/ 594 h 892"/>
                    <a:gd name="T54" fmla="*/ 1153 w 1154"/>
                    <a:gd name="T55" fmla="*/ 591 h 892"/>
                    <a:gd name="T56" fmla="*/ 1041 w 1154"/>
                    <a:gd name="T57" fmla="*/ 385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54" h="892">
                      <a:moveTo>
                        <a:pt x="1041" y="385"/>
                      </a:moveTo>
                      <a:cubicBezTo>
                        <a:pt x="1033" y="379"/>
                        <a:pt x="1024" y="373"/>
                        <a:pt x="1014" y="368"/>
                      </a:cubicBezTo>
                      <a:cubicBezTo>
                        <a:pt x="1011" y="366"/>
                        <a:pt x="1009" y="364"/>
                        <a:pt x="1006" y="363"/>
                      </a:cubicBezTo>
                      <a:cubicBezTo>
                        <a:pt x="1003" y="362"/>
                        <a:pt x="1001" y="361"/>
                        <a:pt x="998" y="360"/>
                      </a:cubicBezTo>
                      <a:cubicBezTo>
                        <a:pt x="992" y="357"/>
                        <a:pt x="986" y="354"/>
                        <a:pt x="980" y="351"/>
                      </a:cubicBezTo>
                      <a:cubicBezTo>
                        <a:pt x="841" y="289"/>
                        <a:pt x="413" y="95"/>
                        <a:pt x="202" y="0"/>
                      </a:cubicBezTo>
                      <a:cubicBezTo>
                        <a:pt x="8" y="397"/>
                        <a:pt x="8" y="397"/>
                        <a:pt x="8" y="397"/>
                      </a:cubicBezTo>
                      <a:cubicBezTo>
                        <a:pt x="6" y="402"/>
                        <a:pt x="3" y="404"/>
                        <a:pt x="0" y="408"/>
                      </a:cubicBezTo>
                      <a:cubicBezTo>
                        <a:pt x="202" y="526"/>
                        <a:pt x="600" y="758"/>
                        <a:pt x="730" y="835"/>
                      </a:cubicBezTo>
                      <a:cubicBezTo>
                        <a:pt x="735" y="838"/>
                        <a:pt x="741" y="842"/>
                        <a:pt x="747" y="845"/>
                      </a:cubicBezTo>
                      <a:cubicBezTo>
                        <a:pt x="750" y="846"/>
                        <a:pt x="752" y="848"/>
                        <a:pt x="755" y="849"/>
                      </a:cubicBezTo>
                      <a:cubicBezTo>
                        <a:pt x="757" y="851"/>
                        <a:pt x="760" y="852"/>
                        <a:pt x="763" y="853"/>
                      </a:cubicBezTo>
                      <a:cubicBezTo>
                        <a:pt x="773" y="858"/>
                        <a:pt x="783" y="862"/>
                        <a:pt x="793" y="865"/>
                      </a:cubicBezTo>
                      <a:cubicBezTo>
                        <a:pt x="872" y="892"/>
                        <a:pt x="958" y="880"/>
                        <a:pt x="1026" y="838"/>
                      </a:cubicBezTo>
                      <a:cubicBezTo>
                        <a:pt x="1027" y="837"/>
                        <a:pt x="1027" y="837"/>
                        <a:pt x="1028" y="836"/>
                      </a:cubicBezTo>
                      <a:cubicBezTo>
                        <a:pt x="1040" y="828"/>
                        <a:pt x="1052" y="820"/>
                        <a:pt x="1063" y="810"/>
                      </a:cubicBezTo>
                      <a:cubicBezTo>
                        <a:pt x="1064" y="809"/>
                        <a:pt x="1065" y="808"/>
                        <a:pt x="1066" y="806"/>
                      </a:cubicBezTo>
                      <a:cubicBezTo>
                        <a:pt x="1077" y="797"/>
                        <a:pt x="1087" y="786"/>
                        <a:pt x="1096" y="775"/>
                      </a:cubicBezTo>
                      <a:cubicBezTo>
                        <a:pt x="1097" y="773"/>
                        <a:pt x="1098" y="772"/>
                        <a:pt x="1099" y="770"/>
                      </a:cubicBezTo>
                      <a:cubicBezTo>
                        <a:pt x="1108" y="758"/>
                        <a:pt x="1116" y="746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30" y="718"/>
                        <a:pt x="1136" y="704"/>
                        <a:pt x="1141" y="690"/>
                      </a:cubicBezTo>
                      <a:cubicBezTo>
                        <a:pt x="1141" y="688"/>
                        <a:pt x="1142" y="686"/>
                        <a:pt x="1142" y="685"/>
                      </a:cubicBezTo>
                      <a:cubicBezTo>
                        <a:pt x="1146" y="671"/>
                        <a:pt x="1149" y="657"/>
                        <a:pt x="1151" y="642"/>
                      </a:cubicBezTo>
                      <a:cubicBezTo>
                        <a:pt x="1151" y="641"/>
                        <a:pt x="1152" y="639"/>
                        <a:pt x="1152" y="637"/>
                      </a:cubicBezTo>
                      <a:cubicBezTo>
                        <a:pt x="1153" y="623"/>
                        <a:pt x="1154" y="608"/>
                        <a:pt x="1153" y="594"/>
                      </a:cubicBezTo>
                      <a:cubicBezTo>
                        <a:pt x="1153" y="593"/>
                        <a:pt x="1153" y="592"/>
                        <a:pt x="1153" y="591"/>
                      </a:cubicBezTo>
                      <a:cubicBezTo>
                        <a:pt x="1149" y="511"/>
                        <a:pt x="1109" y="435"/>
                        <a:pt x="1041" y="385"/>
                      </a:cubicBez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íṡḷíḑe">
                  <a:extLst>
                    <a:ext uri="{FF2B5EF4-FFF2-40B4-BE49-F238E27FC236}">
                      <a16:creationId xmlns="" xmlns:a16="http://schemas.microsoft.com/office/drawing/2014/main" id="{1168FC38-C2D8-4617-92E1-8DF126C2B378}"/>
                    </a:ext>
                  </a:extLst>
                </p:cNvPr>
                <p:cNvSpPr/>
                <p:nvPr/>
              </p:nvSpPr>
              <p:spPr bwMode="auto">
                <a:xfrm>
                  <a:off x="2573" y="1352"/>
                  <a:ext cx="70" cy="108"/>
                </a:xfrm>
                <a:custGeom>
                  <a:avLst/>
                  <a:gdLst>
                    <a:gd name="T0" fmla="*/ 293 w 293"/>
                    <a:gd name="T1" fmla="*/ 45 h 453"/>
                    <a:gd name="T2" fmla="*/ 194 w 293"/>
                    <a:gd name="T3" fmla="*/ 0 h 453"/>
                    <a:gd name="T4" fmla="*/ 1 w 293"/>
                    <a:gd name="T5" fmla="*/ 395 h 453"/>
                    <a:gd name="T6" fmla="*/ 0 w 293"/>
                    <a:gd name="T7" fmla="*/ 400 h 453"/>
                    <a:gd name="T8" fmla="*/ 91 w 293"/>
                    <a:gd name="T9" fmla="*/ 453 h 453"/>
                    <a:gd name="T10" fmla="*/ 99 w 293"/>
                    <a:gd name="T11" fmla="*/ 442 h 453"/>
                    <a:gd name="T12" fmla="*/ 293 w 293"/>
                    <a:gd name="T13" fmla="*/ 4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453">
                      <a:moveTo>
                        <a:pt x="293" y="45"/>
                      </a:moveTo>
                      <a:cubicBezTo>
                        <a:pt x="249" y="24"/>
                        <a:pt x="214" y="9"/>
                        <a:pt x="194" y="0"/>
                      </a:cubicBezTo>
                      <a:cubicBezTo>
                        <a:pt x="1" y="395"/>
                        <a:pt x="1" y="395"/>
                        <a:pt x="1" y="395"/>
                      </a:cubicBezTo>
                      <a:cubicBezTo>
                        <a:pt x="1" y="396"/>
                        <a:pt x="1" y="398"/>
                        <a:pt x="0" y="400"/>
                      </a:cubicBezTo>
                      <a:cubicBezTo>
                        <a:pt x="21" y="412"/>
                        <a:pt x="53" y="430"/>
                        <a:pt x="91" y="453"/>
                      </a:cubicBezTo>
                      <a:cubicBezTo>
                        <a:pt x="94" y="449"/>
                        <a:pt x="97" y="447"/>
                        <a:pt x="99" y="442"/>
                      </a:cubicBezTo>
                      <a:lnTo>
                        <a:pt x="293" y="45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4" name="íŝlíďê">
                  <a:extLst>
                    <a:ext uri="{FF2B5EF4-FFF2-40B4-BE49-F238E27FC236}">
                      <a16:creationId xmlns="" xmlns:a16="http://schemas.microsoft.com/office/drawing/2014/main" id="{CB5012DC-9E17-4B3F-A692-B3FB71FF3112}"/>
                    </a:ext>
                  </a:extLst>
                </p:cNvPr>
                <p:cNvSpPr/>
                <p:nvPr/>
              </p:nvSpPr>
              <p:spPr bwMode="auto">
                <a:xfrm>
                  <a:off x="2519" y="634"/>
                  <a:ext cx="662" cy="716"/>
                </a:xfrm>
                <a:custGeom>
                  <a:avLst/>
                  <a:gdLst>
                    <a:gd name="T0" fmla="*/ 1396 w 2766"/>
                    <a:gd name="T1" fmla="*/ 1124 h 2995"/>
                    <a:gd name="T2" fmla="*/ 1444 w 2766"/>
                    <a:gd name="T3" fmla="*/ 637 h 2995"/>
                    <a:gd name="T4" fmla="*/ 1356 w 2766"/>
                    <a:gd name="T5" fmla="*/ 400 h 2995"/>
                    <a:gd name="T6" fmla="*/ 1037 w 2766"/>
                    <a:gd name="T7" fmla="*/ 0 h 2995"/>
                    <a:gd name="T8" fmla="*/ 487 w 2766"/>
                    <a:gd name="T9" fmla="*/ 359 h 2995"/>
                    <a:gd name="T10" fmla="*/ 486 w 2766"/>
                    <a:gd name="T11" fmla="*/ 357 h 2995"/>
                    <a:gd name="T12" fmla="*/ 479 w 2766"/>
                    <a:gd name="T13" fmla="*/ 364 h 2995"/>
                    <a:gd name="T14" fmla="*/ 470 w 2766"/>
                    <a:gd name="T15" fmla="*/ 370 h 2995"/>
                    <a:gd name="T16" fmla="*/ 471 w 2766"/>
                    <a:gd name="T17" fmla="*/ 371 h 2995"/>
                    <a:gd name="T18" fmla="*/ 0 w 2766"/>
                    <a:gd name="T19" fmla="*/ 828 h 2995"/>
                    <a:gd name="T20" fmla="*/ 318 w 2766"/>
                    <a:gd name="T21" fmla="*/ 1228 h 2995"/>
                    <a:gd name="T22" fmla="*/ 530 w 2766"/>
                    <a:gd name="T23" fmla="*/ 1366 h 2995"/>
                    <a:gd name="T24" fmla="*/ 1015 w 2766"/>
                    <a:gd name="T25" fmla="*/ 1428 h 2995"/>
                    <a:gd name="T26" fmla="*/ 1258 w 2766"/>
                    <a:gd name="T27" fmla="*/ 1597 h 2995"/>
                    <a:gd name="T28" fmla="*/ 1369 w 2766"/>
                    <a:gd name="T29" fmla="*/ 1871 h 2995"/>
                    <a:gd name="T30" fmla="*/ 1321 w 2766"/>
                    <a:gd name="T31" fmla="*/ 2358 h 2995"/>
                    <a:gd name="T32" fmla="*/ 1409 w 2766"/>
                    <a:gd name="T33" fmla="*/ 2595 h 2995"/>
                    <a:gd name="T34" fmla="*/ 1728 w 2766"/>
                    <a:gd name="T35" fmla="*/ 2995 h 2995"/>
                    <a:gd name="T36" fmla="*/ 2278 w 2766"/>
                    <a:gd name="T37" fmla="*/ 2637 h 2995"/>
                    <a:gd name="T38" fmla="*/ 2279 w 2766"/>
                    <a:gd name="T39" fmla="*/ 2638 h 2995"/>
                    <a:gd name="T40" fmla="*/ 2287 w 2766"/>
                    <a:gd name="T41" fmla="*/ 2631 h 2995"/>
                    <a:gd name="T42" fmla="*/ 2295 w 2766"/>
                    <a:gd name="T43" fmla="*/ 2625 h 2995"/>
                    <a:gd name="T44" fmla="*/ 2294 w 2766"/>
                    <a:gd name="T45" fmla="*/ 2624 h 2995"/>
                    <a:gd name="T46" fmla="*/ 2766 w 2766"/>
                    <a:gd name="T47" fmla="*/ 2167 h 2995"/>
                    <a:gd name="T48" fmla="*/ 2447 w 2766"/>
                    <a:gd name="T49" fmla="*/ 1768 h 2995"/>
                    <a:gd name="T50" fmla="*/ 2236 w 2766"/>
                    <a:gd name="T51" fmla="*/ 1629 h 2995"/>
                    <a:gd name="T52" fmla="*/ 1750 w 2766"/>
                    <a:gd name="T53" fmla="*/ 1567 h 2995"/>
                    <a:gd name="T54" fmla="*/ 1507 w 2766"/>
                    <a:gd name="T55" fmla="*/ 1398 h 2995"/>
                    <a:gd name="T56" fmla="*/ 1396 w 2766"/>
                    <a:gd name="T57" fmla="*/ 1124 h 2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66" h="2995">
                      <a:moveTo>
                        <a:pt x="1396" y="1124"/>
                      </a:moveTo>
                      <a:cubicBezTo>
                        <a:pt x="1396" y="1124"/>
                        <a:pt x="1447" y="764"/>
                        <a:pt x="1444" y="637"/>
                      </a:cubicBezTo>
                      <a:cubicBezTo>
                        <a:pt x="1442" y="510"/>
                        <a:pt x="1356" y="400"/>
                        <a:pt x="1356" y="400"/>
                      </a:cubicBezTo>
                      <a:cubicBezTo>
                        <a:pt x="1037" y="0"/>
                        <a:pt x="1037" y="0"/>
                        <a:pt x="1037" y="0"/>
                      </a:cubicBezTo>
                      <a:cubicBezTo>
                        <a:pt x="487" y="359"/>
                        <a:pt x="487" y="359"/>
                        <a:pt x="487" y="359"/>
                      </a:cubicBezTo>
                      <a:cubicBezTo>
                        <a:pt x="486" y="357"/>
                        <a:pt x="486" y="357"/>
                        <a:pt x="486" y="357"/>
                      </a:cubicBezTo>
                      <a:cubicBezTo>
                        <a:pt x="479" y="364"/>
                        <a:pt x="479" y="364"/>
                        <a:pt x="479" y="364"/>
                      </a:cubicBezTo>
                      <a:cubicBezTo>
                        <a:pt x="470" y="370"/>
                        <a:pt x="470" y="370"/>
                        <a:pt x="470" y="370"/>
                      </a:cubicBezTo>
                      <a:cubicBezTo>
                        <a:pt x="471" y="371"/>
                        <a:pt x="471" y="371"/>
                        <a:pt x="471" y="371"/>
                      </a:cubicBezTo>
                      <a:cubicBezTo>
                        <a:pt x="0" y="828"/>
                        <a:pt x="0" y="828"/>
                        <a:pt x="0" y="828"/>
                      </a:cubicBezTo>
                      <a:cubicBezTo>
                        <a:pt x="318" y="1228"/>
                        <a:pt x="318" y="1228"/>
                        <a:pt x="318" y="1228"/>
                      </a:cubicBezTo>
                      <a:cubicBezTo>
                        <a:pt x="318" y="1228"/>
                        <a:pt x="406" y="1336"/>
                        <a:pt x="530" y="1366"/>
                      </a:cubicBezTo>
                      <a:cubicBezTo>
                        <a:pt x="653" y="1397"/>
                        <a:pt x="1015" y="1428"/>
                        <a:pt x="1015" y="1428"/>
                      </a:cubicBezTo>
                      <a:cubicBezTo>
                        <a:pt x="1015" y="1428"/>
                        <a:pt x="1123" y="1437"/>
                        <a:pt x="1258" y="1597"/>
                      </a:cubicBezTo>
                      <a:cubicBezTo>
                        <a:pt x="1384" y="1764"/>
                        <a:pt x="1369" y="1871"/>
                        <a:pt x="1369" y="1871"/>
                      </a:cubicBezTo>
                      <a:cubicBezTo>
                        <a:pt x="1369" y="1871"/>
                        <a:pt x="1318" y="2231"/>
                        <a:pt x="1321" y="2358"/>
                      </a:cubicBezTo>
                      <a:cubicBezTo>
                        <a:pt x="1324" y="2486"/>
                        <a:pt x="1409" y="2595"/>
                        <a:pt x="1409" y="2595"/>
                      </a:cubicBezTo>
                      <a:cubicBezTo>
                        <a:pt x="1728" y="2995"/>
                        <a:pt x="1728" y="2995"/>
                        <a:pt x="1728" y="2995"/>
                      </a:cubicBezTo>
                      <a:cubicBezTo>
                        <a:pt x="2278" y="2637"/>
                        <a:pt x="2278" y="2637"/>
                        <a:pt x="2278" y="2637"/>
                      </a:cubicBezTo>
                      <a:cubicBezTo>
                        <a:pt x="2279" y="2638"/>
                        <a:pt x="2279" y="2638"/>
                        <a:pt x="2279" y="2638"/>
                      </a:cubicBezTo>
                      <a:cubicBezTo>
                        <a:pt x="2287" y="2631"/>
                        <a:pt x="2287" y="2631"/>
                        <a:pt x="2287" y="2631"/>
                      </a:cubicBezTo>
                      <a:cubicBezTo>
                        <a:pt x="2295" y="2625"/>
                        <a:pt x="2295" y="2625"/>
                        <a:pt x="2295" y="2625"/>
                      </a:cubicBezTo>
                      <a:cubicBezTo>
                        <a:pt x="2294" y="2624"/>
                        <a:pt x="2294" y="2624"/>
                        <a:pt x="2294" y="2624"/>
                      </a:cubicBezTo>
                      <a:cubicBezTo>
                        <a:pt x="2766" y="2167"/>
                        <a:pt x="2766" y="2167"/>
                        <a:pt x="2766" y="2167"/>
                      </a:cubicBezTo>
                      <a:cubicBezTo>
                        <a:pt x="2447" y="1768"/>
                        <a:pt x="2447" y="1768"/>
                        <a:pt x="2447" y="1768"/>
                      </a:cubicBezTo>
                      <a:cubicBezTo>
                        <a:pt x="2447" y="1768"/>
                        <a:pt x="2359" y="1660"/>
                        <a:pt x="2236" y="1629"/>
                      </a:cubicBezTo>
                      <a:cubicBezTo>
                        <a:pt x="2112" y="1598"/>
                        <a:pt x="1750" y="1567"/>
                        <a:pt x="1750" y="1567"/>
                      </a:cubicBezTo>
                      <a:cubicBezTo>
                        <a:pt x="1750" y="1567"/>
                        <a:pt x="1642" y="1558"/>
                        <a:pt x="1507" y="1398"/>
                      </a:cubicBezTo>
                      <a:cubicBezTo>
                        <a:pt x="1381" y="1231"/>
                        <a:pt x="1396" y="1124"/>
                        <a:pt x="1396" y="1124"/>
                      </a:cubicBezTo>
                      <a:close/>
                    </a:path>
                  </a:pathLst>
                </a:custGeom>
                <a:solidFill>
                  <a:srgbClr val="F3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iṩļîďe">
                  <a:extLst>
                    <a:ext uri="{FF2B5EF4-FFF2-40B4-BE49-F238E27FC236}">
                      <a16:creationId xmlns="" xmlns:a16="http://schemas.microsoft.com/office/drawing/2014/main" id="{0FCCC3CD-9821-42C9-9B32-3B6441DA8989}"/>
                    </a:ext>
                  </a:extLst>
                </p:cNvPr>
                <p:cNvSpPr/>
                <p:nvPr/>
              </p:nvSpPr>
              <p:spPr bwMode="auto">
                <a:xfrm>
                  <a:off x="2486" y="708"/>
                  <a:ext cx="165" cy="144"/>
                </a:xfrm>
                <a:custGeom>
                  <a:avLst/>
                  <a:gdLst>
                    <a:gd name="T0" fmla="*/ 17 w 689"/>
                    <a:gd name="T1" fmla="*/ 443 h 603"/>
                    <a:gd name="T2" fmla="*/ 18 w 689"/>
                    <a:gd name="T3" fmla="*/ 507 h 603"/>
                    <a:gd name="T4" fmla="*/ 72 w 689"/>
                    <a:gd name="T5" fmla="*/ 574 h 603"/>
                    <a:gd name="T6" fmla="*/ 134 w 689"/>
                    <a:gd name="T7" fmla="*/ 590 h 603"/>
                    <a:gd name="T8" fmla="*/ 689 w 689"/>
                    <a:gd name="T9" fmla="*/ 147 h 603"/>
                    <a:gd name="T10" fmla="*/ 572 w 689"/>
                    <a:gd name="T11" fmla="*/ 0 h 603"/>
                    <a:gd name="T12" fmla="*/ 17 w 689"/>
                    <a:gd name="T13" fmla="*/ 44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7" y="443"/>
                      </a:moveTo>
                      <a:cubicBezTo>
                        <a:pt x="0" y="456"/>
                        <a:pt x="1" y="485"/>
                        <a:pt x="18" y="507"/>
                      </a:cubicBez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lnTo>
                        <a:pt x="17" y="443"/>
                      </a:ln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6" name="íś1ïḋê">
                  <a:extLst>
                    <a:ext uri="{FF2B5EF4-FFF2-40B4-BE49-F238E27FC236}">
                      <a16:creationId xmlns="" xmlns:a16="http://schemas.microsoft.com/office/drawing/2014/main" id="{C778A9C6-6AC8-4A81-AAF8-AF78BE5EB09B}"/>
                    </a:ext>
                  </a:extLst>
                </p:cNvPr>
                <p:cNvSpPr/>
                <p:nvPr/>
              </p:nvSpPr>
              <p:spPr bwMode="auto">
                <a:xfrm>
                  <a:off x="2623" y="599"/>
                  <a:ext cx="165" cy="144"/>
                </a:xfrm>
                <a:custGeom>
                  <a:avLst/>
                  <a:gdLst>
                    <a:gd name="T0" fmla="*/ 671 w 689"/>
                    <a:gd name="T1" fmla="*/ 96 h 603"/>
                    <a:gd name="T2" fmla="*/ 618 w 689"/>
                    <a:gd name="T3" fmla="*/ 29 h 603"/>
                    <a:gd name="T4" fmla="*/ 555 w 689"/>
                    <a:gd name="T5" fmla="*/ 13 h 603"/>
                    <a:gd name="T6" fmla="*/ 0 w 689"/>
                    <a:gd name="T7" fmla="*/ 456 h 603"/>
                    <a:gd name="T8" fmla="*/ 117 w 689"/>
                    <a:gd name="T9" fmla="*/ 603 h 603"/>
                    <a:gd name="T10" fmla="*/ 672 w 689"/>
                    <a:gd name="T11" fmla="*/ 161 h 603"/>
                    <a:gd name="T12" fmla="*/ 671 w 689"/>
                    <a:gd name="T13" fmla="*/ 96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1" y="96"/>
                      </a:moveTo>
                      <a:cubicBezTo>
                        <a:pt x="618" y="29"/>
                        <a:pt x="618" y="29"/>
                        <a:pt x="618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cubicBezTo>
                        <a:pt x="672" y="161"/>
                        <a:pt x="672" y="161"/>
                        <a:pt x="672" y="161"/>
                      </a:cubicBezTo>
                      <a:cubicBezTo>
                        <a:pt x="689" y="147"/>
                        <a:pt x="689" y="118"/>
                        <a:pt x="671" y="96"/>
                      </a:cubicBez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7" name="ïṣḷíḑê">
                  <a:extLst>
                    <a:ext uri="{FF2B5EF4-FFF2-40B4-BE49-F238E27FC236}">
                      <a16:creationId xmlns="" xmlns:a16="http://schemas.microsoft.com/office/drawing/2014/main" id="{B6383968-A6E9-49EB-A5F6-57B1DC9A4D29}"/>
                    </a:ext>
                  </a:extLst>
                </p:cNvPr>
                <p:cNvSpPr/>
                <p:nvPr/>
              </p:nvSpPr>
              <p:spPr bwMode="auto">
                <a:xfrm>
                  <a:off x="3048" y="1131"/>
                  <a:ext cx="165" cy="144"/>
                </a:xfrm>
                <a:custGeom>
                  <a:avLst/>
                  <a:gdLst>
                    <a:gd name="T0" fmla="*/ 672 w 689"/>
                    <a:gd name="T1" fmla="*/ 160 h 603"/>
                    <a:gd name="T2" fmla="*/ 671 w 689"/>
                    <a:gd name="T3" fmla="*/ 96 h 603"/>
                    <a:gd name="T4" fmla="*/ 617 w 689"/>
                    <a:gd name="T5" fmla="*/ 29 h 603"/>
                    <a:gd name="T6" fmla="*/ 555 w 689"/>
                    <a:gd name="T7" fmla="*/ 13 h 603"/>
                    <a:gd name="T8" fmla="*/ 0 w 689"/>
                    <a:gd name="T9" fmla="*/ 456 h 603"/>
                    <a:gd name="T10" fmla="*/ 117 w 689"/>
                    <a:gd name="T11" fmla="*/ 603 h 603"/>
                    <a:gd name="T12" fmla="*/ 672 w 689"/>
                    <a:gd name="T13" fmla="*/ 16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2" y="160"/>
                      </a:moveTo>
                      <a:cubicBezTo>
                        <a:pt x="689" y="147"/>
                        <a:pt x="689" y="118"/>
                        <a:pt x="671" y="96"/>
                      </a:cubicBezTo>
                      <a:cubicBezTo>
                        <a:pt x="617" y="29"/>
                        <a:pt x="617" y="29"/>
                        <a:pt x="617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lnTo>
                        <a:pt x="672" y="160"/>
                      </a:ln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8" name="ïśḻîḑe">
                  <a:extLst>
                    <a:ext uri="{FF2B5EF4-FFF2-40B4-BE49-F238E27FC236}">
                      <a16:creationId xmlns="" xmlns:a16="http://schemas.microsoft.com/office/drawing/2014/main" id="{DF0BE4D4-2E39-4AC8-AB00-9148F2C43F83}"/>
                    </a:ext>
                  </a:extLst>
                </p:cNvPr>
                <p:cNvSpPr/>
                <p:nvPr/>
              </p:nvSpPr>
              <p:spPr bwMode="auto">
                <a:xfrm>
                  <a:off x="2911" y="1240"/>
                  <a:ext cx="165" cy="144"/>
                </a:xfrm>
                <a:custGeom>
                  <a:avLst/>
                  <a:gdLst>
                    <a:gd name="T0" fmla="*/ 18 w 689"/>
                    <a:gd name="T1" fmla="*/ 507 h 603"/>
                    <a:gd name="T2" fmla="*/ 72 w 689"/>
                    <a:gd name="T3" fmla="*/ 574 h 603"/>
                    <a:gd name="T4" fmla="*/ 134 w 689"/>
                    <a:gd name="T5" fmla="*/ 590 h 603"/>
                    <a:gd name="T6" fmla="*/ 689 w 689"/>
                    <a:gd name="T7" fmla="*/ 147 h 603"/>
                    <a:gd name="T8" fmla="*/ 572 w 689"/>
                    <a:gd name="T9" fmla="*/ 0 h 603"/>
                    <a:gd name="T10" fmla="*/ 17 w 689"/>
                    <a:gd name="T11" fmla="*/ 443 h 603"/>
                    <a:gd name="T12" fmla="*/ 18 w 689"/>
                    <a:gd name="T13" fmla="*/ 507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8" y="507"/>
                      </a:move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17" y="443"/>
                        <a:pt x="17" y="443"/>
                        <a:pt x="17" y="443"/>
                      </a:cubicBezTo>
                      <a:cubicBezTo>
                        <a:pt x="0" y="456"/>
                        <a:pt x="1" y="485"/>
                        <a:pt x="18" y="507"/>
                      </a:cubicBez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9" name="îşḻïḑê">
                  <a:extLst>
                    <a:ext uri="{FF2B5EF4-FFF2-40B4-BE49-F238E27FC236}">
                      <a16:creationId xmlns="" xmlns:a16="http://schemas.microsoft.com/office/drawing/2014/main" id="{163C8172-75AD-4C82-B2AC-754D4A24F6B6}"/>
                    </a:ext>
                  </a:extLst>
                </p:cNvPr>
                <p:cNvSpPr/>
                <p:nvPr/>
              </p:nvSpPr>
              <p:spPr bwMode="auto">
                <a:xfrm>
                  <a:off x="2597" y="802"/>
                  <a:ext cx="214" cy="141"/>
                </a:xfrm>
                <a:custGeom>
                  <a:avLst/>
                  <a:gdLst>
                    <a:gd name="T0" fmla="*/ 0 w 892"/>
                    <a:gd name="T1" fmla="*/ 338 h 589"/>
                    <a:gd name="T2" fmla="*/ 359 w 892"/>
                    <a:gd name="T3" fmla="*/ 549 h 589"/>
                    <a:gd name="T4" fmla="*/ 892 w 892"/>
                    <a:gd name="T5" fmla="*/ 589 h 589"/>
                    <a:gd name="T6" fmla="*/ 423 w 892"/>
                    <a:gd name="T7" fmla="*/ 0 h 589"/>
                    <a:gd name="T8" fmla="*/ 0 w 892"/>
                    <a:gd name="T9" fmla="*/ 338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2" h="589">
                      <a:moveTo>
                        <a:pt x="0" y="338"/>
                      </a:moveTo>
                      <a:cubicBezTo>
                        <a:pt x="22" y="364"/>
                        <a:pt x="167" y="523"/>
                        <a:pt x="359" y="549"/>
                      </a:cubicBezTo>
                      <a:cubicBezTo>
                        <a:pt x="573" y="578"/>
                        <a:pt x="892" y="589"/>
                        <a:pt x="892" y="589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0" name="íśľiḓe">
                  <a:extLst>
                    <a:ext uri="{FF2B5EF4-FFF2-40B4-BE49-F238E27FC236}">
                      <a16:creationId xmlns="" xmlns:a16="http://schemas.microsoft.com/office/drawing/2014/main" id="{F96D7C2A-0C52-4A11-A3AA-B49F04FC93C9}"/>
                    </a:ext>
                  </a:extLst>
                </p:cNvPr>
                <p:cNvSpPr/>
                <p:nvPr/>
              </p:nvSpPr>
              <p:spPr bwMode="auto">
                <a:xfrm>
                  <a:off x="2698" y="721"/>
                  <a:ext cx="136" cy="222"/>
                </a:xfrm>
                <a:custGeom>
                  <a:avLst/>
                  <a:gdLst>
                    <a:gd name="T0" fmla="*/ 423 w 567"/>
                    <a:gd name="T1" fmla="*/ 0 h 926"/>
                    <a:gd name="T2" fmla="*/ 549 w 567"/>
                    <a:gd name="T3" fmla="*/ 397 h 926"/>
                    <a:gd name="T4" fmla="*/ 469 w 567"/>
                    <a:gd name="T5" fmla="*/ 926 h 926"/>
                    <a:gd name="T6" fmla="*/ 0 w 567"/>
                    <a:gd name="T7" fmla="*/ 337 h 926"/>
                    <a:gd name="T8" fmla="*/ 423 w 567"/>
                    <a:gd name="T9" fmla="*/ 0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423" y="0"/>
                      </a:moveTo>
                      <a:cubicBezTo>
                        <a:pt x="444" y="28"/>
                        <a:pt x="567" y="204"/>
                        <a:pt x="549" y="397"/>
                      </a:cubicBezTo>
                      <a:cubicBezTo>
                        <a:pt x="530" y="612"/>
                        <a:pt x="469" y="926"/>
                        <a:pt x="469" y="926"/>
                      </a:cubicBezTo>
                      <a:cubicBezTo>
                        <a:pt x="0" y="337"/>
                        <a:pt x="0" y="337"/>
                        <a:pt x="0" y="337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ïşliḍè">
                  <a:extLst>
                    <a:ext uri="{FF2B5EF4-FFF2-40B4-BE49-F238E27FC236}">
                      <a16:creationId xmlns="" xmlns:a16="http://schemas.microsoft.com/office/drawing/2014/main" id="{01B0D8AF-A9AA-4F46-98C5-A42ABB68626B}"/>
                    </a:ext>
                  </a:extLst>
                </p:cNvPr>
                <p:cNvSpPr/>
                <p:nvPr/>
              </p:nvSpPr>
              <p:spPr bwMode="auto">
                <a:xfrm>
                  <a:off x="2904" y="1060"/>
                  <a:ext cx="214" cy="141"/>
                </a:xfrm>
                <a:custGeom>
                  <a:avLst/>
                  <a:gdLst>
                    <a:gd name="T0" fmla="*/ 893 w 893"/>
                    <a:gd name="T1" fmla="*/ 251 h 588"/>
                    <a:gd name="T2" fmla="*/ 534 w 893"/>
                    <a:gd name="T3" fmla="*/ 40 h 588"/>
                    <a:gd name="T4" fmla="*/ 0 w 893"/>
                    <a:gd name="T5" fmla="*/ 0 h 588"/>
                    <a:gd name="T6" fmla="*/ 470 w 893"/>
                    <a:gd name="T7" fmla="*/ 588 h 588"/>
                    <a:gd name="T8" fmla="*/ 893 w 893"/>
                    <a:gd name="T9" fmla="*/ 25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3" h="588">
                      <a:moveTo>
                        <a:pt x="893" y="251"/>
                      </a:moveTo>
                      <a:cubicBezTo>
                        <a:pt x="870" y="225"/>
                        <a:pt x="726" y="66"/>
                        <a:pt x="534" y="40"/>
                      </a:cubicBezTo>
                      <a:cubicBezTo>
                        <a:pt x="320" y="11"/>
                        <a:pt x="0" y="0"/>
                        <a:pt x="0" y="0"/>
                      </a:cubicBezTo>
                      <a:cubicBezTo>
                        <a:pt x="470" y="588"/>
                        <a:pt x="470" y="588"/>
                        <a:pt x="470" y="588"/>
                      </a:cubicBezTo>
                      <a:lnTo>
                        <a:pt x="893" y="251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íṩ1iḑê">
                  <a:extLst>
                    <a:ext uri="{FF2B5EF4-FFF2-40B4-BE49-F238E27FC236}">
                      <a16:creationId xmlns="" xmlns:a16="http://schemas.microsoft.com/office/drawing/2014/main" id="{54085A13-3EA0-4232-856F-09AF23B0DF6E}"/>
                    </a:ext>
                  </a:extLst>
                </p:cNvPr>
                <p:cNvSpPr/>
                <p:nvPr/>
              </p:nvSpPr>
              <p:spPr bwMode="auto">
                <a:xfrm>
                  <a:off x="2881" y="1060"/>
                  <a:ext cx="136" cy="221"/>
                </a:xfrm>
                <a:custGeom>
                  <a:avLst/>
                  <a:gdLst>
                    <a:gd name="T0" fmla="*/ 143 w 567"/>
                    <a:gd name="T1" fmla="*/ 926 h 926"/>
                    <a:gd name="T2" fmla="*/ 17 w 567"/>
                    <a:gd name="T3" fmla="*/ 529 h 926"/>
                    <a:gd name="T4" fmla="*/ 97 w 567"/>
                    <a:gd name="T5" fmla="*/ 0 h 926"/>
                    <a:gd name="T6" fmla="*/ 567 w 567"/>
                    <a:gd name="T7" fmla="*/ 588 h 926"/>
                    <a:gd name="T8" fmla="*/ 143 w 567"/>
                    <a:gd name="T9" fmla="*/ 926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143" y="926"/>
                      </a:moveTo>
                      <a:cubicBezTo>
                        <a:pt x="123" y="898"/>
                        <a:pt x="0" y="722"/>
                        <a:pt x="17" y="529"/>
                      </a:cubicBezTo>
                      <a:cubicBezTo>
                        <a:pt x="36" y="314"/>
                        <a:pt x="97" y="0"/>
                        <a:pt x="97" y="0"/>
                      </a:cubicBezTo>
                      <a:cubicBezTo>
                        <a:pt x="567" y="588"/>
                        <a:pt x="567" y="588"/>
                        <a:pt x="567" y="588"/>
                      </a:cubicBezTo>
                      <a:lnTo>
                        <a:pt x="143" y="926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íS1iḍé">
                  <a:extLst>
                    <a:ext uri="{FF2B5EF4-FFF2-40B4-BE49-F238E27FC236}">
                      <a16:creationId xmlns="" xmlns:a16="http://schemas.microsoft.com/office/drawing/2014/main" id="{FAD98CCE-6DB9-482A-995A-FEE446285E60}"/>
                    </a:ext>
                  </a:extLst>
                </p:cNvPr>
                <p:cNvSpPr/>
                <p:nvPr/>
              </p:nvSpPr>
              <p:spPr bwMode="auto">
                <a:xfrm>
                  <a:off x="2822" y="955"/>
                  <a:ext cx="8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6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iṡḻîde">
                  <a:extLst>
                    <a:ext uri="{FF2B5EF4-FFF2-40B4-BE49-F238E27FC236}">
                      <a16:creationId xmlns="" xmlns:a16="http://schemas.microsoft.com/office/drawing/2014/main" id="{A145EDDB-0E6A-42B1-97FE-D5433AF06FBD}"/>
                    </a:ext>
                  </a:extLst>
                </p:cNvPr>
                <p:cNvSpPr/>
                <p:nvPr/>
              </p:nvSpPr>
              <p:spPr bwMode="auto">
                <a:xfrm>
                  <a:off x="2820" y="956"/>
                  <a:ext cx="8" cy="10"/>
                </a:xfrm>
                <a:custGeom>
                  <a:avLst/>
                  <a:gdLst>
                    <a:gd name="T0" fmla="*/ 7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7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7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7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iṣḷiḋê">
                  <a:extLst>
                    <a:ext uri="{FF2B5EF4-FFF2-40B4-BE49-F238E27FC236}">
                      <a16:creationId xmlns="" xmlns:a16="http://schemas.microsoft.com/office/drawing/2014/main" id="{F6CD6A18-C1B5-4BFF-8910-F4E68DD76920}"/>
                    </a:ext>
                  </a:extLst>
                </p:cNvPr>
                <p:cNvSpPr/>
                <p:nvPr/>
              </p:nvSpPr>
              <p:spPr bwMode="auto">
                <a:xfrm>
                  <a:off x="2849" y="993"/>
                  <a:ext cx="8" cy="9"/>
                </a:xfrm>
                <a:custGeom>
                  <a:avLst/>
                  <a:gdLst>
                    <a:gd name="T0" fmla="*/ 8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8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8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8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ṣḻîḑé">
                  <a:extLst>
                    <a:ext uri="{FF2B5EF4-FFF2-40B4-BE49-F238E27FC236}">
                      <a16:creationId xmlns="" xmlns:a16="http://schemas.microsoft.com/office/drawing/2014/main" id="{D6D1E48C-F375-4009-9F45-54202B0D39AD}"/>
                    </a:ext>
                  </a:extLst>
                </p:cNvPr>
                <p:cNvSpPr/>
                <p:nvPr/>
              </p:nvSpPr>
              <p:spPr bwMode="auto">
                <a:xfrm>
                  <a:off x="2850" y="991"/>
                  <a:ext cx="9" cy="10"/>
                </a:xfrm>
                <a:custGeom>
                  <a:avLst/>
                  <a:gdLst>
                    <a:gd name="T0" fmla="*/ 27 w 35"/>
                    <a:gd name="T1" fmla="*/ 12 h 40"/>
                    <a:gd name="T2" fmla="*/ 0 w 35"/>
                    <a:gd name="T3" fmla="*/ 6 h 40"/>
                    <a:gd name="T4" fmla="*/ 27 w 35"/>
                    <a:gd name="T5" fmla="*/ 40 h 40"/>
                    <a:gd name="T6" fmla="*/ 27 w 35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27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5" y="34"/>
                        <a:pt x="34" y="22"/>
                        <a:pt x="27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ḍe">
                  <a:extLst>
                    <a:ext uri="{FF2B5EF4-FFF2-40B4-BE49-F238E27FC236}">
                      <a16:creationId xmlns="" xmlns:a16="http://schemas.microsoft.com/office/drawing/2014/main" id="{6958A121-B6FB-43C5-ACA9-FF1CB2FE52A7}"/>
                    </a:ext>
                  </a:extLst>
                </p:cNvPr>
                <p:cNvSpPr/>
                <p:nvPr/>
              </p:nvSpPr>
              <p:spPr bwMode="auto">
                <a:xfrm>
                  <a:off x="2879" y="1027"/>
                  <a:ext cx="9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5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5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ïṥlïḑé">
                  <a:extLst>
                    <a:ext uri="{FF2B5EF4-FFF2-40B4-BE49-F238E27FC236}">
                      <a16:creationId xmlns="" xmlns:a16="http://schemas.microsoft.com/office/drawing/2014/main" id="{00B2487C-9CCA-47CC-85F5-4F233B9B5EE4}"/>
                    </a:ext>
                  </a:extLst>
                </p:cNvPr>
                <p:cNvSpPr/>
                <p:nvPr/>
              </p:nvSpPr>
              <p:spPr bwMode="auto">
                <a:xfrm>
                  <a:off x="2878" y="1028"/>
                  <a:ext cx="8" cy="10"/>
                </a:xfrm>
                <a:custGeom>
                  <a:avLst/>
                  <a:gdLst>
                    <a:gd name="T0" fmla="*/ 8 w 35"/>
                    <a:gd name="T1" fmla="*/ 28 h 40"/>
                    <a:gd name="T2" fmla="*/ 35 w 35"/>
                    <a:gd name="T3" fmla="*/ 35 h 40"/>
                    <a:gd name="T4" fmla="*/ 8 w 35"/>
                    <a:gd name="T5" fmla="*/ 0 h 40"/>
                    <a:gd name="T6" fmla="*/ 8 w 35"/>
                    <a:gd name="T7" fmla="*/ 2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8" y="28"/>
                      </a:moveTo>
                      <a:cubicBezTo>
                        <a:pt x="16" y="37"/>
                        <a:pt x="28" y="40"/>
                        <a:pt x="35" y="3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6"/>
                        <a:pt x="1" y="19"/>
                        <a:pt x="8" y="28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śḻîdè">
                  <a:extLst>
                    <a:ext uri="{FF2B5EF4-FFF2-40B4-BE49-F238E27FC236}">
                      <a16:creationId xmlns="" xmlns:a16="http://schemas.microsoft.com/office/drawing/2014/main" id="{BACB60B8-0750-4704-8BFF-148B5E1551BD}"/>
                    </a:ext>
                  </a:extLst>
                </p:cNvPr>
                <p:cNvSpPr/>
                <p:nvPr/>
              </p:nvSpPr>
              <p:spPr bwMode="auto">
                <a:xfrm>
                  <a:off x="2151" y="1694"/>
                  <a:ext cx="333" cy="819"/>
                </a:xfrm>
                <a:custGeom>
                  <a:avLst/>
                  <a:gdLst>
                    <a:gd name="T0" fmla="*/ 39 w 1389"/>
                    <a:gd name="T1" fmla="*/ 0 h 3423"/>
                    <a:gd name="T2" fmla="*/ 0 w 1389"/>
                    <a:gd name="T3" fmla="*/ 131 h 3423"/>
                    <a:gd name="T4" fmla="*/ 0 w 1389"/>
                    <a:gd name="T5" fmla="*/ 3256 h 3423"/>
                    <a:gd name="T6" fmla="*/ 65 w 1389"/>
                    <a:gd name="T7" fmla="*/ 3423 h 3423"/>
                    <a:gd name="T8" fmla="*/ 1277 w 1389"/>
                    <a:gd name="T9" fmla="*/ 1838 h 3423"/>
                    <a:gd name="T10" fmla="*/ 1279 w 1389"/>
                    <a:gd name="T11" fmla="*/ 1833 h 3423"/>
                    <a:gd name="T12" fmla="*/ 1283 w 1389"/>
                    <a:gd name="T13" fmla="*/ 1838 h 3423"/>
                    <a:gd name="T14" fmla="*/ 1389 w 1389"/>
                    <a:gd name="T15" fmla="*/ 1700 h 3423"/>
                    <a:gd name="T16" fmla="*/ 1277 w 1389"/>
                    <a:gd name="T17" fmla="*/ 1559 h 3423"/>
                    <a:gd name="T18" fmla="*/ 1274 w 1389"/>
                    <a:gd name="T19" fmla="*/ 1564 h 3423"/>
                    <a:gd name="T20" fmla="*/ 1272 w 1389"/>
                    <a:gd name="T21" fmla="*/ 1559 h 3423"/>
                    <a:gd name="T22" fmla="*/ 39 w 1389"/>
                    <a:gd name="T23" fmla="*/ 0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89" h="3423">
                      <a:moveTo>
                        <a:pt x="39" y="0"/>
                      </a:moveTo>
                      <a:cubicBezTo>
                        <a:pt x="15" y="39"/>
                        <a:pt x="0" y="83"/>
                        <a:pt x="0" y="131"/>
                      </a:cubicBezTo>
                      <a:cubicBezTo>
                        <a:pt x="0" y="3256"/>
                        <a:pt x="0" y="3256"/>
                        <a:pt x="0" y="3256"/>
                      </a:cubicBezTo>
                      <a:cubicBezTo>
                        <a:pt x="0" y="3319"/>
                        <a:pt x="25" y="3376"/>
                        <a:pt x="65" y="3423"/>
                      </a:cubicBezTo>
                      <a:cubicBezTo>
                        <a:pt x="1277" y="1838"/>
                        <a:pt x="1277" y="1838"/>
                        <a:pt x="1277" y="1838"/>
                      </a:cubicBezTo>
                      <a:cubicBezTo>
                        <a:pt x="1279" y="1833"/>
                        <a:pt x="1279" y="1833"/>
                        <a:pt x="1279" y="1833"/>
                      </a:cubicBezTo>
                      <a:cubicBezTo>
                        <a:pt x="1283" y="1838"/>
                        <a:pt x="1283" y="1838"/>
                        <a:pt x="1283" y="1838"/>
                      </a:cubicBezTo>
                      <a:cubicBezTo>
                        <a:pt x="1389" y="1700"/>
                        <a:pt x="1389" y="1700"/>
                        <a:pt x="1389" y="1700"/>
                      </a:cubicBezTo>
                      <a:cubicBezTo>
                        <a:pt x="1277" y="1559"/>
                        <a:pt x="1277" y="1559"/>
                        <a:pt x="1277" y="1559"/>
                      </a:cubicBezTo>
                      <a:cubicBezTo>
                        <a:pt x="1274" y="1564"/>
                        <a:pt x="1274" y="1564"/>
                        <a:pt x="1274" y="1564"/>
                      </a:cubicBezTo>
                      <a:cubicBezTo>
                        <a:pt x="1272" y="1559"/>
                        <a:pt x="1272" y="1559"/>
                        <a:pt x="1272" y="1559"/>
                      </a:cubicBez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iśḻídê">
                  <a:extLst>
                    <a:ext uri="{FF2B5EF4-FFF2-40B4-BE49-F238E27FC236}">
                      <a16:creationId xmlns="" xmlns:a16="http://schemas.microsoft.com/office/drawing/2014/main" id="{8886B744-473A-41FA-8AA3-30CE7281A8F3}"/>
                    </a:ext>
                  </a:extLst>
                </p:cNvPr>
                <p:cNvSpPr/>
                <p:nvPr/>
              </p:nvSpPr>
              <p:spPr bwMode="auto">
                <a:xfrm>
                  <a:off x="1817" y="1694"/>
                  <a:ext cx="351" cy="819"/>
                </a:xfrm>
                <a:custGeom>
                  <a:avLst/>
                  <a:gdLst>
                    <a:gd name="T0" fmla="*/ 1465 w 1465"/>
                    <a:gd name="T1" fmla="*/ 3423 h 3423"/>
                    <a:gd name="T2" fmla="*/ 0 w 1465"/>
                    <a:gd name="T3" fmla="*/ 1687 h 3423"/>
                    <a:gd name="T4" fmla="*/ 1439 w 1465"/>
                    <a:gd name="T5" fmla="*/ 0 h 3423"/>
                    <a:gd name="T6" fmla="*/ 1465 w 1465"/>
                    <a:gd name="T7" fmla="*/ 3423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65" h="3423">
                      <a:moveTo>
                        <a:pt x="1465" y="3423"/>
                      </a:moveTo>
                      <a:cubicBezTo>
                        <a:pt x="1465" y="3423"/>
                        <a:pt x="0" y="1909"/>
                        <a:pt x="0" y="1687"/>
                      </a:cubicBezTo>
                      <a:cubicBezTo>
                        <a:pt x="0" y="1464"/>
                        <a:pt x="1439" y="0"/>
                        <a:pt x="1439" y="0"/>
                      </a:cubicBezTo>
                      <a:lnTo>
                        <a:pt x="1465" y="3423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îSlíḑê">
                  <a:extLst>
                    <a:ext uri="{FF2B5EF4-FFF2-40B4-BE49-F238E27FC236}">
                      <a16:creationId xmlns="" xmlns:a16="http://schemas.microsoft.com/office/drawing/2014/main" id="{237525EB-7ABA-43DA-AA9A-1466DF1F6828}"/>
                    </a:ext>
                  </a:extLst>
                </p:cNvPr>
                <p:cNvSpPr/>
                <p:nvPr/>
              </p:nvSpPr>
              <p:spPr bwMode="auto">
                <a:xfrm>
                  <a:off x="2069" y="1831"/>
                  <a:ext cx="615" cy="52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iŝľíḍê">
                  <a:extLst>
                    <a:ext uri="{FF2B5EF4-FFF2-40B4-BE49-F238E27FC236}">
                      <a16:creationId xmlns="" xmlns:a16="http://schemas.microsoft.com/office/drawing/2014/main" id="{24B86589-092E-4DDF-9C8E-92460E459987}"/>
                    </a:ext>
                  </a:extLst>
                </p:cNvPr>
                <p:cNvSpPr/>
                <p:nvPr/>
              </p:nvSpPr>
              <p:spPr bwMode="auto">
                <a:xfrm>
                  <a:off x="2122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ïṩ1ïḑé">
                  <a:extLst>
                    <a:ext uri="{FF2B5EF4-FFF2-40B4-BE49-F238E27FC236}">
                      <a16:creationId xmlns="" xmlns:a16="http://schemas.microsoft.com/office/drawing/2014/main" id="{298D2D34-354E-473C-B3B5-8017AD5A80B7}"/>
                    </a:ext>
                  </a:extLst>
                </p:cNvPr>
                <p:cNvSpPr/>
                <p:nvPr/>
              </p:nvSpPr>
              <p:spPr bwMode="auto">
                <a:xfrm>
                  <a:off x="2248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î$1iḑe">
                  <a:extLst>
                    <a:ext uri="{FF2B5EF4-FFF2-40B4-BE49-F238E27FC236}">
                      <a16:creationId xmlns="" xmlns:a16="http://schemas.microsoft.com/office/drawing/2014/main" id="{C3D425D8-7421-4094-81F8-18583E1042A5}"/>
                    </a:ext>
                  </a:extLst>
                </p:cNvPr>
                <p:cNvSpPr/>
                <p:nvPr/>
              </p:nvSpPr>
              <p:spPr bwMode="auto">
                <a:xfrm>
                  <a:off x="2185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5" name="iŝļîḍè">
                  <a:extLst>
                    <a:ext uri="{FF2B5EF4-FFF2-40B4-BE49-F238E27FC236}">
                      <a16:creationId xmlns="" xmlns:a16="http://schemas.microsoft.com/office/drawing/2014/main" id="{FCC8024A-73EE-45EA-9D02-78427ACCF8F1}"/>
                    </a:ext>
                  </a:extLst>
                </p:cNvPr>
                <p:cNvSpPr/>
                <p:nvPr/>
              </p:nvSpPr>
              <p:spPr bwMode="auto">
                <a:xfrm>
                  <a:off x="2311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ïṡļiḓè">
                  <a:extLst>
                    <a:ext uri="{FF2B5EF4-FFF2-40B4-BE49-F238E27FC236}">
                      <a16:creationId xmlns="" xmlns:a16="http://schemas.microsoft.com/office/drawing/2014/main" id="{F466BA7C-DE26-453C-8B93-F5DED6EA16F9}"/>
                    </a:ext>
                  </a:extLst>
                </p:cNvPr>
                <p:cNvSpPr/>
                <p:nvPr/>
              </p:nvSpPr>
              <p:spPr bwMode="auto">
                <a:xfrm>
                  <a:off x="2370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ïṣḻíďê">
                  <a:extLst>
                    <a:ext uri="{FF2B5EF4-FFF2-40B4-BE49-F238E27FC236}">
                      <a16:creationId xmlns="" xmlns:a16="http://schemas.microsoft.com/office/drawing/2014/main" id="{B5C5C215-07E8-4ED0-9F20-4FA560708038}"/>
                    </a:ext>
                  </a:extLst>
                </p:cNvPr>
                <p:cNvSpPr/>
                <p:nvPr/>
              </p:nvSpPr>
              <p:spPr bwMode="auto">
                <a:xfrm>
                  <a:off x="2433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ṡḷiďé">
                  <a:extLst>
                    <a:ext uri="{FF2B5EF4-FFF2-40B4-BE49-F238E27FC236}">
                      <a16:creationId xmlns="" xmlns:a16="http://schemas.microsoft.com/office/drawing/2014/main" id="{C6464458-0A34-4414-884B-14CF8A0811BE}"/>
                    </a:ext>
                  </a:extLst>
                </p:cNvPr>
                <p:cNvSpPr/>
                <p:nvPr/>
              </p:nvSpPr>
              <p:spPr bwMode="auto">
                <a:xfrm>
                  <a:off x="2433" y="2155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0 w 9"/>
                    <a:gd name="T3" fmla="*/ 12 h 12"/>
                    <a:gd name="T4" fmla="*/ 9 w 9"/>
                    <a:gd name="T5" fmla="*/ 0 h 12"/>
                    <a:gd name="T6" fmla="*/ 9 w 9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0" y="12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8B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iśḷíḑê">
                  <a:extLst>
                    <a:ext uri="{FF2B5EF4-FFF2-40B4-BE49-F238E27FC236}">
                      <a16:creationId xmlns="" xmlns:a16="http://schemas.microsoft.com/office/drawing/2014/main" id="{EA1D304D-E030-49ED-B386-3CF66F989570}"/>
                    </a:ext>
                  </a:extLst>
                </p:cNvPr>
                <p:cNvSpPr/>
                <p:nvPr/>
              </p:nvSpPr>
              <p:spPr bwMode="auto">
                <a:xfrm>
                  <a:off x="2352" y="2167"/>
                  <a:ext cx="81" cy="106"/>
                </a:xfrm>
                <a:custGeom>
                  <a:avLst/>
                  <a:gdLst>
                    <a:gd name="T0" fmla="*/ 0 w 81"/>
                    <a:gd name="T1" fmla="*/ 106 h 106"/>
                    <a:gd name="T2" fmla="*/ 0 w 81"/>
                    <a:gd name="T3" fmla="*/ 106 h 106"/>
                    <a:gd name="T4" fmla="*/ 81 w 81"/>
                    <a:gd name="T5" fmla="*/ 0 h 106"/>
                    <a:gd name="T6" fmla="*/ 0 w 81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06">
                      <a:moveTo>
                        <a:pt x="0" y="106"/>
                      </a:moveTo>
                      <a:lnTo>
                        <a:pt x="0" y="106"/>
                      </a:lnTo>
                      <a:lnTo>
                        <a:pt x="81" y="0"/>
                      </a:lnTo>
                      <a:lnTo>
                        <a:pt x="0" y="106"/>
                      </a:lnTo>
                      <a:close/>
                    </a:path>
                  </a:pathLst>
                </a:custGeom>
                <a:solidFill>
                  <a:srgbClr val="589D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îṣļiḋê">
                  <a:extLst>
                    <a:ext uri="{FF2B5EF4-FFF2-40B4-BE49-F238E27FC236}">
                      <a16:creationId xmlns="" xmlns:a16="http://schemas.microsoft.com/office/drawing/2014/main" id="{FFABD4BC-1B85-4814-A162-A31B2ED07096}"/>
                    </a:ext>
                  </a:extLst>
                </p:cNvPr>
                <p:cNvSpPr/>
                <p:nvPr/>
              </p:nvSpPr>
              <p:spPr bwMode="auto">
                <a:xfrm>
                  <a:off x="2168" y="2134"/>
                  <a:ext cx="532" cy="406"/>
                </a:xfrm>
                <a:custGeom>
                  <a:avLst/>
                  <a:gdLst>
                    <a:gd name="T0" fmla="*/ 1145 w 2220"/>
                    <a:gd name="T1" fmla="*/ 89 h 1698"/>
                    <a:gd name="T2" fmla="*/ 1144 w 2220"/>
                    <a:gd name="T3" fmla="*/ 90 h 1698"/>
                    <a:gd name="T4" fmla="*/ 1108 w 2220"/>
                    <a:gd name="T5" fmla="*/ 137 h 1698"/>
                    <a:gd name="T6" fmla="*/ 768 w 2220"/>
                    <a:gd name="T7" fmla="*/ 581 h 1698"/>
                    <a:gd name="T8" fmla="*/ 0 w 2220"/>
                    <a:gd name="T9" fmla="*/ 1585 h 1698"/>
                    <a:gd name="T10" fmla="*/ 254 w 2220"/>
                    <a:gd name="T11" fmla="*/ 1698 h 1698"/>
                    <a:gd name="T12" fmla="*/ 1989 w 2220"/>
                    <a:gd name="T13" fmla="*/ 1698 h 1698"/>
                    <a:gd name="T14" fmla="*/ 2220 w 2220"/>
                    <a:gd name="T15" fmla="*/ 1611 h 1698"/>
                    <a:gd name="T16" fmla="*/ 1440 w 2220"/>
                    <a:gd name="T17" fmla="*/ 364 h 1698"/>
                    <a:gd name="T18" fmla="*/ 1213 w 2220"/>
                    <a:gd name="T19" fmla="*/ 0 h 1698"/>
                    <a:gd name="T20" fmla="*/ 1145 w 2220"/>
                    <a:gd name="T21" fmla="*/ 89 h 1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0" h="1698">
                      <a:moveTo>
                        <a:pt x="1145" y="89"/>
                      </a:moveTo>
                      <a:cubicBezTo>
                        <a:pt x="1144" y="90"/>
                        <a:pt x="1144" y="90"/>
                        <a:pt x="1144" y="90"/>
                      </a:cubicBezTo>
                      <a:cubicBezTo>
                        <a:pt x="1108" y="137"/>
                        <a:pt x="1108" y="137"/>
                        <a:pt x="1108" y="137"/>
                      </a:cubicBezTo>
                      <a:cubicBezTo>
                        <a:pt x="768" y="581"/>
                        <a:pt x="768" y="581"/>
                        <a:pt x="768" y="581"/>
                      </a:cubicBezTo>
                      <a:cubicBezTo>
                        <a:pt x="0" y="1585"/>
                        <a:pt x="0" y="1585"/>
                        <a:pt x="0" y="1585"/>
                      </a:cubicBezTo>
                      <a:cubicBezTo>
                        <a:pt x="58" y="1653"/>
                        <a:pt x="150" y="1698"/>
                        <a:pt x="254" y="1698"/>
                      </a:cubicBezTo>
                      <a:cubicBezTo>
                        <a:pt x="1989" y="1698"/>
                        <a:pt x="1989" y="1698"/>
                        <a:pt x="1989" y="1698"/>
                      </a:cubicBezTo>
                      <a:cubicBezTo>
                        <a:pt x="2080" y="1698"/>
                        <a:pt x="2162" y="1664"/>
                        <a:pt x="2220" y="1611"/>
                      </a:cubicBezTo>
                      <a:cubicBezTo>
                        <a:pt x="1440" y="364"/>
                        <a:pt x="1440" y="364"/>
                        <a:pt x="1440" y="364"/>
                      </a:cubicBezTo>
                      <a:cubicBezTo>
                        <a:pt x="1213" y="0"/>
                        <a:pt x="1213" y="0"/>
                        <a:pt x="1213" y="0"/>
                      </a:cubicBezTo>
                      <a:lnTo>
                        <a:pt x="1145" y="89"/>
                      </a:ln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íṡľiḍe">
                  <a:extLst>
                    <a:ext uri="{FF2B5EF4-FFF2-40B4-BE49-F238E27FC236}">
                      <a16:creationId xmlns="" xmlns:a16="http://schemas.microsoft.com/office/drawing/2014/main" id="{2AC4A496-25E2-45EE-BDD1-C10BA045CC76}"/>
                    </a:ext>
                  </a:extLst>
                </p:cNvPr>
                <p:cNvSpPr/>
                <p:nvPr/>
              </p:nvSpPr>
              <p:spPr bwMode="auto">
                <a:xfrm>
                  <a:off x="2162" y="1659"/>
                  <a:ext cx="540" cy="408"/>
                </a:xfrm>
                <a:custGeom>
                  <a:avLst/>
                  <a:gdLst>
                    <a:gd name="T0" fmla="*/ 0 w 2258"/>
                    <a:gd name="T1" fmla="*/ 150 h 1709"/>
                    <a:gd name="T2" fmla="*/ 923 w 2258"/>
                    <a:gd name="T3" fmla="*/ 1316 h 1709"/>
                    <a:gd name="T4" fmla="*/ 1118 w 2258"/>
                    <a:gd name="T5" fmla="*/ 1562 h 1709"/>
                    <a:gd name="T6" fmla="*/ 1217 w 2258"/>
                    <a:gd name="T7" fmla="*/ 1688 h 1709"/>
                    <a:gd name="T8" fmla="*/ 1233 w 2258"/>
                    <a:gd name="T9" fmla="*/ 1709 h 1709"/>
                    <a:gd name="T10" fmla="*/ 1515 w 2258"/>
                    <a:gd name="T11" fmla="*/ 1267 h 1709"/>
                    <a:gd name="T12" fmla="*/ 2258 w 2258"/>
                    <a:gd name="T13" fmla="*/ 101 h 1709"/>
                    <a:gd name="T14" fmla="*/ 2015 w 2258"/>
                    <a:gd name="T15" fmla="*/ 0 h 1709"/>
                    <a:gd name="T16" fmla="*/ 280 w 2258"/>
                    <a:gd name="T17" fmla="*/ 0 h 1709"/>
                    <a:gd name="T18" fmla="*/ 0 w 2258"/>
                    <a:gd name="T19" fmla="*/ 150 h 1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58" h="1709">
                      <a:moveTo>
                        <a:pt x="0" y="150"/>
                      </a:moveTo>
                      <a:cubicBezTo>
                        <a:pt x="923" y="1316"/>
                        <a:pt x="923" y="1316"/>
                        <a:pt x="923" y="1316"/>
                      </a:cubicBezTo>
                      <a:cubicBezTo>
                        <a:pt x="1118" y="1562"/>
                        <a:pt x="1118" y="1562"/>
                        <a:pt x="1118" y="1562"/>
                      </a:cubicBezTo>
                      <a:cubicBezTo>
                        <a:pt x="1217" y="1688"/>
                        <a:pt x="1217" y="1688"/>
                        <a:pt x="1217" y="1688"/>
                      </a:cubicBezTo>
                      <a:cubicBezTo>
                        <a:pt x="1233" y="1709"/>
                        <a:pt x="1233" y="1709"/>
                        <a:pt x="1233" y="1709"/>
                      </a:cubicBezTo>
                      <a:cubicBezTo>
                        <a:pt x="1515" y="1267"/>
                        <a:pt x="1515" y="1267"/>
                        <a:pt x="1515" y="1267"/>
                      </a:cubicBezTo>
                      <a:cubicBezTo>
                        <a:pt x="2258" y="101"/>
                        <a:pt x="2258" y="101"/>
                        <a:pt x="2258" y="101"/>
                      </a:cubicBezTo>
                      <a:cubicBezTo>
                        <a:pt x="2199" y="40"/>
                        <a:pt x="2113" y="0"/>
                        <a:pt x="2015" y="0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158" y="0"/>
                        <a:pt x="54" y="61"/>
                        <a:pt x="0" y="150"/>
                      </a:cubicBez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íŝḷîde">
                  <a:extLst>
                    <a:ext uri="{FF2B5EF4-FFF2-40B4-BE49-F238E27FC236}">
                      <a16:creationId xmlns="" xmlns:a16="http://schemas.microsoft.com/office/drawing/2014/main" id="{9B5BC900-072C-4D58-BDA3-E86D4ACD41E9}"/>
                    </a:ext>
                  </a:extLst>
                </p:cNvPr>
                <p:cNvSpPr/>
                <p:nvPr/>
              </p:nvSpPr>
              <p:spPr bwMode="auto">
                <a:xfrm>
                  <a:off x="2442" y="1683"/>
                  <a:ext cx="279" cy="836"/>
                </a:xfrm>
                <a:custGeom>
                  <a:avLst/>
                  <a:gdLst>
                    <a:gd name="T0" fmla="*/ 344 w 1163"/>
                    <a:gd name="T1" fmla="*/ 1166 h 3498"/>
                    <a:gd name="T2" fmla="*/ 62 w 1163"/>
                    <a:gd name="T3" fmla="*/ 1608 h 3498"/>
                    <a:gd name="T4" fmla="*/ 46 w 1163"/>
                    <a:gd name="T5" fmla="*/ 1587 h 3498"/>
                    <a:gd name="T6" fmla="*/ 118 w 1163"/>
                    <a:gd name="T7" fmla="*/ 1760 h 3498"/>
                    <a:gd name="T8" fmla="*/ 0 w 1163"/>
                    <a:gd name="T9" fmla="*/ 1976 h 3498"/>
                    <a:gd name="T10" fmla="*/ 68 w 1163"/>
                    <a:gd name="T11" fmla="*/ 1887 h 3498"/>
                    <a:gd name="T12" fmla="*/ 295 w 1163"/>
                    <a:gd name="T13" fmla="*/ 2251 h 3498"/>
                    <a:gd name="T14" fmla="*/ 1075 w 1163"/>
                    <a:gd name="T15" fmla="*/ 3498 h 3498"/>
                    <a:gd name="T16" fmla="*/ 1163 w 1163"/>
                    <a:gd name="T17" fmla="*/ 3305 h 3498"/>
                    <a:gd name="T18" fmla="*/ 1163 w 1163"/>
                    <a:gd name="T19" fmla="*/ 180 h 3498"/>
                    <a:gd name="T20" fmla="*/ 1087 w 1163"/>
                    <a:gd name="T21" fmla="*/ 0 h 3498"/>
                    <a:gd name="T22" fmla="*/ 344 w 1163"/>
                    <a:gd name="T23" fmla="*/ 1166 h 3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63" h="3498">
                      <a:moveTo>
                        <a:pt x="344" y="1166"/>
                      </a:moveTo>
                      <a:cubicBezTo>
                        <a:pt x="62" y="1608"/>
                        <a:pt x="62" y="1608"/>
                        <a:pt x="62" y="1608"/>
                      </a:cubicBezTo>
                      <a:cubicBezTo>
                        <a:pt x="46" y="1587"/>
                        <a:pt x="46" y="1587"/>
                        <a:pt x="46" y="1587"/>
                      </a:cubicBezTo>
                      <a:cubicBezTo>
                        <a:pt x="47" y="1588"/>
                        <a:pt x="118" y="1703"/>
                        <a:pt x="118" y="1760"/>
                      </a:cubicBezTo>
                      <a:cubicBezTo>
                        <a:pt x="118" y="1817"/>
                        <a:pt x="0" y="1975"/>
                        <a:pt x="0" y="1976"/>
                      </a:cubicBezTo>
                      <a:cubicBezTo>
                        <a:pt x="68" y="1887"/>
                        <a:pt x="68" y="1887"/>
                        <a:pt x="68" y="1887"/>
                      </a:cubicBezTo>
                      <a:cubicBezTo>
                        <a:pt x="295" y="2251"/>
                        <a:pt x="295" y="2251"/>
                        <a:pt x="295" y="2251"/>
                      </a:cubicBezTo>
                      <a:cubicBezTo>
                        <a:pt x="1075" y="3498"/>
                        <a:pt x="1075" y="3498"/>
                        <a:pt x="1075" y="3498"/>
                      </a:cubicBezTo>
                      <a:cubicBezTo>
                        <a:pt x="1129" y="3447"/>
                        <a:pt x="1163" y="3380"/>
                        <a:pt x="1163" y="3305"/>
                      </a:cubicBezTo>
                      <a:cubicBezTo>
                        <a:pt x="1163" y="180"/>
                        <a:pt x="1163" y="180"/>
                        <a:pt x="1163" y="180"/>
                      </a:cubicBezTo>
                      <a:cubicBezTo>
                        <a:pt x="1163" y="111"/>
                        <a:pt x="1134" y="48"/>
                        <a:pt x="1087" y="0"/>
                      </a:cubicBezTo>
                      <a:lnTo>
                        <a:pt x="344" y="1166"/>
                      </a:lnTo>
                      <a:close/>
                    </a:path>
                  </a:pathLst>
                </a:custGeom>
                <a:solidFill>
                  <a:srgbClr val="DB6E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îṡlíďe">
                  <a:extLst>
                    <a:ext uri="{FF2B5EF4-FFF2-40B4-BE49-F238E27FC236}">
                      <a16:creationId xmlns="" xmlns:a16="http://schemas.microsoft.com/office/drawing/2014/main" id="{4416F47B-D4D3-40AB-98FA-F696C1922409}"/>
                    </a:ext>
                  </a:extLst>
                </p:cNvPr>
                <p:cNvSpPr/>
                <p:nvPr/>
              </p:nvSpPr>
              <p:spPr bwMode="auto">
                <a:xfrm>
                  <a:off x="3502" y="173"/>
                  <a:ext cx="862" cy="8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íşḷïḍe">
                  <a:extLst>
                    <a:ext uri="{FF2B5EF4-FFF2-40B4-BE49-F238E27FC236}">
                      <a16:creationId xmlns="" xmlns:a16="http://schemas.microsoft.com/office/drawing/2014/main" id="{07982E43-6F25-4730-A645-B2C5F7CF4216}"/>
                    </a:ext>
                  </a:extLst>
                </p:cNvPr>
                <p:cNvSpPr/>
                <p:nvPr/>
              </p:nvSpPr>
              <p:spPr bwMode="auto">
                <a:xfrm>
                  <a:off x="3555" y="373"/>
                  <a:ext cx="665" cy="607"/>
                </a:xfrm>
                <a:custGeom>
                  <a:avLst/>
                  <a:gdLst>
                    <a:gd name="T0" fmla="*/ 330 w 2776"/>
                    <a:gd name="T1" fmla="*/ 0 h 2538"/>
                    <a:gd name="T2" fmla="*/ 318 w 2776"/>
                    <a:gd name="T3" fmla="*/ 209 h 2538"/>
                    <a:gd name="T4" fmla="*/ 2185 w 2776"/>
                    <a:gd name="T5" fmla="*/ 2076 h 2538"/>
                    <a:gd name="T6" fmla="*/ 2776 w 2776"/>
                    <a:gd name="T7" fmla="*/ 1981 h 2538"/>
                    <a:gd name="T8" fmla="*/ 1575 w 2776"/>
                    <a:gd name="T9" fmla="*/ 2538 h 2538"/>
                    <a:gd name="T10" fmla="*/ 0 w 2776"/>
                    <a:gd name="T11" fmla="*/ 964 h 2538"/>
                    <a:gd name="T12" fmla="*/ 330 w 2776"/>
                    <a:gd name="T13" fmla="*/ 0 h 2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6" h="2538">
                      <a:moveTo>
                        <a:pt x="330" y="0"/>
                      </a:moveTo>
                      <a:cubicBezTo>
                        <a:pt x="322" y="68"/>
                        <a:pt x="318" y="138"/>
                        <a:pt x="318" y="209"/>
                      </a:cubicBezTo>
                      <a:cubicBezTo>
                        <a:pt x="318" y="1240"/>
                        <a:pt x="1154" y="2076"/>
                        <a:pt x="2185" y="2076"/>
                      </a:cubicBezTo>
                      <a:cubicBezTo>
                        <a:pt x="2392" y="2076"/>
                        <a:pt x="2591" y="2043"/>
                        <a:pt x="2776" y="1981"/>
                      </a:cubicBezTo>
                      <a:cubicBezTo>
                        <a:pt x="2487" y="2322"/>
                        <a:pt x="2056" y="2538"/>
                        <a:pt x="1575" y="2538"/>
                      </a:cubicBezTo>
                      <a:cubicBezTo>
                        <a:pt x="705" y="2538"/>
                        <a:pt x="0" y="1833"/>
                        <a:pt x="0" y="964"/>
                      </a:cubicBezTo>
                      <a:cubicBezTo>
                        <a:pt x="0" y="600"/>
                        <a:pt x="123" y="266"/>
                        <a:pt x="330" y="0"/>
                      </a:cubicBezTo>
                      <a:close/>
                    </a:path>
                  </a:pathLst>
                </a:custGeom>
                <a:solidFill>
                  <a:srgbClr val="D1E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îṣḷîḍe">
                  <a:extLst>
                    <a:ext uri="{FF2B5EF4-FFF2-40B4-BE49-F238E27FC236}">
                      <a16:creationId xmlns="" xmlns:a16="http://schemas.microsoft.com/office/drawing/2014/main" id="{9DA60F23-EE69-4D0A-8E93-12FEE364D5E1}"/>
                    </a:ext>
                  </a:extLst>
                </p:cNvPr>
                <p:cNvSpPr/>
                <p:nvPr/>
              </p:nvSpPr>
              <p:spPr bwMode="auto">
                <a:xfrm>
                  <a:off x="3632" y="227"/>
                  <a:ext cx="678" cy="643"/>
                </a:xfrm>
                <a:custGeom>
                  <a:avLst/>
                  <a:gdLst>
                    <a:gd name="T0" fmla="*/ 0 w 2831"/>
                    <a:gd name="T1" fmla="*/ 820 h 2687"/>
                    <a:gd name="T2" fmla="*/ 12 w 2831"/>
                    <a:gd name="T3" fmla="*/ 611 h 2687"/>
                    <a:gd name="T4" fmla="*/ 1257 w 2831"/>
                    <a:gd name="T5" fmla="*/ 0 h 2687"/>
                    <a:gd name="T6" fmla="*/ 2831 w 2831"/>
                    <a:gd name="T7" fmla="*/ 1575 h 2687"/>
                    <a:gd name="T8" fmla="*/ 2458 w 2831"/>
                    <a:gd name="T9" fmla="*/ 2592 h 2687"/>
                    <a:gd name="T10" fmla="*/ 1867 w 2831"/>
                    <a:gd name="T11" fmla="*/ 2687 h 2687"/>
                    <a:gd name="T12" fmla="*/ 0 w 2831"/>
                    <a:gd name="T13" fmla="*/ 820 h 2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31" h="2687">
                      <a:moveTo>
                        <a:pt x="0" y="820"/>
                      </a:moveTo>
                      <a:cubicBezTo>
                        <a:pt x="0" y="749"/>
                        <a:pt x="4" y="679"/>
                        <a:pt x="12" y="611"/>
                      </a:cubicBezTo>
                      <a:cubicBezTo>
                        <a:pt x="300" y="239"/>
                        <a:pt x="750" y="0"/>
                        <a:pt x="1257" y="0"/>
                      </a:cubicBezTo>
                      <a:cubicBezTo>
                        <a:pt x="2126" y="0"/>
                        <a:pt x="2831" y="705"/>
                        <a:pt x="2831" y="1575"/>
                      </a:cubicBezTo>
                      <a:cubicBezTo>
                        <a:pt x="2831" y="1962"/>
                        <a:pt x="2691" y="2317"/>
                        <a:pt x="2458" y="2592"/>
                      </a:cubicBezTo>
                      <a:cubicBezTo>
                        <a:pt x="2273" y="2654"/>
                        <a:pt x="2074" y="2687"/>
                        <a:pt x="1867" y="2687"/>
                      </a:cubicBezTo>
                      <a:cubicBezTo>
                        <a:pt x="836" y="2687"/>
                        <a:pt x="0" y="1851"/>
                        <a:pt x="0" y="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6" name="ïŝľiďé">
                  <a:extLst>
                    <a:ext uri="{FF2B5EF4-FFF2-40B4-BE49-F238E27FC236}">
                      <a16:creationId xmlns="" xmlns:a16="http://schemas.microsoft.com/office/drawing/2014/main" id="{78AA390A-A20A-45CC-8E9C-1F193EE65F30}"/>
                    </a:ext>
                  </a:extLst>
                </p:cNvPr>
                <p:cNvSpPr/>
                <p:nvPr/>
              </p:nvSpPr>
              <p:spPr bwMode="auto">
                <a:xfrm>
                  <a:off x="3902" y="241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7" name="íSḻîḓe">
                  <a:extLst>
                    <a:ext uri="{FF2B5EF4-FFF2-40B4-BE49-F238E27FC236}">
                      <a16:creationId xmlns="" xmlns:a16="http://schemas.microsoft.com/office/drawing/2014/main" id="{2B3E9FCA-BBAC-413C-927B-0455D8C7EA73}"/>
                    </a:ext>
                  </a:extLst>
                </p:cNvPr>
                <p:cNvSpPr/>
                <p:nvPr/>
              </p:nvSpPr>
              <p:spPr bwMode="auto">
                <a:xfrm>
                  <a:off x="3902" y="906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8" name="iṥlîḓè">
                  <a:extLst>
                    <a:ext uri="{FF2B5EF4-FFF2-40B4-BE49-F238E27FC236}">
                      <a16:creationId xmlns="" xmlns:a16="http://schemas.microsoft.com/office/drawing/2014/main" id="{EDF2DBBE-9F3F-4F47-B9A3-01AF81A43152}"/>
                    </a:ext>
                  </a:extLst>
                </p:cNvPr>
                <p:cNvSpPr/>
                <p:nvPr/>
              </p:nvSpPr>
              <p:spPr bwMode="auto">
                <a:xfrm>
                  <a:off x="3569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9" name="îṡḷíďè">
                  <a:extLst>
                    <a:ext uri="{FF2B5EF4-FFF2-40B4-BE49-F238E27FC236}">
                      <a16:creationId xmlns="" xmlns:a16="http://schemas.microsoft.com/office/drawing/2014/main" id="{8461CEB4-D3FC-4008-8A5C-0D0DA78C84FD}"/>
                    </a:ext>
                  </a:extLst>
                </p:cNvPr>
                <p:cNvSpPr/>
                <p:nvPr/>
              </p:nvSpPr>
              <p:spPr bwMode="auto">
                <a:xfrm>
                  <a:off x="4235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0" name="iṣ1íḑê">
                  <a:extLst>
                    <a:ext uri="{FF2B5EF4-FFF2-40B4-BE49-F238E27FC236}">
                      <a16:creationId xmlns="" xmlns:a16="http://schemas.microsoft.com/office/drawing/2014/main" id="{D720F0C5-038F-4285-8219-38FD9B087D30}"/>
                    </a:ext>
                  </a:extLst>
                </p:cNvPr>
                <p:cNvSpPr/>
                <p:nvPr/>
              </p:nvSpPr>
              <p:spPr bwMode="auto">
                <a:xfrm>
                  <a:off x="4072" y="306"/>
                  <a:ext cx="37" cy="37"/>
                </a:xfrm>
                <a:prstGeom prst="ellipse">
                  <a:avLst/>
                </a:prstGeom>
                <a:solidFill>
                  <a:srgbClr val="EA52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íṣľîďè">
                <a:extLst>
                  <a:ext uri="{FF2B5EF4-FFF2-40B4-BE49-F238E27FC236}">
                    <a16:creationId xmlns="" xmlns:a16="http://schemas.microsoft.com/office/drawing/2014/main" id="{EDDC094A-BC39-4E0B-A434-F9562CC8E8D3}"/>
                  </a:ext>
                </a:extLst>
              </p:cNvPr>
              <p:cNvSpPr/>
              <p:nvPr/>
            </p:nvSpPr>
            <p:spPr bwMode="auto">
              <a:xfrm>
                <a:off x="6441975" y="2122529"/>
                <a:ext cx="35460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ṥļïḓê">
                <a:extLst>
                  <a:ext uri="{FF2B5EF4-FFF2-40B4-BE49-F238E27FC236}">
                    <a16:creationId xmlns="" xmlns:a16="http://schemas.microsoft.com/office/drawing/2014/main" id="{20340760-8A87-48B3-8EF4-91576EFC6E13}"/>
                  </a:ext>
                </a:extLst>
              </p:cNvPr>
              <p:cNvSpPr/>
              <p:nvPr/>
            </p:nvSpPr>
            <p:spPr bwMode="auto">
              <a:xfrm>
                <a:off x="5910074" y="2391833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ṣlíďê">
                <a:extLst>
                  <a:ext uri="{FF2B5EF4-FFF2-40B4-BE49-F238E27FC236}">
                    <a16:creationId xmlns="" xmlns:a16="http://schemas.microsoft.com/office/drawing/2014/main" id="{64E604E2-3003-433E-8714-297D0BE50737}"/>
                  </a:ext>
                </a:extLst>
              </p:cNvPr>
              <p:cNvSpPr/>
              <p:nvPr/>
            </p:nvSpPr>
            <p:spPr bwMode="auto">
              <a:xfrm>
                <a:off x="6026038" y="2519298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ḻîdê">
                <a:extLst>
                  <a:ext uri="{FF2B5EF4-FFF2-40B4-BE49-F238E27FC236}">
                    <a16:creationId xmlns="" xmlns:a16="http://schemas.microsoft.com/office/drawing/2014/main" id="{4319A9FA-75AD-4159-90C3-9BDB0B07FE7E}"/>
                  </a:ext>
                </a:extLst>
              </p:cNvPr>
              <p:cNvSpPr/>
              <p:nvPr/>
            </p:nvSpPr>
            <p:spPr bwMode="auto">
              <a:xfrm>
                <a:off x="6433349" y="2393750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ḻiďe">
                <a:extLst>
                  <a:ext uri="{FF2B5EF4-FFF2-40B4-BE49-F238E27FC236}">
                    <a16:creationId xmlns="" xmlns:a16="http://schemas.microsoft.com/office/drawing/2014/main" id="{770274D4-8A09-4CB8-950F-93FE843C178E}"/>
                  </a:ext>
                </a:extLst>
              </p:cNvPr>
              <p:cNvSpPr/>
              <p:nvPr/>
            </p:nvSpPr>
            <p:spPr bwMode="auto">
              <a:xfrm>
                <a:off x="6305885" y="2508756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$ľïḋe">
                <a:extLst>
                  <a:ext uri="{FF2B5EF4-FFF2-40B4-BE49-F238E27FC236}">
                    <a16:creationId xmlns="" xmlns:a16="http://schemas.microsoft.com/office/drawing/2014/main" id="{334B2571-D03D-4A83-8EE0-4AE33343923F}"/>
                  </a:ext>
                </a:extLst>
              </p:cNvPr>
              <p:cNvSpPr/>
              <p:nvPr/>
            </p:nvSpPr>
            <p:spPr bwMode="auto">
              <a:xfrm>
                <a:off x="6036580" y="1978772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de">
                <a:extLst>
                  <a:ext uri="{FF2B5EF4-FFF2-40B4-BE49-F238E27FC236}">
                    <a16:creationId xmlns="" xmlns:a16="http://schemas.microsoft.com/office/drawing/2014/main" id="{AF1E920F-1368-4E61-97E2-8EACAC0EB942}"/>
                  </a:ext>
                </a:extLst>
              </p:cNvPr>
              <p:cNvSpPr/>
              <p:nvPr/>
            </p:nvSpPr>
            <p:spPr bwMode="auto">
              <a:xfrm>
                <a:off x="5908157" y="2094736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ļïdè">
                <a:extLst>
                  <a:ext uri="{FF2B5EF4-FFF2-40B4-BE49-F238E27FC236}">
                    <a16:creationId xmlns="" xmlns:a16="http://schemas.microsoft.com/office/drawing/2014/main" id="{ECDC28C0-5993-4295-9223-AA77DB86CA96}"/>
                  </a:ext>
                </a:extLst>
              </p:cNvPr>
              <p:cNvSpPr/>
              <p:nvPr/>
            </p:nvSpPr>
            <p:spPr bwMode="auto">
              <a:xfrm>
                <a:off x="6046164" y="2255743"/>
                <a:ext cx="174425" cy="257804"/>
              </a:xfrm>
              <a:custGeom>
                <a:avLst/>
                <a:gdLst>
                  <a:gd name="T0" fmla="*/ 14 w 758"/>
                  <a:gd name="T1" fmla="*/ 1040 h 1127"/>
                  <a:gd name="T2" fmla="*/ 544 w 758"/>
                  <a:gd name="T3" fmla="*/ 162 h 1127"/>
                  <a:gd name="T4" fmla="*/ 536 w 758"/>
                  <a:gd name="T5" fmla="*/ 119 h 1127"/>
                  <a:gd name="T6" fmla="*/ 536 w 758"/>
                  <a:gd name="T7" fmla="*/ 112 h 1127"/>
                  <a:gd name="T8" fmla="*/ 647 w 758"/>
                  <a:gd name="T9" fmla="*/ 0 h 1127"/>
                  <a:gd name="T10" fmla="*/ 758 w 758"/>
                  <a:gd name="T11" fmla="*/ 112 h 1127"/>
                  <a:gd name="T12" fmla="*/ 758 w 758"/>
                  <a:gd name="T13" fmla="*/ 119 h 1127"/>
                  <a:gd name="T14" fmla="*/ 647 w 758"/>
                  <a:gd name="T15" fmla="*/ 230 h 1127"/>
                  <a:gd name="T16" fmla="*/ 626 w 758"/>
                  <a:gd name="T17" fmla="*/ 228 h 1127"/>
                  <a:gd name="T18" fmla="*/ 104 w 758"/>
                  <a:gd name="T19" fmla="*/ 1094 h 1127"/>
                  <a:gd name="T20" fmla="*/ 32 w 758"/>
                  <a:gd name="T21" fmla="*/ 1112 h 1127"/>
                  <a:gd name="T22" fmla="*/ 14 w 758"/>
                  <a:gd name="T23" fmla="*/ 104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8" h="1127">
                    <a:moveTo>
                      <a:pt x="14" y="1040"/>
                    </a:moveTo>
                    <a:cubicBezTo>
                      <a:pt x="544" y="162"/>
                      <a:pt x="544" y="162"/>
                      <a:pt x="544" y="162"/>
                    </a:cubicBezTo>
                    <a:cubicBezTo>
                      <a:pt x="539" y="149"/>
                      <a:pt x="536" y="134"/>
                      <a:pt x="536" y="119"/>
                    </a:cubicBezTo>
                    <a:cubicBezTo>
                      <a:pt x="536" y="112"/>
                      <a:pt x="536" y="112"/>
                      <a:pt x="536" y="112"/>
                    </a:cubicBezTo>
                    <a:cubicBezTo>
                      <a:pt x="536" y="50"/>
                      <a:pt x="586" y="0"/>
                      <a:pt x="647" y="0"/>
                    </a:cubicBezTo>
                    <a:cubicBezTo>
                      <a:pt x="708" y="0"/>
                      <a:pt x="758" y="50"/>
                      <a:pt x="758" y="112"/>
                    </a:cubicBezTo>
                    <a:cubicBezTo>
                      <a:pt x="758" y="119"/>
                      <a:pt x="758" y="119"/>
                      <a:pt x="758" y="119"/>
                    </a:cubicBezTo>
                    <a:cubicBezTo>
                      <a:pt x="758" y="181"/>
                      <a:pt x="708" y="230"/>
                      <a:pt x="647" y="230"/>
                    </a:cubicBezTo>
                    <a:cubicBezTo>
                      <a:pt x="640" y="230"/>
                      <a:pt x="633" y="230"/>
                      <a:pt x="626" y="228"/>
                    </a:cubicBezTo>
                    <a:cubicBezTo>
                      <a:pt x="104" y="1094"/>
                      <a:pt x="104" y="1094"/>
                      <a:pt x="104" y="1094"/>
                    </a:cubicBezTo>
                    <a:cubicBezTo>
                      <a:pt x="89" y="1118"/>
                      <a:pt x="57" y="1127"/>
                      <a:pt x="32" y="1112"/>
                    </a:cubicBezTo>
                    <a:cubicBezTo>
                      <a:pt x="8" y="1097"/>
                      <a:pt x="0" y="1065"/>
                      <a:pt x="14" y="1040"/>
                    </a:cubicBez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ḷiḍé">
                <a:extLst>
                  <a:ext uri="{FF2B5EF4-FFF2-40B4-BE49-F238E27FC236}">
                    <a16:creationId xmlns="" xmlns:a16="http://schemas.microsoft.com/office/drawing/2014/main" id="{F2A068D2-82EE-48CB-92C1-8E25147834E0}"/>
                  </a:ext>
                </a:extLst>
              </p:cNvPr>
              <p:cNvSpPr/>
              <p:nvPr/>
            </p:nvSpPr>
            <p:spPr bwMode="auto">
              <a:xfrm>
                <a:off x="6153502" y="2077485"/>
                <a:ext cx="77629" cy="242470"/>
              </a:xfrm>
              <a:custGeom>
                <a:avLst/>
                <a:gdLst>
                  <a:gd name="T0" fmla="*/ 0 w 339"/>
                  <a:gd name="T1" fmla="*/ 888 h 1058"/>
                  <a:gd name="T2" fmla="*/ 169 w 339"/>
                  <a:gd name="T3" fmla="*/ 1058 h 1058"/>
                  <a:gd name="T4" fmla="*/ 339 w 339"/>
                  <a:gd name="T5" fmla="*/ 888 h 1058"/>
                  <a:gd name="T6" fmla="*/ 230 w 339"/>
                  <a:gd name="T7" fmla="*/ 730 h 1058"/>
                  <a:gd name="T8" fmla="*/ 230 w 339"/>
                  <a:gd name="T9" fmla="*/ 727 h 1058"/>
                  <a:gd name="T10" fmla="*/ 230 w 339"/>
                  <a:gd name="T11" fmla="*/ 61 h 1058"/>
                  <a:gd name="T12" fmla="*/ 169 w 339"/>
                  <a:gd name="T13" fmla="*/ 0 h 1058"/>
                  <a:gd name="T14" fmla="*/ 108 w 339"/>
                  <a:gd name="T15" fmla="*/ 61 h 1058"/>
                  <a:gd name="T16" fmla="*/ 108 w 339"/>
                  <a:gd name="T17" fmla="*/ 727 h 1058"/>
                  <a:gd name="T18" fmla="*/ 109 w 339"/>
                  <a:gd name="T19" fmla="*/ 730 h 1058"/>
                  <a:gd name="T20" fmla="*/ 0 w 339"/>
                  <a:gd name="T21" fmla="*/ 888 h 1058"/>
                  <a:gd name="T22" fmla="*/ 82 w 339"/>
                  <a:gd name="T23" fmla="*/ 888 h 1058"/>
                  <a:gd name="T24" fmla="*/ 169 w 339"/>
                  <a:gd name="T25" fmla="*/ 801 h 1058"/>
                  <a:gd name="T26" fmla="*/ 256 w 339"/>
                  <a:gd name="T27" fmla="*/ 888 h 1058"/>
                  <a:gd name="T28" fmla="*/ 169 w 339"/>
                  <a:gd name="T29" fmla="*/ 975 h 1058"/>
                  <a:gd name="T30" fmla="*/ 82 w 339"/>
                  <a:gd name="T31" fmla="*/ 888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9" h="1058">
                    <a:moveTo>
                      <a:pt x="0" y="888"/>
                    </a:moveTo>
                    <a:cubicBezTo>
                      <a:pt x="0" y="982"/>
                      <a:pt x="76" y="1058"/>
                      <a:pt x="169" y="1058"/>
                    </a:cubicBezTo>
                    <a:cubicBezTo>
                      <a:pt x="263" y="1058"/>
                      <a:pt x="339" y="982"/>
                      <a:pt x="339" y="888"/>
                    </a:cubicBezTo>
                    <a:cubicBezTo>
                      <a:pt x="339" y="816"/>
                      <a:pt x="294" y="754"/>
                      <a:pt x="230" y="730"/>
                    </a:cubicBezTo>
                    <a:cubicBezTo>
                      <a:pt x="230" y="729"/>
                      <a:pt x="230" y="728"/>
                      <a:pt x="230" y="727"/>
                    </a:cubicBezTo>
                    <a:cubicBezTo>
                      <a:pt x="230" y="61"/>
                      <a:pt x="230" y="61"/>
                      <a:pt x="230" y="61"/>
                    </a:cubicBezTo>
                    <a:cubicBezTo>
                      <a:pt x="230" y="27"/>
                      <a:pt x="203" y="0"/>
                      <a:pt x="169" y="0"/>
                    </a:cubicBezTo>
                    <a:cubicBezTo>
                      <a:pt x="136" y="0"/>
                      <a:pt x="108" y="27"/>
                      <a:pt x="108" y="61"/>
                    </a:cubicBezTo>
                    <a:cubicBezTo>
                      <a:pt x="108" y="727"/>
                      <a:pt x="108" y="727"/>
                      <a:pt x="108" y="727"/>
                    </a:cubicBezTo>
                    <a:cubicBezTo>
                      <a:pt x="108" y="728"/>
                      <a:pt x="109" y="729"/>
                      <a:pt x="109" y="730"/>
                    </a:cubicBezTo>
                    <a:cubicBezTo>
                      <a:pt x="45" y="754"/>
                      <a:pt x="0" y="816"/>
                      <a:pt x="0" y="888"/>
                    </a:cubicBezTo>
                    <a:close/>
                    <a:moveTo>
                      <a:pt x="82" y="888"/>
                    </a:moveTo>
                    <a:cubicBezTo>
                      <a:pt x="82" y="840"/>
                      <a:pt x="121" y="801"/>
                      <a:pt x="169" y="801"/>
                    </a:cubicBezTo>
                    <a:cubicBezTo>
                      <a:pt x="217" y="801"/>
                      <a:pt x="256" y="840"/>
                      <a:pt x="256" y="888"/>
                    </a:cubicBezTo>
                    <a:cubicBezTo>
                      <a:pt x="256" y="936"/>
                      <a:pt x="217" y="975"/>
                      <a:pt x="169" y="975"/>
                    </a:cubicBezTo>
                    <a:cubicBezTo>
                      <a:pt x="121" y="975"/>
                      <a:pt x="82" y="936"/>
                      <a:pt x="82" y="888"/>
                    </a:cubicBezTo>
                    <a:close/>
                  </a:path>
                </a:pathLst>
              </a:cu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ļídè">
                <a:extLst>
                  <a:ext uri="{FF2B5EF4-FFF2-40B4-BE49-F238E27FC236}">
                    <a16:creationId xmlns="" xmlns:a16="http://schemas.microsoft.com/office/drawing/2014/main" id="{65C82228-6F82-462F-B2BE-2985A8DA8871}"/>
                  </a:ext>
                </a:extLst>
              </p:cNvPr>
              <p:cNvSpPr/>
              <p:nvPr/>
            </p:nvSpPr>
            <p:spPr bwMode="auto">
              <a:xfrm>
                <a:off x="5537264" y="2502047"/>
                <a:ext cx="196468" cy="175383"/>
              </a:xfrm>
              <a:custGeom>
                <a:avLst/>
                <a:gdLst>
                  <a:gd name="T0" fmla="*/ 163 w 205"/>
                  <a:gd name="T1" fmla="*/ 0 h 183"/>
                  <a:gd name="T2" fmla="*/ 0 w 205"/>
                  <a:gd name="T3" fmla="*/ 62 h 183"/>
                  <a:gd name="T4" fmla="*/ 42 w 205"/>
                  <a:gd name="T5" fmla="*/ 170 h 183"/>
                  <a:gd name="T6" fmla="*/ 44 w 205"/>
                  <a:gd name="T7" fmla="*/ 169 h 183"/>
                  <a:gd name="T8" fmla="*/ 74 w 205"/>
                  <a:gd name="T9" fmla="*/ 183 h 183"/>
                  <a:gd name="T10" fmla="*/ 110 w 205"/>
                  <a:gd name="T11" fmla="*/ 173 h 183"/>
                  <a:gd name="T12" fmla="*/ 112 w 205"/>
                  <a:gd name="T13" fmla="*/ 178 h 183"/>
                  <a:gd name="T14" fmla="*/ 132 w 205"/>
                  <a:gd name="T15" fmla="*/ 167 h 183"/>
                  <a:gd name="T16" fmla="*/ 153 w 205"/>
                  <a:gd name="T17" fmla="*/ 162 h 183"/>
                  <a:gd name="T18" fmla="*/ 152 w 205"/>
                  <a:gd name="T19" fmla="*/ 157 h 183"/>
                  <a:gd name="T20" fmla="*/ 185 w 205"/>
                  <a:gd name="T21" fmla="*/ 140 h 183"/>
                  <a:gd name="T22" fmla="*/ 198 w 205"/>
                  <a:gd name="T23" fmla="*/ 110 h 183"/>
                  <a:gd name="T24" fmla="*/ 205 w 205"/>
                  <a:gd name="T25" fmla="*/ 108 h 183"/>
                  <a:gd name="T26" fmla="*/ 163 w 205"/>
                  <a:gd name="T2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183">
                    <a:moveTo>
                      <a:pt x="163" y="0"/>
                    </a:moveTo>
                    <a:lnTo>
                      <a:pt x="0" y="62"/>
                    </a:lnTo>
                    <a:lnTo>
                      <a:pt x="42" y="170"/>
                    </a:lnTo>
                    <a:lnTo>
                      <a:pt x="44" y="169"/>
                    </a:lnTo>
                    <a:lnTo>
                      <a:pt x="74" y="183"/>
                    </a:lnTo>
                    <a:lnTo>
                      <a:pt x="110" y="173"/>
                    </a:lnTo>
                    <a:lnTo>
                      <a:pt x="112" y="178"/>
                    </a:lnTo>
                    <a:lnTo>
                      <a:pt x="132" y="167"/>
                    </a:lnTo>
                    <a:lnTo>
                      <a:pt x="153" y="162"/>
                    </a:lnTo>
                    <a:lnTo>
                      <a:pt x="152" y="157"/>
                    </a:lnTo>
                    <a:lnTo>
                      <a:pt x="185" y="140"/>
                    </a:lnTo>
                    <a:lnTo>
                      <a:pt x="198" y="110"/>
                    </a:lnTo>
                    <a:lnTo>
                      <a:pt x="205" y="108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ACA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ṥḷíḋé">
                <a:extLst>
                  <a:ext uri="{FF2B5EF4-FFF2-40B4-BE49-F238E27FC236}">
                    <a16:creationId xmlns="" xmlns:a16="http://schemas.microsoft.com/office/drawing/2014/main" id="{67767B0B-A7F3-4D60-843E-EE2C156889D5}"/>
                  </a:ext>
                </a:extLst>
              </p:cNvPr>
              <p:cNvSpPr/>
              <p:nvPr/>
            </p:nvSpPr>
            <p:spPr bwMode="auto">
              <a:xfrm>
                <a:off x="5520013" y="2513548"/>
                <a:ext cx="214677" cy="110214"/>
              </a:xfrm>
              <a:custGeom>
                <a:avLst/>
                <a:gdLst>
                  <a:gd name="T0" fmla="*/ 920 w 937"/>
                  <a:gd name="T1" fmla="*/ 67 h 480"/>
                  <a:gd name="T2" fmla="*/ 871 w 937"/>
                  <a:gd name="T3" fmla="*/ 178 h 480"/>
                  <a:gd name="T4" fmla="*/ 128 w 937"/>
                  <a:gd name="T5" fmla="*/ 463 h 480"/>
                  <a:gd name="T6" fmla="*/ 17 w 937"/>
                  <a:gd name="T7" fmla="*/ 414 h 480"/>
                  <a:gd name="T8" fmla="*/ 66 w 937"/>
                  <a:gd name="T9" fmla="*/ 303 h 480"/>
                  <a:gd name="T10" fmla="*/ 809 w 937"/>
                  <a:gd name="T11" fmla="*/ 17 h 480"/>
                  <a:gd name="T12" fmla="*/ 920 w 937"/>
                  <a:gd name="T13" fmla="*/ 6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7"/>
                    </a:moveTo>
                    <a:cubicBezTo>
                      <a:pt x="937" y="111"/>
                      <a:pt x="915" y="161"/>
                      <a:pt x="871" y="178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4"/>
                    </a:cubicBezTo>
                    <a:cubicBezTo>
                      <a:pt x="0" y="369"/>
                      <a:pt x="22" y="320"/>
                      <a:pt x="66" y="303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7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liḑè">
                <a:extLst>
                  <a:ext uri="{FF2B5EF4-FFF2-40B4-BE49-F238E27FC236}">
                    <a16:creationId xmlns="" xmlns:a16="http://schemas.microsoft.com/office/drawing/2014/main" id="{3A5E972F-8D59-4551-B0BA-C598B2E0B1D2}"/>
                  </a:ext>
                </a:extLst>
              </p:cNvPr>
              <p:cNvSpPr/>
              <p:nvPr/>
            </p:nvSpPr>
            <p:spPr bwMode="auto">
              <a:xfrm>
                <a:off x="5540139" y="2565300"/>
                <a:ext cx="214677" cy="109255"/>
              </a:xfrm>
              <a:custGeom>
                <a:avLst/>
                <a:gdLst>
                  <a:gd name="T0" fmla="*/ 920 w 937"/>
                  <a:gd name="T1" fmla="*/ 66 h 480"/>
                  <a:gd name="T2" fmla="*/ 871 w 937"/>
                  <a:gd name="T3" fmla="*/ 177 h 480"/>
                  <a:gd name="T4" fmla="*/ 128 w 937"/>
                  <a:gd name="T5" fmla="*/ 463 h 480"/>
                  <a:gd name="T6" fmla="*/ 17 w 937"/>
                  <a:gd name="T7" fmla="*/ 413 h 480"/>
                  <a:gd name="T8" fmla="*/ 66 w 937"/>
                  <a:gd name="T9" fmla="*/ 302 h 480"/>
                  <a:gd name="T10" fmla="*/ 809 w 937"/>
                  <a:gd name="T11" fmla="*/ 17 h 480"/>
                  <a:gd name="T12" fmla="*/ 920 w 937"/>
                  <a:gd name="T13" fmla="*/ 66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6"/>
                    </a:moveTo>
                    <a:cubicBezTo>
                      <a:pt x="937" y="110"/>
                      <a:pt x="915" y="160"/>
                      <a:pt x="871" y="177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3"/>
                    </a:cubicBezTo>
                    <a:cubicBezTo>
                      <a:pt x="0" y="369"/>
                      <a:pt x="22" y="319"/>
                      <a:pt x="66" y="302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ḻîḓe">
                <a:extLst>
                  <a:ext uri="{FF2B5EF4-FFF2-40B4-BE49-F238E27FC236}">
                    <a16:creationId xmlns="" xmlns:a16="http://schemas.microsoft.com/office/drawing/2014/main" id="{48DF7617-BDB2-4262-8526-C978334511D0}"/>
                  </a:ext>
                </a:extLst>
              </p:cNvPr>
              <p:cNvSpPr/>
              <p:nvPr/>
            </p:nvSpPr>
            <p:spPr bwMode="auto">
              <a:xfrm>
                <a:off x="5602434" y="2628553"/>
                <a:ext cx="125548" cy="75712"/>
              </a:xfrm>
              <a:custGeom>
                <a:avLst/>
                <a:gdLst>
                  <a:gd name="T0" fmla="*/ 531 w 548"/>
                  <a:gd name="T1" fmla="*/ 66 h 330"/>
                  <a:gd name="T2" fmla="*/ 482 w 548"/>
                  <a:gd name="T3" fmla="*/ 177 h 330"/>
                  <a:gd name="T4" fmla="*/ 128 w 548"/>
                  <a:gd name="T5" fmla="*/ 313 h 330"/>
                  <a:gd name="T6" fmla="*/ 17 w 548"/>
                  <a:gd name="T7" fmla="*/ 264 h 330"/>
                  <a:gd name="T8" fmla="*/ 66 w 548"/>
                  <a:gd name="T9" fmla="*/ 153 h 330"/>
                  <a:gd name="T10" fmla="*/ 420 w 548"/>
                  <a:gd name="T11" fmla="*/ 17 h 330"/>
                  <a:gd name="T12" fmla="*/ 531 w 548"/>
                  <a:gd name="T13" fmla="*/ 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8" h="330">
                    <a:moveTo>
                      <a:pt x="531" y="66"/>
                    </a:moveTo>
                    <a:cubicBezTo>
                      <a:pt x="548" y="110"/>
                      <a:pt x="526" y="160"/>
                      <a:pt x="482" y="177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83" y="330"/>
                      <a:pt x="34" y="308"/>
                      <a:pt x="17" y="264"/>
                    </a:cubicBezTo>
                    <a:cubicBezTo>
                      <a:pt x="0" y="219"/>
                      <a:pt x="22" y="170"/>
                      <a:pt x="66" y="153"/>
                    </a:cubicBezTo>
                    <a:cubicBezTo>
                      <a:pt x="420" y="17"/>
                      <a:pt x="420" y="17"/>
                      <a:pt x="420" y="17"/>
                    </a:cubicBezTo>
                    <a:cubicBezTo>
                      <a:pt x="465" y="0"/>
                      <a:pt x="514" y="22"/>
                      <a:pt x="531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ľîde">
                <a:extLst>
                  <a:ext uri="{FF2B5EF4-FFF2-40B4-BE49-F238E27FC236}">
                    <a16:creationId xmlns="" xmlns:a16="http://schemas.microsoft.com/office/drawing/2014/main" id="{4FFBF9D6-49A4-4B34-A903-B2E3286AE607}"/>
                  </a:ext>
                </a:extLst>
              </p:cNvPr>
              <p:cNvSpPr/>
              <p:nvPr/>
            </p:nvSpPr>
            <p:spPr bwMode="auto">
              <a:xfrm>
                <a:off x="5239208" y="1975897"/>
                <a:ext cx="493566" cy="589403"/>
              </a:xfrm>
              <a:custGeom>
                <a:avLst/>
                <a:gdLst>
                  <a:gd name="T0" fmla="*/ 772 w 2149"/>
                  <a:gd name="T1" fmla="*/ 197 h 2572"/>
                  <a:gd name="T2" fmla="*/ 772 w 2149"/>
                  <a:gd name="T3" fmla="*/ 197 h 2572"/>
                  <a:gd name="T4" fmla="*/ 193 w 2149"/>
                  <a:gd name="T5" fmla="*/ 1465 h 2572"/>
                  <a:gd name="T6" fmla="*/ 776 w 2149"/>
                  <a:gd name="T7" fmla="*/ 2110 h 2572"/>
                  <a:gd name="T8" fmla="*/ 787 w 2149"/>
                  <a:gd name="T9" fmla="*/ 2117 h 2572"/>
                  <a:gd name="T10" fmla="*/ 1208 w 2149"/>
                  <a:gd name="T11" fmla="*/ 2517 h 2572"/>
                  <a:gd name="T12" fmla="*/ 1292 w 2149"/>
                  <a:gd name="T13" fmla="*/ 2568 h 2572"/>
                  <a:gd name="T14" fmla="*/ 1293 w 2149"/>
                  <a:gd name="T15" fmla="*/ 2570 h 2572"/>
                  <a:gd name="T16" fmla="*/ 1434 w 2149"/>
                  <a:gd name="T17" fmla="*/ 2516 h 2572"/>
                  <a:gd name="T18" fmla="*/ 1457 w 2149"/>
                  <a:gd name="T19" fmla="*/ 2507 h 2572"/>
                  <a:gd name="T20" fmla="*/ 1480 w 2149"/>
                  <a:gd name="T21" fmla="*/ 2498 h 2572"/>
                  <a:gd name="T22" fmla="*/ 1609 w 2149"/>
                  <a:gd name="T23" fmla="*/ 2448 h 2572"/>
                  <a:gd name="T24" fmla="*/ 1633 w 2149"/>
                  <a:gd name="T25" fmla="*/ 2439 h 2572"/>
                  <a:gd name="T26" fmla="*/ 1671 w 2149"/>
                  <a:gd name="T27" fmla="*/ 2425 h 2572"/>
                  <a:gd name="T28" fmla="*/ 1762 w 2149"/>
                  <a:gd name="T29" fmla="*/ 2390 h 2572"/>
                  <a:gd name="T30" fmla="*/ 1786 w 2149"/>
                  <a:gd name="T31" fmla="*/ 2381 h 2572"/>
                  <a:gd name="T32" fmla="*/ 1897 w 2149"/>
                  <a:gd name="T33" fmla="*/ 2338 h 2572"/>
                  <a:gd name="T34" fmla="*/ 1927 w 2149"/>
                  <a:gd name="T35" fmla="*/ 2326 h 2572"/>
                  <a:gd name="T36" fmla="*/ 1925 w 2149"/>
                  <a:gd name="T37" fmla="*/ 2321 h 2572"/>
                  <a:gd name="T38" fmla="*/ 1986 w 2149"/>
                  <a:gd name="T39" fmla="*/ 2297 h 2572"/>
                  <a:gd name="T40" fmla="*/ 2005 w 2149"/>
                  <a:gd name="T41" fmla="*/ 2211 h 2572"/>
                  <a:gd name="T42" fmla="*/ 2049 w 2149"/>
                  <a:gd name="T43" fmla="*/ 1632 h 2572"/>
                  <a:gd name="T44" fmla="*/ 2052 w 2149"/>
                  <a:gd name="T45" fmla="*/ 1620 h 2572"/>
                  <a:gd name="T46" fmla="*/ 2054 w 2149"/>
                  <a:gd name="T47" fmla="*/ 1607 h 2572"/>
                  <a:gd name="T48" fmla="*/ 2051 w 2149"/>
                  <a:gd name="T49" fmla="*/ 751 h 2572"/>
                  <a:gd name="T50" fmla="*/ 772 w 2149"/>
                  <a:gd name="T51" fmla="*/ 197 h 2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9" h="2572">
                    <a:moveTo>
                      <a:pt x="772" y="197"/>
                    </a:moveTo>
                    <a:cubicBezTo>
                      <a:pt x="772" y="197"/>
                      <a:pt x="772" y="197"/>
                      <a:pt x="772" y="197"/>
                    </a:cubicBezTo>
                    <a:cubicBezTo>
                      <a:pt x="260" y="393"/>
                      <a:pt x="0" y="962"/>
                      <a:pt x="193" y="1465"/>
                    </a:cubicBezTo>
                    <a:cubicBezTo>
                      <a:pt x="292" y="1723"/>
                      <a:pt x="510" y="1964"/>
                      <a:pt x="776" y="2110"/>
                    </a:cubicBezTo>
                    <a:cubicBezTo>
                      <a:pt x="787" y="2117"/>
                      <a:pt x="787" y="2117"/>
                      <a:pt x="787" y="2117"/>
                    </a:cubicBezTo>
                    <a:cubicBezTo>
                      <a:pt x="822" y="2138"/>
                      <a:pt x="1135" y="2328"/>
                      <a:pt x="1208" y="2517"/>
                    </a:cubicBezTo>
                    <a:cubicBezTo>
                      <a:pt x="1221" y="2552"/>
                      <a:pt x="1257" y="2572"/>
                      <a:pt x="1292" y="2568"/>
                    </a:cubicBezTo>
                    <a:cubicBezTo>
                      <a:pt x="1293" y="2570"/>
                      <a:pt x="1293" y="2570"/>
                      <a:pt x="1293" y="2570"/>
                    </a:cubicBezTo>
                    <a:cubicBezTo>
                      <a:pt x="1434" y="2516"/>
                      <a:pt x="1434" y="2516"/>
                      <a:pt x="1434" y="2516"/>
                    </a:cubicBezTo>
                    <a:cubicBezTo>
                      <a:pt x="1457" y="2507"/>
                      <a:pt x="1457" y="2507"/>
                      <a:pt x="1457" y="2507"/>
                    </a:cubicBezTo>
                    <a:cubicBezTo>
                      <a:pt x="1480" y="2498"/>
                      <a:pt x="1480" y="2498"/>
                      <a:pt x="1480" y="2498"/>
                    </a:cubicBezTo>
                    <a:cubicBezTo>
                      <a:pt x="1609" y="2448"/>
                      <a:pt x="1609" y="2448"/>
                      <a:pt x="1609" y="2448"/>
                    </a:cubicBezTo>
                    <a:cubicBezTo>
                      <a:pt x="1633" y="2439"/>
                      <a:pt x="1633" y="2439"/>
                      <a:pt x="1633" y="2439"/>
                    </a:cubicBezTo>
                    <a:cubicBezTo>
                      <a:pt x="1671" y="2425"/>
                      <a:pt x="1671" y="2425"/>
                      <a:pt x="1671" y="2425"/>
                    </a:cubicBezTo>
                    <a:cubicBezTo>
                      <a:pt x="1762" y="2390"/>
                      <a:pt x="1762" y="2390"/>
                      <a:pt x="1762" y="2390"/>
                    </a:cubicBezTo>
                    <a:cubicBezTo>
                      <a:pt x="1786" y="2381"/>
                      <a:pt x="1786" y="2381"/>
                      <a:pt x="1786" y="2381"/>
                    </a:cubicBezTo>
                    <a:cubicBezTo>
                      <a:pt x="1897" y="2338"/>
                      <a:pt x="1897" y="2338"/>
                      <a:pt x="1897" y="2338"/>
                    </a:cubicBezTo>
                    <a:cubicBezTo>
                      <a:pt x="1927" y="2326"/>
                      <a:pt x="1927" y="2326"/>
                      <a:pt x="1927" y="2326"/>
                    </a:cubicBezTo>
                    <a:cubicBezTo>
                      <a:pt x="1925" y="2321"/>
                      <a:pt x="1925" y="2321"/>
                      <a:pt x="1925" y="2321"/>
                    </a:cubicBezTo>
                    <a:cubicBezTo>
                      <a:pt x="1986" y="2297"/>
                      <a:pt x="1986" y="2297"/>
                      <a:pt x="1986" y="2297"/>
                    </a:cubicBezTo>
                    <a:cubicBezTo>
                      <a:pt x="2009" y="2275"/>
                      <a:pt x="2016" y="2241"/>
                      <a:pt x="2005" y="2211"/>
                    </a:cubicBezTo>
                    <a:cubicBezTo>
                      <a:pt x="1941" y="2044"/>
                      <a:pt x="2015" y="1736"/>
                      <a:pt x="2049" y="1632"/>
                    </a:cubicBezTo>
                    <a:cubicBezTo>
                      <a:pt x="2051" y="1627"/>
                      <a:pt x="2052" y="1622"/>
                      <a:pt x="2052" y="1620"/>
                    </a:cubicBezTo>
                    <a:cubicBezTo>
                      <a:pt x="2054" y="1607"/>
                      <a:pt x="2054" y="1607"/>
                      <a:pt x="2054" y="1607"/>
                    </a:cubicBezTo>
                    <a:cubicBezTo>
                      <a:pt x="2149" y="1323"/>
                      <a:pt x="2148" y="1004"/>
                      <a:pt x="2051" y="751"/>
                    </a:cubicBezTo>
                    <a:cubicBezTo>
                      <a:pt x="1857" y="249"/>
                      <a:pt x="1284" y="0"/>
                      <a:pt x="772" y="197"/>
                    </a:cubicBez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ḻïdé">
                <a:extLst>
                  <a:ext uri="{FF2B5EF4-FFF2-40B4-BE49-F238E27FC236}">
                    <a16:creationId xmlns="" xmlns:a16="http://schemas.microsoft.com/office/drawing/2014/main" id="{EE5AFB08-F3D5-483D-82A7-E764017D5E40}"/>
                  </a:ext>
                </a:extLst>
              </p:cNvPr>
              <p:cNvSpPr/>
              <p:nvPr/>
            </p:nvSpPr>
            <p:spPr bwMode="auto">
              <a:xfrm>
                <a:off x="5446218" y="2272994"/>
                <a:ext cx="201260" cy="273138"/>
              </a:xfrm>
              <a:custGeom>
                <a:avLst/>
                <a:gdLst>
                  <a:gd name="T0" fmla="*/ 745 w 874"/>
                  <a:gd name="T1" fmla="*/ 94 h 1192"/>
                  <a:gd name="T2" fmla="*/ 676 w 874"/>
                  <a:gd name="T3" fmla="*/ 13 h 1192"/>
                  <a:gd name="T4" fmla="*/ 586 w 874"/>
                  <a:gd name="T5" fmla="*/ 13 h 1192"/>
                  <a:gd name="T6" fmla="*/ 501 w 874"/>
                  <a:gd name="T7" fmla="*/ 92 h 1192"/>
                  <a:gd name="T8" fmla="*/ 516 w 874"/>
                  <a:gd name="T9" fmla="*/ 251 h 1192"/>
                  <a:gd name="T10" fmla="*/ 521 w 874"/>
                  <a:gd name="T11" fmla="*/ 264 h 1192"/>
                  <a:gd name="T12" fmla="*/ 424 w 874"/>
                  <a:gd name="T13" fmla="*/ 302 h 1192"/>
                  <a:gd name="T14" fmla="*/ 400 w 874"/>
                  <a:gd name="T15" fmla="*/ 311 h 1192"/>
                  <a:gd name="T16" fmla="*/ 303 w 874"/>
                  <a:gd name="T17" fmla="*/ 348 h 1192"/>
                  <a:gd name="T18" fmla="*/ 298 w 874"/>
                  <a:gd name="T19" fmla="*/ 336 h 1192"/>
                  <a:gd name="T20" fmla="*/ 203 w 874"/>
                  <a:gd name="T21" fmla="*/ 207 h 1192"/>
                  <a:gd name="T22" fmla="*/ 86 w 874"/>
                  <a:gd name="T23" fmla="*/ 205 h 1192"/>
                  <a:gd name="T24" fmla="*/ 20 w 874"/>
                  <a:gd name="T25" fmla="*/ 265 h 1192"/>
                  <a:gd name="T26" fmla="*/ 23 w 874"/>
                  <a:gd name="T27" fmla="*/ 371 h 1192"/>
                  <a:gd name="T28" fmla="*/ 76 w 874"/>
                  <a:gd name="T29" fmla="*/ 435 h 1192"/>
                  <a:gd name="T30" fmla="*/ 179 w 874"/>
                  <a:gd name="T31" fmla="*/ 434 h 1192"/>
                  <a:gd name="T32" fmla="*/ 282 w 874"/>
                  <a:gd name="T33" fmla="*/ 394 h 1192"/>
                  <a:gd name="T34" fmla="*/ 589 w 874"/>
                  <a:gd name="T35" fmla="*/ 1192 h 1192"/>
                  <a:gd name="T36" fmla="*/ 622 w 874"/>
                  <a:gd name="T37" fmla="*/ 1180 h 1192"/>
                  <a:gd name="T38" fmla="*/ 315 w 874"/>
                  <a:gd name="T39" fmla="*/ 381 h 1192"/>
                  <a:gd name="T40" fmla="*/ 413 w 874"/>
                  <a:gd name="T41" fmla="*/ 344 h 1192"/>
                  <a:gd name="T42" fmla="*/ 436 w 874"/>
                  <a:gd name="T43" fmla="*/ 335 h 1192"/>
                  <a:gd name="T44" fmla="*/ 534 w 874"/>
                  <a:gd name="T45" fmla="*/ 297 h 1192"/>
                  <a:gd name="T46" fmla="*/ 841 w 874"/>
                  <a:gd name="T47" fmla="*/ 1096 h 1192"/>
                  <a:gd name="T48" fmla="*/ 874 w 874"/>
                  <a:gd name="T49" fmla="*/ 1083 h 1192"/>
                  <a:gd name="T50" fmla="*/ 567 w 874"/>
                  <a:gd name="T51" fmla="*/ 285 h 1192"/>
                  <a:gd name="T52" fmla="*/ 670 w 874"/>
                  <a:gd name="T53" fmla="*/ 245 h 1192"/>
                  <a:gd name="T54" fmla="*/ 748 w 874"/>
                  <a:gd name="T55" fmla="*/ 177 h 1192"/>
                  <a:gd name="T56" fmla="*/ 745 w 874"/>
                  <a:gd name="T57" fmla="*/ 94 h 1192"/>
                  <a:gd name="T58" fmla="*/ 264 w 874"/>
                  <a:gd name="T59" fmla="*/ 346 h 1192"/>
                  <a:gd name="T60" fmla="*/ 269 w 874"/>
                  <a:gd name="T61" fmla="*/ 361 h 1192"/>
                  <a:gd name="T62" fmla="*/ 166 w 874"/>
                  <a:gd name="T63" fmla="*/ 401 h 1192"/>
                  <a:gd name="T64" fmla="*/ 92 w 874"/>
                  <a:gd name="T65" fmla="*/ 403 h 1192"/>
                  <a:gd name="T66" fmla="*/ 57 w 874"/>
                  <a:gd name="T67" fmla="*/ 360 h 1192"/>
                  <a:gd name="T68" fmla="*/ 56 w 874"/>
                  <a:gd name="T69" fmla="*/ 359 h 1192"/>
                  <a:gd name="T70" fmla="*/ 56 w 874"/>
                  <a:gd name="T71" fmla="*/ 358 h 1192"/>
                  <a:gd name="T72" fmla="*/ 53 w 874"/>
                  <a:gd name="T73" fmla="*/ 279 h 1192"/>
                  <a:gd name="T74" fmla="*/ 99 w 874"/>
                  <a:gd name="T75" fmla="*/ 238 h 1192"/>
                  <a:gd name="T76" fmla="*/ 186 w 874"/>
                  <a:gd name="T77" fmla="*/ 239 h 1192"/>
                  <a:gd name="T78" fmla="*/ 264 w 874"/>
                  <a:gd name="T79" fmla="*/ 346 h 1192"/>
                  <a:gd name="T80" fmla="*/ 714 w 874"/>
                  <a:gd name="T81" fmla="*/ 164 h 1192"/>
                  <a:gd name="T82" fmla="*/ 658 w 874"/>
                  <a:gd name="T83" fmla="*/ 212 h 1192"/>
                  <a:gd name="T84" fmla="*/ 555 w 874"/>
                  <a:gd name="T85" fmla="*/ 251 h 1192"/>
                  <a:gd name="T86" fmla="*/ 549 w 874"/>
                  <a:gd name="T87" fmla="*/ 236 h 1192"/>
                  <a:gd name="T88" fmla="*/ 534 w 874"/>
                  <a:gd name="T89" fmla="*/ 105 h 1192"/>
                  <a:gd name="T90" fmla="*/ 599 w 874"/>
                  <a:gd name="T91" fmla="*/ 46 h 1192"/>
                  <a:gd name="T92" fmla="*/ 660 w 874"/>
                  <a:gd name="T93" fmla="*/ 45 h 1192"/>
                  <a:gd name="T94" fmla="*/ 711 w 874"/>
                  <a:gd name="T95" fmla="*/ 106 h 1192"/>
                  <a:gd name="T96" fmla="*/ 712 w 874"/>
                  <a:gd name="T97" fmla="*/ 107 h 1192"/>
                  <a:gd name="T98" fmla="*/ 712 w 874"/>
                  <a:gd name="T99" fmla="*/ 108 h 1192"/>
                  <a:gd name="T100" fmla="*/ 714 w 874"/>
                  <a:gd name="T101" fmla="*/ 164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4" h="1192">
                    <a:moveTo>
                      <a:pt x="745" y="94"/>
                    </a:moveTo>
                    <a:cubicBezTo>
                      <a:pt x="742" y="85"/>
                      <a:pt x="722" y="35"/>
                      <a:pt x="676" y="13"/>
                    </a:cubicBezTo>
                    <a:cubicBezTo>
                      <a:pt x="649" y="0"/>
                      <a:pt x="618" y="0"/>
                      <a:pt x="586" y="13"/>
                    </a:cubicBezTo>
                    <a:cubicBezTo>
                      <a:pt x="544" y="29"/>
                      <a:pt x="515" y="56"/>
                      <a:pt x="501" y="92"/>
                    </a:cubicBezTo>
                    <a:cubicBezTo>
                      <a:pt x="474" y="162"/>
                      <a:pt x="512" y="242"/>
                      <a:pt x="516" y="251"/>
                    </a:cubicBezTo>
                    <a:cubicBezTo>
                      <a:pt x="521" y="264"/>
                      <a:pt x="521" y="264"/>
                      <a:pt x="521" y="264"/>
                    </a:cubicBezTo>
                    <a:cubicBezTo>
                      <a:pt x="424" y="302"/>
                      <a:pt x="424" y="302"/>
                      <a:pt x="424" y="302"/>
                    </a:cubicBezTo>
                    <a:cubicBezTo>
                      <a:pt x="400" y="311"/>
                      <a:pt x="400" y="311"/>
                      <a:pt x="400" y="311"/>
                    </a:cubicBezTo>
                    <a:cubicBezTo>
                      <a:pt x="303" y="348"/>
                      <a:pt x="303" y="348"/>
                      <a:pt x="303" y="348"/>
                    </a:cubicBezTo>
                    <a:cubicBezTo>
                      <a:pt x="298" y="336"/>
                      <a:pt x="298" y="336"/>
                      <a:pt x="298" y="336"/>
                    </a:cubicBezTo>
                    <a:cubicBezTo>
                      <a:pt x="295" y="325"/>
                      <a:pt x="269" y="241"/>
                      <a:pt x="203" y="207"/>
                    </a:cubicBezTo>
                    <a:cubicBezTo>
                      <a:pt x="168" y="189"/>
                      <a:pt x="129" y="189"/>
                      <a:pt x="86" y="205"/>
                    </a:cubicBezTo>
                    <a:cubicBezTo>
                      <a:pt x="54" y="217"/>
                      <a:pt x="31" y="238"/>
                      <a:pt x="20" y="265"/>
                    </a:cubicBezTo>
                    <a:cubicBezTo>
                      <a:pt x="0" y="312"/>
                      <a:pt x="19" y="363"/>
                      <a:pt x="23" y="371"/>
                    </a:cubicBezTo>
                    <a:cubicBezTo>
                      <a:pt x="25" y="378"/>
                      <a:pt x="38" y="416"/>
                      <a:pt x="76" y="435"/>
                    </a:cubicBezTo>
                    <a:cubicBezTo>
                      <a:pt x="105" y="449"/>
                      <a:pt x="139" y="449"/>
                      <a:pt x="179" y="434"/>
                    </a:cubicBezTo>
                    <a:cubicBezTo>
                      <a:pt x="282" y="394"/>
                      <a:pt x="282" y="394"/>
                      <a:pt x="282" y="394"/>
                    </a:cubicBezTo>
                    <a:cubicBezTo>
                      <a:pt x="589" y="1192"/>
                      <a:pt x="589" y="1192"/>
                      <a:pt x="589" y="1192"/>
                    </a:cubicBezTo>
                    <a:cubicBezTo>
                      <a:pt x="622" y="1180"/>
                      <a:pt x="622" y="1180"/>
                      <a:pt x="622" y="1180"/>
                    </a:cubicBezTo>
                    <a:cubicBezTo>
                      <a:pt x="315" y="381"/>
                      <a:pt x="315" y="381"/>
                      <a:pt x="315" y="381"/>
                    </a:cubicBezTo>
                    <a:cubicBezTo>
                      <a:pt x="413" y="344"/>
                      <a:pt x="413" y="344"/>
                      <a:pt x="413" y="344"/>
                    </a:cubicBezTo>
                    <a:cubicBezTo>
                      <a:pt x="436" y="335"/>
                      <a:pt x="436" y="335"/>
                      <a:pt x="436" y="335"/>
                    </a:cubicBezTo>
                    <a:cubicBezTo>
                      <a:pt x="534" y="297"/>
                      <a:pt x="534" y="297"/>
                      <a:pt x="534" y="297"/>
                    </a:cubicBezTo>
                    <a:cubicBezTo>
                      <a:pt x="841" y="1096"/>
                      <a:pt x="841" y="1096"/>
                      <a:pt x="841" y="1096"/>
                    </a:cubicBezTo>
                    <a:cubicBezTo>
                      <a:pt x="874" y="1083"/>
                      <a:pt x="874" y="1083"/>
                      <a:pt x="874" y="1083"/>
                    </a:cubicBezTo>
                    <a:cubicBezTo>
                      <a:pt x="567" y="285"/>
                      <a:pt x="567" y="285"/>
                      <a:pt x="567" y="285"/>
                    </a:cubicBezTo>
                    <a:cubicBezTo>
                      <a:pt x="670" y="245"/>
                      <a:pt x="670" y="245"/>
                      <a:pt x="670" y="245"/>
                    </a:cubicBezTo>
                    <a:cubicBezTo>
                      <a:pt x="710" y="230"/>
                      <a:pt x="736" y="207"/>
                      <a:pt x="748" y="177"/>
                    </a:cubicBezTo>
                    <a:cubicBezTo>
                      <a:pt x="763" y="138"/>
                      <a:pt x="748" y="101"/>
                      <a:pt x="745" y="94"/>
                    </a:cubicBezTo>
                    <a:close/>
                    <a:moveTo>
                      <a:pt x="264" y="346"/>
                    </a:moveTo>
                    <a:cubicBezTo>
                      <a:pt x="269" y="361"/>
                      <a:pt x="269" y="361"/>
                      <a:pt x="269" y="361"/>
                    </a:cubicBezTo>
                    <a:cubicBezTo>
                      <a:pt x="166" y="401"/>
                      <a:pt x="166" y="401"/>
                      <a:pt x="166" y="401"/>
                    </a:cubicBezTo>
                    <a:cubicBezTo>
                      <a:pt x="136" y="412"/>
                      <a:pt x="112" y="413"/>
                      <a:pt x="92" y="403"/>
                    </a:cubicBezTo>
                    <a:cubicBezTo>
                      <a:pt x="65" y="390"/>
                      <a:pt x="57" y="360"/>
                      <a:pt x="57" y="360"/>
                    </a:cubicBezTo>
                    <a:cubicBezTo>
                      <a:pt x="56" y="359"/>
                      <a:pt x="56" y="359"/>
                      <a:pt x="56" y="359"/>
                    </a:cubicBezTo>
                    <a:cubicBezTo>
                      <a:pt x="56" y="358"/>
                      <a:pt x="56" y="358"/>
                      <a:pt x="56" y="358"/>
                    </a:cubicBezTo>
                    <a:cubicBezTo>
                      <a:pt x="56" y="358"/>
                      <a:pt x="38" y="314"/>
                      <a:pt x="53" y="279"/>
                    </a:cubicBezTo>
                    <a:cubicBezTo>
                      <a:pt x="61" y="260"/>
                      <a:pt x="76" y="247"/>
                      <a:pt x="99" y="238"/>
                    </a:cubicBezTo>
                    <a:cubicBezTo>
                      <a:pt x="132" y="226"/>
                      <a:pt x="161" y="226"/>
                      <a:pt x="186" y="239"/>
                    </a:cubicBezTo>
                    <a:cubicBezTo>
                      <a:pt x="241" y="267"/>
                      <a:pt x="263" y="345"/>
                      <a:pt x="264" y="346"/>
                    </a:cubicBezTo>
                    <a:close/>
                    <a:moveTo>
                      <a:pt x="714" y="164"/>
                    </a:moveTo>
                    <a:cubicBezTo>
                      <a:pt x="706" y="184"/>
                      <a:pt x="687" y="200"/>
                      <a:pt x="658" y="212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549" y="236"/>
                      <a:pt x="549" y="236"/>
                      <a:pt x="549" y="236"/>
                    </a:cubicBezTo>
                    <a:cubicBezTo>
                      <a:pt x="548" y="235"/>
                      <a:pt x="512" y="163"/>
                      <a:pt x="534" y="105"/>
                    </a:cubicBezTo>
                    <a:cubicBezTo>
                      <a:pt x="544" y="78"/>
                      <a:pt x="566" y="59"/>
                      <a:pt x="599" y="46"/>
                    </a:cubicBezTo>
                    <a:cubicBezTo>
                      <a:pt x="622" y="37"/>
                      <a:pt x="642" y="37"/>
                      <a:pt x="660" y="45"/>
                    </a:cubicBezTo>
                    <a:cubicBezTo>
                      <a:pt x="695" y="62"/>
                      <a:pt x="711" y="106"/>
                      <a:pt x="711" y="106"/>
                    </a:cubicBezTo>
                    <a:cubicBezTo>
                      <a:pt x="712" y="107"/>
                      <a:pt x="712" y="107"/>
                      <a:pt x="712" y="107"/>
                    </a:cubicBezTo>
                    <a:cubicBezTo>
                      <a:pt x="712" y="108"/>
                      <a:pt x="712" y="108"/>
                      <a:pt x="712" y="108"/>
                    </a:cubicBezTo>
                    <a:cubicBezTo>
                      <a:pt x="712" y="108"/>
                      <a:pt x="725" y="136"/>
                      <a:pt x="714" y="164"/>
                    </a:cubicBezTo>
                    <a:close/>
                  </a:path>
                </a:pathLst>
              </a:custGeom>
              <a:solidFill>
                <a:srgbClr val="AD8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ṩlíḍè">
                <a:extLst>
                  <a:ext uri="{FF2B5EF4-FFF2-40B4-BE49-F238E27FC236}">
                    <a16:creationId xmlns="" xmlns:a16="http://schemas.microsoft.com/office/drawing/2014/main" id="{AD0C7E96-46E9-4BFC-9243-25B0150D3A26}"/>
                  </a:ext>
                </a:extLst>
              </p:cNvPr>
              <p:cNvSpPr/>
              <p:nvPr/>
            </p:nvSpPr>
            <p:spPr bwMode="auto">
              <a:xfrm>
                <a:off x="5298628" y="2069818"/>
                <a:ext cx="110214" cy="308598"/>
              </a:xfrm>
              <a:custGeom>
                <a:avLst/>
                <a:gdLst>
                  <a:gd name="T0" fmla="*/ 398 w 479"/>
                  <a:gd name="T1" fmla="*/ 1342 h 1347"/>
                  <a:gd name="T2" fmla="*/ 352 w 479"/>
                  <a:gd name="T3" fmla="*/ 1335 h 1347"/>
                  <a:gd name="T4" fmla="*/ 186 w 479"/>
                  <a:gd name="T5" fmla="*/ 1166 h 1347"/>
                  <a:gd name="T6" fmla="*/ 5 w 479"/>
                  <a:gd name="T7" fmla="*/ 686 h 1347"/>
                  <a:gd name="T8" fmla="*/ 57 w 479"/>
                  <a:gd name="T9" fmla="*/ 401 h 1347"/>
                  <a:gd name="T10" fmla="*/ 192 w 479"/>
                  <a:gd name="T11" fmla="*/ 191 h 1347"/>
                  <a:gd name="T12" fmla="*/ 395 w 479"/>
                  <a:gd name="T13" fmla="*/ 15 h 1347"/>
                  <a:gd name="T14" fmla="*/ 465 w 479"/>
                  <a:gd name="T15" fmla="*/ 32 h 1347"/>
                  <a:gd name="T16" fmla="*/ 448 w 479"/>
                  <a:gd name="T17" fmla="*/ 101 h 1347"/>
                  <a:gd name="T18" fmla="*/ 267 w 479"/>
                  <a:gd name="T19" fmla="*/ 260 h 1347"/>
                  <a:gd name="T20" fmla="*/ 107 w 479"/>
                  <a:gd name="T21" fmla="*/ 681 h 1347"/>
                  <a:gd name="T22" fmla="*/ 411 w 479"/>
                  <a:gd name="T23" fmla="*/ 1252 h 1347"/>
                  <a:gd name="T24" fmla="*/ 423 w 479"/>
                  <a:gd name="T25" fmla="*/ 1323 h 1347"/>
                  <a:gd name="T26" fmla="*/ 398 w 479"/>
                  <a:gd name="T27" fmla="*/ 1342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9" h="1347">
                    <a:moveTo>
                      <a:pt x="398" y="1342"/>
                    </a:moveTo>
                    <a:cubicBezTo>
                      <a:pt x="382" y="1347"/>
                      <a:pt x="365" y="1345"/>
                      <a:pt x="352" y="1335"/>
                    </a:cubicBezTo>
                    <a:cubicBezTo>
                      <a:pt x="348" y="1332"/>
                      <a:pt x="268" y="1274"/>
                      <a:pt x="186" y="1166"/>
                    </a:cubicBezTo>
                    <a:cubicBezTo>
                      <a:pt x="77" y="1022"/>
                      <a:pt x="14" y="856"/>
                      <a:pt x="5" y="686"/>
                    </a:cubicBezTo>
                    <a:cubicBezTo>
                      <a:pt x="0" y="590"/>
                      <a:pt x="17" y="494"/>
                      <a:pt x="57" y="401"/>
                    </a:cubicBezTo>
                    <a:cubicBezTo>
                      <a:pt x="89" y="328"/>
                      <a:pt x="134" y="258"/>
                      <a:pt x="192" y="191"/>
                    </a:cubicBezTo>
                    <a:cubicBezTo>
                      <a:pt x="290" y="79"/>
                      <a:pt x="390" y="17"/>
                      <a:pt x="395" y="15"/>
                    </a:cubicBezTo>
                    <a:cubicBezTo>
                      <a:pt x="419" y="0"/>
                      <a:pt x="450" y="8"/>
                      <a:pt x="465" y="32"/>
                    </a:cubicBezTo>
                    <a:cubicBezTo>
                      <a:pt x="479" y="56"/>
                      <a:pt x="472" y="87"/>
                      <a:pt x="448" y="101"/>
                    </a:cubicBezTo>
                    <a:cubicBezTo>
                      <a:pt x="446" y="103"/>
                      <a:pt x="354" y="159"/>
                      <a:pt x="267" y="260"/>
                    </a:cubicBezTo>
                    <a:cubicBezTo>
                      <a:pt x="153" y="392"/>
                      <a:pt x="99" y="534"/>
                      <a:pt x="107" y="681"/>
                    </a:cubicBezTo>
                    <a:cubicBezTo>
                      <a:pt x="126" y="1043"/>
                      <a:pt x="408" y="1250"/>
                      <a:pt x="411" y="1252"/>
                    </a:cubicBezTo>
                    <a:cubicBezTo>
                      <a:pt x="434" y="1269"/>
                      <a:pt x="439" y="1300"/>
                      <a:pt x="423" y="1323"/>
                    </a:cubicBezTo>
                    <a:cubicBezTo>
                      <a:pt x="416" y="1332"/>
                      <a:pt x="407" y="1338"/>
                      <a:pt x="398" y="1342"/>
                    </a:cubicBezTo>
                    <a:close/>
                  </a:path>
                </a:pathLst>
              </a:custGeom>
              <a:solidFill>
                <a:srgbClr val="F7E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ṡļiḑê">
                <a:extLst>
                  <a:ext uri="{FF2B5EF4-FFF2-40B4-BE49-F238E27FC236}">
                    <a16:creationId xmlns="" xmlns:a16="http://schemas.microsoft.com/office/drawing/2014/main" id="{C45FD263-401C-41E5-AAC0-5E8B664CCB7B}"/>
                  </a:ext>
                </a:extLst>
              </p:cNvPr>
              <p:cNvSpPr/>
              <p:nvPr/>
            </p:nvSpPr>
            <p:spPr bwMode="auto">
              <a:xfrm>
                <a:off x="4999613" y="2631428"/>
                <a:ext cx="2033682" cy="1952219"/>
              </a:xfrm>
              <a:custGeom>
                <a:avLst/>
                <a:gdLst>
                  <a:gd name="T0" fmla="*/ 1362 w 8861"/>
                  <a:gd name="T1" fmla="*/ 5068 h 8520"/>
                  <a:gd name="T2" fmla="*/ 5068 w 8861"/>
                  <a:gd name="T3" fmla="*/ 1362 h 8520"/>
                  <a:gd name="T4" fmla="*/ 7855 w 8861"/>
                  <a:gd name="T5" fmla="*/ 2625 h 8520"/>
                  <a:gd name="T6" fmla="*/ 8861 w 8861"/>
                  <a:gd name="T7" fmla="*/ 1712 h 8520"/>
                  <a:gd name="T8" fmla="*/ 5068 w 8861"/>
                  <a:gd name="T9" fmla="*/ 0 h 8520"/>
                  <a:gd name="T10" fmla="*/ 0 w 8861"/>
                  <a:gd name="T11" fmla="*/ 5068 h 8520"/>
                  <a:gd name="T12" fmla="*/ 1362 w 8861"/>
                  <a:gd name="T13" fmla="*/ 8520 h 8520"/>
                  <a:gd name="T14" fmla="*/ 2369 w 8861"/>
                  <a:gd name="T15" fmla="*/ 7607 h 8520"/>
                  <a:gd name="T16" fmla="*/ 1362 w 8861"/>
                  <a:gd name="T17" fmla="*/ 5068 h 8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61" h="8520">
                    <a:moveTo>
                      <a:pt x="1362" y="5068"/>
                    </a:moveTo>
                    <a:cubicBezTo>
                      <a:pt x="1362" y="3021"/>
                      <a:pt x="3021" y="1362"/>
                      <a:pt x="5068" y="1362"/>
                    </a:cubicBezTo>
                    <a:cubicBezTo>
                      <a:pt x="6179" y="1362"/>
                      <a:pt x="7176" y="1851"/>
                      <a:pt x="7855" y="2625"/>
                    </a:cubicBezTo>
                    <a:cubicBezTo>
                      <a:pt x="8861" y="1712"/>
                      <a:pt x="8861" y="1712"/>
                      <a:pt x="8861" y="1712"/>
                    </a:cubicBezTo>
                    <a:cubicBezTo>
                      <a:pt x="7932" y="663"/>
                      <a:pt x="6576" y="0"/>
                      <a:pt x="5068" y="0"/>
                    </a:cubicBezTo>
                    <a:cubicBezTo>
                      <a:pt x="2274" y="0"/>
                      <a:pt x="0" y="2274"/>
                      <a:pt x="0" y="5068"/>
                    </a:cubicBezTo>
                    <a:cubicBezTo>
                      <a:pt x="0" y="6401"/>
                      <a:pt x="518" y="7615"/>
                      <a:pt x="1362" y="8520"/>
                    </a:cubicBezTo>
                    <a:cubicBezTo>
                      <a:pt x="2369" y="7607"/>
                      <a:pt x="2369" y="7607"/>
                      <a:pt x="2369" y="7607"/>
                    </a:cubicBezTo>
                    <a:cubicBezTo>
                      <a:pt x="1745" y="6944"/>
                      <a:pt x="1362" y="6051"/>
                      <a:pt x="1362" y="50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1ídè">
                <a:extLst>
                  <a:ext uri="{FF2B5EF4-FFF2-40B4-BE49-F238E27FC236}">
                    <a16:creationId xmlns="" xmlns:a16="http://schemas.microsoft.com/office/drawing/2014/main" id="{C6C4B0EC-1035-4C8B-AD4F-588D4EBEE55A}"/>
                  </a:ext>
                </a:extLst>
              </p:cNvPr>
              <p:cNvSpPr/>
              <p:nvPr/>
            </p:nvSpPr>
            <p:spPr bwMode="auto">
              <a:xfrm>
                <a:off x="5312045" y="3023406"/>
                <a:ext cx="2014514" cy="1930177"/>
              </a:xfrm>
              <a:custGeom>
                <a:avLst/>
                <a:gdLst>
                  <a:gd name="T0" fmla="*/ 3706 w 8774"/>
                  <a:gd name="T1" fmla="*/ 8423 h 8423"/>
                  <a:gd name="T2" fmla="*/ 8774 w 8774"/>
                  <a:gd name="T3" fmla="*/ 3356 h 8423"/>
                  <a:gd name="T4" fmla="*/ 7499 w 8774"/>
                  <a:gd name="T5" fmla="*/ 0 h 8423"/>
                  <a:gd name="T6" fmla="*/ 6493 w 8774"/>
                  <a:gd name="T7" fmla="*/ 913 h 8423"/>
                  <a:gd name="T8" fmla="*/ 7412 w 8774"/>
                  <a:gd name="T9" fmla="*/ 3356 h 8423"/>
                  <a:gd name="T10" fmla="*/ 3706 w 8774"/>
                  <a:gd name="T11" fmla="*/ 7062 h 8423"/>
                  <a:gd name="T12" fmla="*/ 1007 w 8774"/>
                  <a:gd name="T13" fmla="*/ 5895 h 8423"/>
                  <a:gd name="T14" fmla="*/ 0 w 8774"/>
                  <a:gd name="T15" fmla="*/ 6808 h 8423"/>
                  <a:gd name="T16" fmla="*/ 3706 w 8774"/>
                  <a:gd name="T17" fmla="*/ 8423 h 8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4" h="8423">
                    <a:moveTo>
                      <a:pt x="3706" y="8423"/>
                    </a:moveTo>
                    <a:cubicBezTo>
                      <a:pt x="6500" y="8423"/>
                      <a:pt x="8774" y="6150"/>
                      <a:pt x="8774" y="3356"/>
                    </a:cubicBezTo>
                    <a:cubicBezTo>
                      <a:pt x="8774" y="2070"/>
                      <a:pt x="8292" y="894"/>
                      <a:pt x="7499" y="0"/>
                    </a:cubicBezTo>
                    <a:cubicBezTo>
                      <a:pt x="6493" y="913"/>
                      <a:pt x="6493" y="913"/>
                      <a:pt x="6493" y="913"/>
                    </a:cubicBezTo>
                    <a:cubicBezTo>
                      <a:pt x="7065" y="1566"/>
                      <a:pt x="7412" y="2420"/>
                      <a:pt x="7412" y="3356"/>
                    </a:cubicBezTo>
                    <a:cubicBezTo>
                      <a:pt x="7412" y="5403"/>
                      <a:pt x="5753" y="7062"/>
                      <a:pt x="3706" y="7062"/>
                    </a:cubicBezTo>
                    <a:cubicBezTo>
                      <a:pt x="2642" y="7062"/>
                      <a:pt x="1683" y="6613"/>
                      <a:pt x="1007" y="5895"/>
                    </a:cubicBezTo>
                    <a:cubicBezTo>
                      <a:pt x="0" y="6808"/>
                      <a:pt x="0" y="6808"/>
                      <a:pt x="0" y="6808"/>
                    </a:cubicBezTo>
                    <a:cubicBezTo>
                      <a:pt x="926" y="7801"/>
                      <a:pt x="2245" y="8423"/>
                      <a:pt x="3706" y="8423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$1ídé">
                <a:extLst>
                  <a:ext uri="{FF2B5EF4-FFF2-40B4-BE49-F238E27FC236}">
                    <a16:creationId xmlns="" xmlns:a16="http://schemas.microsoft.com/office/drawing/2014/main" id="{FB0F7089-A680-47FD-B9E9-DF40A9ABDDBB}"/>
                  </a:ext>
                </a:extLst>
              </p:cNvPr>
              <p:cNvSpPr/>
              <p:nvPr/>
            </p:nvSpPr>
            <p:spPr bwMode="auto">
              <a:xfrm>
                <a:off x="5543973" y="3233291"/>
                <a:ext cx="1470154" cy="1408818"/>
              </a:xfrm>
              <a:custGeom>
                <a:avLst/>
                <a:gdLst>
                  <a:gd name="T0" fmla="*/ 4805 w 6405"/>
                  <a:gd name="T1" fmla="*/ 2443 h 6149"/>
                  <a:gd name="T2" fmla="*/ 2699 w 6405"/>
                  <a:gd name="T3" fmla="*/ 4548 h 6149"/>
                  <a:gd name="T4" fmla="*/ 1185 w 6405"/>
                  <a:gd name="T5" fmla="*/ 3906 h 6149"/>
                  <a:gd name="T6" fmla="*/ 0 w 6405"/>
                  <a:gd name="T7" fmla="*/ 4982 h 6149"/>
                  <a:gd name="T8" fmla="*/ 2699 w 6405"/>
                  <a:gd name="T9" fmla="*/ 6149 h 6149"/>
                  <a:gd name="T10" fmla="*/ 6405 w 6405"/>
                  <a:gd name="T11" fmla="*/ 2443 h 6149"/>
                  <a:gd name="T12" fmla="*/ 5486 w 6405"/>
                  <a:gd name="T13" fmla="*/ 0 h 6149"/>
                  <a:gd name="T14" fmla="*/ 4301 w 6405"/>
                  <a:gd name="T15" fmla="*/ 1076 h 6149"/>
                  <a:gd name="T16" fmla="*/ 4805 w 6405"/>
                  <a:gd name="T17" fmla="*/ 2443 h 6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5" h="6149">
                    <a:moveTo>
                      <a:pt x="4805" y="2443"/>
                    </a:moveTo>
                    <a:cubicBezTo>
                      <a:pt x="4805" y="3606"/>
                      <a:pt x="3862" y="4548"/>
                      <a:pt x="2699" y="4548"/>
                    </a:cubicBezTo>
                    <a:cubicBezTo>
                      <a:pt x="2105" y="4548"/>
                      <a:pt x="1568" y="4302"/>
                      <a:pt x="1185" y="3906"/>
                    </a:cubicBezTo>
                    <a:cubicBezTo>
                      <a:pt x="0" y="4982"/>
                      <a:pt x="0" y="4982"/>
                      <a:pt x="0" y="4982"/>
                    </a:cubicBezTo>
                    <a:cubicBezTo>
                      <a:pt x="676" y="5700"/>
                      <a:pt x="1635" y="6149"/>
                      <a:pt x="2699" y="6149"/>
                    </a:cubicBezTo>
                    <a:cubicBezTo>
                      <a:pt x="4746" y="6149"/>
                      <a:pt x="6405" y="4490"/>
                      <a:pt x="6405" y="2443"/>
                    </a:cubicBezTo>
                    <a:cubicBezTo>
                      <a:pt x="6405" y="1507"/>
                      <a:pt x="6058" y="653"/>
                      <a:pt x="5486" y="0"/>
                    </a:cubicBezTo>
                    <a:cubicBezTo>
                      <a:pt x="4301" y="1076"/>
                      <a:pt x="4301" y="1076"/>
                      <a:pt x="4301" y="1076"/>
                    </a:cubicBezTo>
                    <a:cubicBezTo>
                      <a:pt x="4615" y="1444"/>
                      <a:pt x="4805" y="1921"/>
                      <a:pt x="4805" y="2443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ľíďê">
                <a:extLst>
                  <a:ext uri="{FF2B5EF4-FFF2-40B4-BE49-F238E27FC236}">
                    <a16:creationId xmlns="" xmlns:a16="http://schemas.microsoft.com/office/drawing/2014/main" id="{8F3E222D-1393-4576-96F3-E539D1AD3D27}"/>
                  </a:ext>
                </a:extLst>
              </p:cNvPr>
              <p:cNvSpPr/>
              <p:nvPr/>
            </p:nvSpPr>
            <p:spPr bwMode="auto">
              <a:xfrm>
                <a:off x="5312045" y="2943860"/>
                <a:ext cx="1490280" cy="1430861"/>
              </a:xfrm>
              <a:custGeom>
                <a:avLst/>
                <a:gdLst>
                  <a:gd name="T0" fmla="*/ 3706 w 6493"/>
                  <a:gd name="T1" fmla="*/ 0 h 6245"/>
                  <a:gd name="T2" fmla="*/ 0 w 6493"/>
                  <a:gd name="T3" fmla="*/ 3706 h 6245"/>
                  <a:gd name="T4" fmla="*/ 1007 w 6493"/>
                  <a:gd name="T5" fmla="*/ 6245 h 6245"/>
                  <a:gd name="T6" fmla="*/ 2192 w 6493"/>
                  <a:gd name="T7" fmla="*/ 5169 h 6245"/>
                  <a:gd name="T8" fmla="*/ 1601 w 6493"/>
                  <a:gd name="T9" fmla="*/ 3706 h 6245"/>
                  <a:gd name="T10" fmla="*/ 3706 w 6493"/>
                  <a:gd name="T11" fmla="*/ 1600 h 6245"/>
                  <a:gd name="T12" fmla="*/ 5308 w 6493"/>
                  <a:gd name="T13" fmla="*/ 2339 h 6245"/>
                  <a:gd name="T14" fmla="*/ 6493 w 6493"/>
                  <a:gd name="T15" fmla="*/ 1263 h 6245"/>
                  <a:gd name="T16" fmla="*/ 3706 w 6493"/>
                  <a:gd name="T17" fmla="*/ 0 h 6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3" h="6245">
                    <a:moveTo>
                      <a:pt x="3706" y="0"/>
                    </a:moveTo>
                    <a:cubicBezTo>
                      <a:pt x="1659" y="0"/>
                      <a:pt x="0" y="1659"/>
                      <a:pt x="0" y="3706"/>
                    </a:cubicBezTo>
                    <a:cubicBezTo>
                      <a:pt x="0" y="4689"/>
                      <a:pt x="383" y="5582"/>
                      <a:pt x="1007" y="6245"/>
                    </a:cubicBezTo>
                    <a:cubicBezTo>
                      <a:pt x="2192" y="5169"/>
                      <a:pt x="2192" y="5169"/>
                      <a:pt x="2192" y="5169"/>
                    </a:cubicBezTo>
                    <a:cubicBezTo>
                      <a:pt x="1826" y="4790"/>
                      <a:pt x="1601" y="4274"/>
                      <a:pt x="1601" y="3706"/>
                    </a:cubicBezTo>
                    <a:cubicBezTo>
                      <a:pt x="1601" y="2543"/>
                      <a:pt x="2543" y="1600"/>
                      <a:pt x="3706" y="1600"/>
                    </a:cubicBezTo>
                    <a:cubicBezTo>
                      <a:pt x="4348" y="1600"/>
                      <a:pt x="4922" y="1887"/>
                      <a:pt x="5308" y="2339"/>
                    </a:cubicBezTo>
                    <a:cubicBezTo>
                      <a:pt x="6493" y="1263"/>
                      <a:pt x="6493" y="1263"/>
                      <a:pt x="6493" y="1263"/>
                    </a:cubicBezTo>
                    <a:cubicBezTo>
                      <a:pt x="5814" y="489"/>
                      <a:pt x="4817" y="0"/>
                      <a:pt x="3706" y="0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lïḑe">
                <a:extLst>
                  <a:ext uri="{FF2B5EF4-FFF2-40B4-BE49-F238E27FC236}">
                    <a16:creationId xmlns="" xmlns:a16="http://schemas.microsoft.com/office/drawing/2014/main" id="{7B9BB2C4-F3ED-4AB8-9B90-246D5576E081}"/>
                  </a:ext>
                </a:extLst>
              </p:cNvPr>
              <p:cNvSpPr/>
              <p:nvPr/>
            </p:nvSpPr>
            <p:spPr bwMode="auto">
              <a:xfrm>
                <a:off x="5680063" y="3309961"/>
                <a:ext cx="851041" cy="818456"/>
              </a:xfrm>
              <a:custGeom>
                <a:avLst/>
                <a:gdLst>
                  <a:gd name="T0" fmla="*/ 1144 w 3707"/>
                  <a:gd name="T1" fmla="*/ 2106 h 3569"/>
                  <a:gd name="T2" fmla="*/ 2105 w 3707"/>
                  <a:gd name="T3" fmla="*/ 1145 h 3569"/>
                  <a:gd name="T4" fmla="*/ 2858 w 3707"/>
                  <a:gd name="T5" fmla="*/ 1510 h 3569"/>
                  <a:gd name="T6" fmla="*/ 3707 w 3707"/>
                  <a:gd name="T7" fmla="*/ 739 h 3569"/>
                  <a:gd name="T8" fmla="*/ 2105 w 3707"/>
                  <a:gd name="T9" fmla="*/ 0 h 3569"/>
                  <a:gd name="T10" fmla="*/ 0 w 3707"/>
                  <a:gd name="T11" fmla="*/ 2106 h 3569"/>
                  <a:gd name="T12" fmla="*/ 591 w 3707"/>
                  <a:gd name="T13" fmla="*/ 3569 h 3569"/>
                  <a:gd name="T14" fmla="*/ 1439 w 3707"/>
                  <a:gd name="T15" fmla="*/ 2798 h 3569"/>
                  <a:gd name="T16" fmla="*/ 1144 w 3707"/>
                  <a:gd name="T17" fmla="*/ 2106 h 3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07" h="3569">
                    <a:moveTo>
                      <a:pt x="1144" y="2106"/>
                    </a:moveTo>
                    <a:cubicBezTo>
                      <a:pt x="1144" y="1575"/>
                      <a:pt x="1574" y="1145"/>
                      <a:pt x="2105" y="1145"/>
                    </a:cubicBezTo>
                    <a:cubicBezTo>
                      <a:pt x="2411" y="1145"/>
                      <a:pt x="2682" y="1288"/>
                      <a:pt x="2858" y="1510"/>
                    </a:cubicBezTo>
                    <a:cubicBezTo>
                      <a:pt x="3707" y="739"/>
                      <a:pt x="3707" y="739"/>
                      <a:pt x="3707" y="739"/>
                    </a:cubicBezTo>
                    <a:cubicBezTo>
                      <a:pt x="3321" y="287"/>
                      <a:pt x="2747" y="0"/>
                      <a:pt x="2105" y="0"/>
                    </a:cubicBezTo>
                    <a:cubicBezTo>
                      <a:pt x="942" y="0"/>
                      <a:pt x="0" y="943"/>
                      <a:pt x="0" y="2106"/>
                    </a:cubicBezTo>
                    <a:cubicBezTo>
                      <a:pt x="0" y="2674"/>
                      <a:pt x="225" y="3190"/>
                      <a:pt x="591" y="3569"/>
                    </a:cubicBezTo>
                    <a:cubicBezTo>
                      <a:pt x="1439" y="2798"/>
                      <a:pt x="1439" y="2798"/>
                      <a:pt x="1439" y="2798"/>
                    </a:cubicBezTo>
                    <a:cubicBezTo>
                      <a:pt x="1257" y="2624"/>
                      <a:pt x="1144" y="2378"/>
                      <a:pt x="1144" y="2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ŝḷíḋè">
                <a:extLst>
                  <a:ext uri="{FF2B5EF4-FFF2-40B4-BE49-F238E27FC236}">
                    <a16:creationId xmlns="" xmlns:a16="http://schemas.microsoft.com/office/drawing/2014/main" id="{E7DB654B-CF8B-4478-9C80-1FFAE85EDCEC}"/>
                  </a:ext>
                </a:extLst>
              </p:cNvPr>
              <p:cNvSpPr/>
              <p:nvPr/>
            </p:nvSpPr>
            <p:spPr bwMode="auto">
              <a:xfrm>
                <a:off x="5815194" y="3479594"/>
                <a:ext cx="830915" cy="795455"/>
              </a:xfrm>
              <a:custGeom>
                <a:avLst/>
                <a:gdLst>
                  <a:gd name="T0" fmla="*/ 1514 w 3620"/>
                  <a:gd name="T1" fmla="*/ 3472 h 3472"/>
                  <a:gd name="T2" fmla="*/ 3620 w 3620"/>
                  <a:gd name="T3" fmla="*/ 1367 h 3472"/>
                  <a:gd name="T4" fmla="*/ 3116 w 3620"/>
                  <a:gd name="T5" fmla="*/ 0 h 3472"/>
                  <a:gd name="T6" fmla="*/ 2267 w 3620"/>
                  <a:gd name="T7" fmla="*/ 771 h 3472"/>
                  <a:gd name="T8" fmla="*/ 2475 w 3620"/>
                  <a:gd name="T9" fmla="*/ 1367 h 3472"/>
                  <a:gd name="T10" fmla="*/ 1514 w 3620"/>
                  <a:gd name="T11" fmla="*/ 2328 h 3472"/>
                  <a:gd name="T12" fmla="*/ 848 w 3620"/>
                  <a:gd name="T13" fmla="*/ 2059 h 3472"/>
                  <a:gd name="T14" fmla="*/ 0 w 3620"/>
                  <a:gd name="T15" fmla="*/ 2830 h 3472"/>
                  <a:gd name="T16" fmla="*/ 1514 w 3620"/>
                  <a:gd name="T17" fmla="*/ 3472 h 3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0" h="3472">
                    <a:moveTo>
                      <a:pt x="1514" y="3472"/>
                    </a:moveTo>
                    <a:cubicBezTo>
                      <a:pt x="2677" y="3472"/>
                      <a:pt x="3620" y="2530"/>
                      <a:pt x="3620" y="1367"/>
                    </a:cubicBezTo>
                    <a:cubicBezTo>
                      <a:pt x="3620" y="845"/>
                      <a:pt x="3430" y="368"/>
                      <a:pt x="3116" y="0"/>
                    </a:cubicBezTo>
                    <a:cubicBezTo>
                      <a:pt x="2267" y="771"/>
                      <a:pt x="2267" y="771"/>
                      <a:pt x="2267" y="771"/>
                    </a:cubicBezTo>
                    <a:cubicBezTo>
                      <a:pt x="2397" y="935"/>
                      <a:pt x="2475" y="1142"/>
                      <a:pt x="2475" y="1367"/>
                    </a:cubicBezTo>
                    <a:cubicBezTo>
                      <a:pt x="2475" y="1898"/>
                      <a:pt x="2045" y="2328"/>
                      <a:pt x="1514" y="2328"/>
                    </a:cubicBezTo>
                    <a:cubicBezTo>
                      <a:pt x="1256" y="2328"/>
                      <a:pt x="1021" y="2225"/>
                      <a:pt x="848" y="2059"/>
                    </a:cubicBezTo>
                    <a:cubicBezTo>
                      <a:pt x="0" y="2830"/>
                      <a:pt x="0" y="2830"/>
                      <a:pt x="0" y="2830"/>
                    </a:cubicBezTo>
                    <a:cubicBezTo>
                      <a:pt x="383" y="3226"/>
                      <a:pt x="920" y="3472"/>
                      <a:pt x="1514" y="3472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śḻîḑe">
                <a:extLst>
                  <a:ext uri="{FF2B5EF4-FFF2-40B4-BE49-F238E27FC236}">
                    <a16:creationId xmlns="" xmlns:a16="http://schemas.microsoft.com/office/drawing/2014/main" id="{E5F5031B-D804-402A-9882-CC3346DB9802}"/>
                  </a:ext>
                </a:extLst>
              </p:cNvPr>
              <p:cNvSpPr/>
              <p:nvPr/>
            </p:nvSpPr>
            <p:spPr bwMode="auto">
              <a:xfrm>
                <a:off x="6010704" y="3655936"/>
                <a:ext cx="372810" cy="357476"/>
              </a:xfrm>
              <a:custGeom>
                <a:avLst/>
                <a:gdLst>
                  <a:gd name="T0" fmla="*/ 666 w 1627"/>
                  <a:gd name="T1" fmla="*/ 1557 h 1557"/>
                  <a:gd name="T2" fmla="*/ 1627 w 1627"/>
                  <a:gd name="T3" fmla="*/ 596 h 1557"/>
                  <a:gd name="T4" fmla="*/ 1419 w 1627"/>
                  <a:gd name="T5" fmla="*/ 0 h 1557"/>
                  <a:gd name="T6" fmla="*/ 0 w 1627"/>
                  <a:gd name="T7" fmla="*/ 1288 h 1557"/>
                  <a:gd name="T8" fmla="*/ 666 w 1627"/>
                  <a:gd name="T9" fmla="*/ 1557 h 1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7" h="1557">
                    <a:moveTo>
                      <a:pt x="666" y="1557"/>
                    </a:moveTo>
                    <a:cubicBezTo>
                      <a:pt x="1197" y="1557"/>
                      <a:pt x="1627" y="1127"/>
                      <a:pt x="1627" y="596"/>
                    </a:cubicBezTo>
                    <a:cubicBezTo>
                      <a:pt x="1627" y="371"/>
                      <a:pt x="1549" y="164"/>
                      <a:pt x="1419" y="0"/>
                    </a:cubicBezTo>
                    <a:cubicBezTo>
                      <a:pt x="0" y="1288"/>
                      <a:pt x="0" y="1288"/>
                      <a:pt x="0" y="1288"/>
                    </a:cubicBezTo>
                    <a:cubicBezTo>
                      <a:pt x="173" y="1454"/>
                      <a:pt x="408" y="1557"/>
                      <a:pt x="666" y="1557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šlîdê">
                <a:extLst>
                  <a:ext uri="{FF2B5EF4-FFF2-40B4-BE49-F238E27FC236}">
                    <a16:creationId xmlns="" xmlns:a16="http://schemas.microsoft.com/office/drawing/2014/main" id="{CD4AD593-B6B9-48F5-919C-E7C5C5BB3E5F}"/>
                  </a:ext>
                </a:extLst>
              </p:cNvPr>
              <p:cNvSpPr/>
              <p:nvPr/>
            </p:nvSpPr>
            <p:spPr bwMode="auto">
              <a:xfrm>
                <a:off x="5942659" y="3572557"/>
                <a:ext cx="392936" cy="378560"/>
              </a:xfrm>
              <a:custGeom>
                <a:avLst/>
                <a:gdLst>
                  <a:gd name="T0" fmla="*/ 961 w 1714"/>
                  <a:gd name="T1" fmla="*/ 0 h 1653"/>
                  <a:gd name="T2" fmla="*/ 0 w 1714"/>
                  <a:gd name="T3" fmla="*/ 961 h 1653"/>
                  <a:gd name="T4" fmla="*/ 295 w 1714"/>
                  <a:gd name="T5" fmla="*/ 1653 h 1653"/>
                  <a:gd name="T6" fmla="*/ 1714 w 1714"/>
                  <a:gd name="T7" fmla="*/ 365 h 1653"/>
                  <a:gd name="T8" fmla="*/ 961 w 1714"/>
                  <a:gd name="T9" fmla="*/ 0 h 1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4" h="1653">
                    <a:moveTo>
                      <a:pt x="961" y="0"/>
                    </a:moveTo>
                    <a:cubicBezTo>
                      <a:pt x="430" y="0"/>
                      <a:pt x="0" y="430"/>
                      <a:pt x="0" y="961"/>
                    </a:cubicBezTo>
                    <a:cubicBezTo>
                      <a:pt x="0" y="1233"/>
                      <a:pt x="113" y="1479"/>
                      <a:pt x="295" y="1653"/>
                    </a:cubicBezTo>
                    <a:cubicBezTo>
                      <a:pt x="1714" y="365"/>
                      <a:pt x="1714" y="365"/>
                      <a:pt x="1714" y="365"/>
                    </a:cubicBezTo>
                    <a:cubicBezTo>
                      <a:pt x="1538" y="143"/>
                      <a:pt x="1267" y="0"/>
                      <a:pt x="961" y="0"/>
                    </a:cubicBezTo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ľîḍè">
                <a:extLst>
                  <a:ext uri="{FF2B5EF4-FFF2-40B4-BE49-F238E27FC236}">
                    <a16:creationId xmlns="" xmlns:a16="http://schemas.microsoft.com/office/drawing/2014/main" id="{E10027F5-61EC-4F91-8C1E-F852C61648CD}"/>
                  </a:ext>
                </a:extLst>
              </p:cNvPr>
              <p:cNvSpPr/>
              <p:nvPr/>
            </p:nvSpPr>
            <p:spPr bwMode="auto">
              <a:xfrm>
                <a:off x="7307391" y="3585974"/>
                <a:ext cx="112130" cy="413062"/>
              </a:xfrm>
              <a:custGeom>
                <a:avLst/>
                <a:gdLst>
                  <a:gd name="T0" fmla="*/ 450 w 487"/>
                  <a:gd name="T1" fmla="*/ 1073 h 1804"/>
                  <a:gd name="T2" fmla="*/ 450 w 487"/>
                  <a:gd name="T3" fmla="*/ 1167 h 1804"/>
                  <a:gd name="T4" fmla="*/ 435 w 487"/>
                  <a:gd name="T5" fmla="*/ 1182 h 1804"/>
                  <a:gd name="T6" fmla="*/ 367 w 487"/>
                  <a:gd name="T7" fmla="*/ 1182 h 1804"/>
                  <a:gd name="T8" fmla="*/ 353 w 487"/>
                  <a:gd name="T9" fmla="*/ 1167 h 1804"/>
                  <a:gd name="T10" fmla="*/ 353 w 487"/>
                  <a:gd name="T11" fmla="*/ 1165 h 1804"/>
                  <a:gd name="T12" fmla="*/ 116 w 487"/>
                  <a:gd name="T13" fmla="*/ 1240 h 1804"/>
                  <a:gd name="T14" fmla="*/ 70 w 487"/>
                  <a:gd name="T15" fmla="*/ 1237 h 1804"/>
                  <a:gd name="T16" fmla="*/ 0 w 487"/>
                  <a:gd name="T17" fmla="*/ 1804 h 1804"/>
                  <a:gd name="T18" fmla="*/ 295 w 487"/>
                  <a:gd name="T19" fmla="*/ 1800 h 1804"/>
                  <a:gd name="T20" fmla="*/ 340 w 487"/>
                  <a:gd name="T21" fmla="*/ 1679 h 1804"/>
                  <a:gd name="T22" fmla="*/ 205 w 487"/>
                  <a:gd name="T23" fmla="*/ 1688 h 1804"/>
                  <a:gd name="T24" fmla="*/ 218 w 487"/>
                  <a:gd name="T25" fmla="*/ 1604 h 1804"/>
                  <a:gd name="T26" fmla="*/ 418 w 487"/>
                  <a:gd name="T27" fmla="*/ 1469 h 1804"/>
                  <a:gd name="T28" fmla="*/ 487 w 487"/>
                  <a:gd name="T29" fmla="*/ 1282 h 1804"/>
                  <a:gd name="T30" fmla="*/ 487 w 487"/>
                  <a:gd name="T31" fmla="*/ 1194 h 1804"/>
                  <a:gd name="T32" fmla="*/ 451 w 487"/>
                  <a:gd name="T33" fmla="*/ 1172 h 1804"/>
                  <a:gd name="T34" fmla="*/ 451 w 487"/>
                  <a:gd name="T35" fmla="*/ 1074 h 1804"/>
                  <a:gd name="T36" fmla="*/ 450 w 487"/>
                  <a:gd name="T37" fmla="*/ 1073 h 1804"/>
                  <a:gd name="T38" fmla="*/ 295 w 487"/>
                  <a:gd name="T39" fmla="*/ 0 h 1804"/>
                  <a:gd name="T40" fmla="*/ 204 w 487"/>
                  <a:gd name="T41" fmla="*/ 4 h 1804"/>
                  <a:gd name="T42" fmla="*/ 50 w 487"/>
                  <a:gd name="T43" fmla="*/ 56 h 1804"/>
                  <a:gd name="T44" fmla="*/ 34 w 487"/>
                  <a:gd name="T45" fmla="*/ 9 h 1804"/>
                  <a:gd name="T46" fmla="*/ 2 w 487"/>
                  <a:gd name="T47" fmla="*/ 10 h 1804"/>
                  <a:gd name="T48" fmla="*/ 64 w 487"/>
                  <a:gd name="T49" fmla="*/ 488 h 1804"/>
                  <a:gd name="T50" fmla="*/ 116 w 487"/>
                  <a:gd name="T51" fmla="*/ 484 h 1804"/>
                  <a:gd name="T52" fmla="*/ 295 w 487"/>
                  <a:gd name="T53" fmla="*/ 520 h 1804"/>
                  <a:gd name="T54" fmla="*/ 295 w 487"/>
                  <a:gd name="T55" fmla="*/ 159 h 1804"/>
                  <a:gd name="T56" fmla="*/ 218 w 487"/>
                  <a:gd name="T57" fmla="*/ 118 h 1804"/>
                  <a:gd name="T58" fmla="*/ 205 w 487"/>
                  <a:gd name="T59" fmla="*/ 33 h 1804"/>
                  <a:gd name="T60" fmla="*/ 295 w 487"/>
                  <a:gd name="T61" fmla="*/ 37 h 1804"/>
                  <a:gd name="T62" fmla="*/ 295 w 487"/>
                  <a:gd name="T6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7" h="1804">
                    <a:moveTo>
                      <a:pt x="450" y="1073"/>
                    </a:moveTo>
                    <a:cubicBezTo>
                      <a:pt x="450" y="1167"/>
                      <a:pt x="450" y="1167"/>
                      <a:pt x="450" y="1167"/>
                    </a:cubicBezTo>
                    <a:cubicBezTo>
                      <a:pt x="450" y="1175"/>
                      <a:pt x="443" y="1182"/>
                      <a:pt x="435" y="1182"/>
                    </a:cubicBezTo>
                    <a:cubicBezTo>
                      <a:pt x="367" y="1182"/>
                      <a:pt x="367" y="1182"/>
                      <a:pt x="367" y="1182"/>
                    </a:cubicBezTo>
                    <a:cubicBezTo>
                      <a:pt x="359" y="1182"/>
                      <a:pt x="353" y="1175"/>
                      <a:pt x="353" y="1167"/>
                    </a:cubicBezTo>
                    <a:cubicBezTo>
                      <a:pt x="353" y="1165"/>
                      <a:pt x="353" y="1165"/>
                      <a:pt x="353" y="1165"/>
                    </a:cubicBezTo>
                    <a:cubicBezTo>
                      <a:pt x="300" y="1212"/>
                      <a:pt x="224" y="1240"/>
                      <a:pt x="116" y="1240"/>
                    </a:cubicBezTo>
                    <a:cubicBezTo>
                      <a:pt x="101" y="1240"/>
                      <a:pt x="85" y="1239"/>
                      <a:pt x="70" y="1237"/>
                    </a:cubicBezTo>
                    <a:cubicBezTo>
                      <a:pt x="57" y="1429"/>
                      <a:pt x="34" y="1618"/>
                      <a:pt x="0" y="1804"/>
                    </a:cubicBezTo>
                    <a:cubicBezTo>
                      <a:pt x="295" y="1800"/>
                      <a:pt x="295" y="1800"/>
                      <a:pt x="295" y="1800"/>
                    </a:cubicBezTo>
                    <a:cubicBezTo>
                      <a:pt x="340" y="1679"/>
                      <a:pt x="340" y="1679"/>
                      <a:pt x="340" y="1679"/>
                    </a:cubicBezTo>
                    <a:cubicBezTo>
                      <a:pt x="297" y="1685"/>
                      <a:pt x="252" y="1688"/>
                      <a:pt x="205" y="1688"/>
                    </a:cubicBezTo>
                    <a:cubicBezTo>
                      <a:pt x="205" y="1688"/>
                      <a:pt x="140" y="1656"/>
                      <a:pt x="218" y="1604"/>
                    </a:cubicBezTo>
                    <a:cubicBezTo>
                      <a:pt x="262" y="1574"/>
                      <a:pt x="350" y="1547"/>
                      <a:pt x="418" y="1469"/>
                    </a:cubicBezTo>
                    <a:cubicBezTo>
                      <a:pt x="487" y="1282"/>
                      <a:pt x="487" y="1282"/>
                      <a:pt x="487" y="1282"/>
                    </a:cubicBezTo>
                    <a:cubicBezTo>
                      <a:pt x="487" y="1194"/>
                      <a:pt x="487" y="1194"/>
                      <a:pt x="487" y="1194"/>
                    </a:cubicBezTo>
                    <a:cubicBezTo>
                      <a:pt x="474" y="1187"/>
                      <a:pt x="462" y="1180"/>
                      <a:pt x="451" y="1172"/>
                    </a:cubicBezTo>
                    <a:cubicBezTo>
                      <a:pt x="451" y="1074"/>
                      <a:pt x="451" y="1074"/>
                      <a:pt x="451" y="1074"/>
                    </a:cubicBezTo>
                    <a:cubicBezTo>
                      <a:pt x="450" y="1074"/>
                      <a:pt x="450" y="1073"/>
                      <a:pt x="450" y="1073"/>
                    </a:cubicBezTo>
                    <a:moveTo>
                      <a:pt x="295" y="0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0" y="167"/>
                      <a:pt x="51" y="327"/>
                      <a:pt x="64" y="488"/>
                    </a:cubicBezTo>
                    <a:cubicBezTo>
                      <a:pt x="81" y="485"/>
                      <a:pt x="99" y="484"/>
                      <a:pt x="116" y="484"/>
                    </a:cubicBezTo>
                    <a:cubicBezTo>
                      <a:pt x="189" y="484"/>
                      <a:pt x="248" y="497"/>
                      <a:pt x="295" y="520"/>
                    </a:cubicBezTo>
                    <a:cubicBezTo>
                      <a:pt x="295" y="159"/>
                      <a:pt x="295" y="159"/>
                      <a:pt x="295" y="159"/>
                    </a:cubicBezTo>
                    <a:cubicBezTo>
                      <a:pt x="264" y="143"/>
                      <a:pt x="237" y="130"/>
                      <a:pt x="218" y="118"/>
                    </a:cubicBezTo>
                    <a:cubicBezTo>
                      <a:pt x="140" y="66"/>
                      <a:pt x="205" y="33"/>
                      <a:pt x="205" y="33"/>
                    </a:cubicBezTo>
                    <a:cubicBezTo>
                      <a:pt x="236" y="33"/>
                      <a:pt x="266" y="34"/>
                      <a:pt x="295" y="37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807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şľîḍe">
                <a:extLst>
                  <a:ext uri="{FF2B5EF4-FFF2-40B4-BE49-F238E27FC236}">
                    <a16:creationId xmlns="" xmlns:a16="http://schemas.microsoft.com/office/drawing/2014/main" id="{3C8F9377-6482-40FA-99BB-8539D6B7465F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152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$lïḍè">
                <a:extLst>
                  <a:ext uri="{FF2B5EF4-FFF2-40B4-BE49-F238E27FC236}">
                    <a16:creationId xmlns="" xmlns:a16="http://schemas.microsoft.com/office/drawing/2014/main" id="{56FEF8E2-904F-4DA7-A2EC-2D18B1C2E805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śḻîďê">
                <a:extLst>
                  <a:ext uri="{FF2B5EF4-FFF2-40B4-BE49-F238E27FC236}">
                    <a16:creationId xmlns="" xmlns:a16="http://schemas.microsoft.com/office/drawing/2014/main" id="{5B4F634C-9DD4-47E8-861C-B95785E36B19}"/>
                  </a:ext>
                </a:extLst>
              </p:cNvPr>
              <p:cNvSpPr/>
              <p:nvPr/>
            </p:nvSpPr>
            <p:spPr bwMode="auto">
              <a:xfrm>
                <a:off x="7322725" y="3697146"/>
                <a:ext cx="66128" cy="172508"/>
              </a:xfrm>
              <a:custGeom>
                <a:avLst/>
                <a:gdLst>
                  <a:gd name="T0" fmla="*/ 289 w 289"/>
                  <a:gd name="T1" fmla="*/ 565 h 756"/>
                  <a:gd name="T2" fmla="*/ 104 w 289"/>
                  <a:gd name="T3" fmla="*/ 639 h 756"/>
                  <a:gd name="T4" fmla="*/ 13 w 289"/>
                  <a:gd name="T5" fmla="*/ 621 h 756"/>
                  <a:gd name="T6" fmla="*/ 6 w 289"/>
                  <a:gd name="T7" fmla="*/ 753 h 756"/>
                  <a:gd name="T8" fmla="*/ 52 w 289"/>
                  <a:gd name="T9" fmla="*/ 756 h 756"/>
                  <a:gd name="T10" fmla="*/ 289 w 289"/>
                  <a:gd name="T11" fmla="*/ 681 h 756"/>
                  <a:gd name="T12" fmla="*/ 289 w 289"/>
                  <a:gd name="T13" fmla="*/ 565 h 756"/>
                  <a:gd name="T14" fmla="*/ 52 w 289"/>
                  <a:gd name="T15" fmla="*/ 0 h 756"/>
                  <a:gd name="T16" fmla="*/ 0 w 289"/>
                  <a:gd name="T17" fmla="*/ 4 h 756"/>
                  <a:gd name="T18" fmla="*/ 9 w 289"/>
                  <a:gd name="T19" fmla="*/ 136 h 756"/>
                  <a:gd name="T20" fmla="*/ 104 w 289"/>
                  <a:gd name="T21" fmla="*/ 117 h 756"/>
                  <a:gd name="T22" fmla="*/ 269 w 289"/>
                  <a:gd name="T23" fmla="*/ 170 h 756"/>
                  <a:gd name="T24" fmla="*/ 231 w 289"/>
                  <a:gd name="T25" fmla="*/ 92 h 756"/>
                  <a:gd name="T26" fmla="*/ 231 w 289"/>
                  <a:gd name="T27" fmla="*/ 36 h 756"/>
                  <a:gd name="T28" fmla="*/ 52 w 289"/>
                  <a:gd name="T29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56">
                    <a:moveTo>
                      <a:pt x="289" y="565"/>
                    </a:moveTo>
                    <a:cubicBezTo>
                      <a:pt x="253" y="611"/>
                      <a:pt x="195" y="639"/>
                      <a:pt x="104" y="639"/>
                    </a:cubicBezTo>
                    <a:cubicBezTo>
                      <a:pt x="75" y="639"/>
                      <a:pt x="44" y="632"/>
                      <a:pt x="13" y="621"/>
                    </a:cubicBezTo>
                    <a:cubicBezTo>
                      <a:pt x="11" y="665"/>
                      <a:pt x="9" y="709"/>
                      <a:pt x="6" y="753"/>
                    </a:cubicBezTo>
                    <a:cubicBezTo>
                      <a:pt x="21" y="755"/>
                      <a:pt x="37" y="756"/>
                      <a:pt x="52" y="756"/>
                    </a:cubicBezTo>
                    <a:cubicBezTo>
                      <a:pt x="160" y="756"/>
                      <a:pt x="236" y="728"/>
                      <a:pt x="289" y="681"/>
                    </a:cubicBezTo>
                    <a:cubicBezTo>
                      <a:pt x="289" y="565"/>
                      <a:pt x="289" y="565"/>
                      <a:pt x="289" y="565"/>
                    </a:cubicBezTo>
                    <a:moveTo>
                      <a:pt x="52" y="0"/>
                    </a:moveTo>
                    <a:cubicBezTo>
                      <a:pt x="35" y="0"/>
                      <a:pt x="17" y="1"/>
                      <a:pt x="0" y="4"/>
                    </a:cubicBezTo>
                    <a:cubicBezTo>
                      <a:pt x="3" y="48"/>
                      <a:pt x="6" y="92"/>
                      <a:pt x="9" y="136"/>
                    </a:cubicBezTo>
                    <a:cubicBezTo>
                      <a:pt x="41" y="124"/>
                      <a:pt x="74" y="117"/>
                      <a:pt x="104" y="117"/>
                    </a:cubicBezTo>
                    <a:cubicBezTo>
                      <a:pt x="180" y="117"/>
                      <a:pt x="233" y="137"/>
                      <a:pt x="269" y="170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31" y="36"/>
                      <a:pt x="231" y="36"/>
                      <a:pt x="231" y="36"/>
                    </a:cubicBezTo>
                    <a:cubicBezTo>
                      <a:pt x="184" y="13"/>
                      <a:pt x="125" y="0"/>
                      <a:pt x="52" y="0"/>
                    </a:cubicBezTo>
                  </a:path>
                </a:pathLst>
              </a:custGeom>
              <a:solidFill>
                <a:srgbClr val="844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ṡlíḍe">
                <a:extLst>
                  <a:ext uri="{FF2B5EF4-FFF2-40B4-BE49-F238E27FC236}">
                    <a16:creationId xmlns="" xmlns:a16="http://schemas.microsoft.com/office/drawing/2014/main" id="{7B8CE3C0-E725-46C2-9A62-B6BA9FA0C33F}"/>
                  </a:ext>
                </a:extLst>
              </p:cNvPr>
              <p:cNvSpPr/>
              <p:nvPr/>
            </p:nvSpPr>
            <p:spPr bwMode="auto">
              <a:xfrm>
                <a:off x="7324642" y="3723981"/>
                <a:ext cx="64211" cy="118839"/>
              </a:xfrm>
              <a:custGeom>
                <a:avLst/>
                <a:gdLst>
                  <a:gd name="T0" fmla="*/ 8 w 280"/>
                  <a:gd name="T1" fmla="*/ 328 h 522"/>
                  <a:gd name="T2" fmla="*/ 4 w 280"/>
                  <a:gd name="T3" fmla="*/ 504 h 522"/>
                  <a:gd name="T4" fmla="*/ 95 w 280"/>
                  <a:gd name="T5" fmla="*/ 522 h 522"/>
                  <a:gd name="T6" fmla="*/ 280 w 280"/>
                  <a:gd name="T7" fmla="*/ 448 h 522"/>
                  <a:gd name="T8" fmla="*/ 280 w 280"/>
                  <a:gd name="T9" fmla="*/ 381 h 522"/>
                  <a:gd name="T10" fmla="*/ 183 w 280"/>
                  <a:gd name="T11" fmla="*/ 412 h 522"/>
                  <a:gd name="T12" fmla="*/ 8 w 280"/>
                  <a:gd name="T13" fmla="*/ 328 h 522"/>
                  <a:gd name="T14" fmla="*/ 95 w 280"/>
                  <a:gd name="T15" fmla="*/ 0 h 522"/>
                  <a:gd name="T16" fmla="*/ 0 w 280"/>
                  <a:gd name="T17" fmla="*/ 19 h 522"/>
                  <a:gd name="T18" fmla="*/ 7 w 280"/>
                  <a:gd name="T19" fmla="*/ 195 h 522"/>
                  <a:gd name="T20" fmla="*/ 183 w 280"/>
                  <a:gd name="T21" fmla="*/ 110 h 522"/>
                  <a:gd name="T22" fmla="*/ 280 w 280"/>
                  <a:gd name="T23" fmla="*/ 141 h 522"/>
                  <a:gd name="T24" fmla="*/ 280 w 280"/>
                  <a:gd name="T25" fmla="*/ 93 h 522"/>
                  <a:gd name="T26" fmla="*/ 260 w 280"/>
                  <a:gd name="T27" fmla="*/ 53 h 522"/>
                  <a:gd name="T28" fmla="*/ 95 w 280"/>
                  <a:gd name="T2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" h="522">
                    <a:moveTo>
                      <a:pt x="8" y="328"/>
                    </a:moveTo>
                    <a:cubicBezTo>
                      <a:pt x="7" y="387"/>
                      <a:pt x="6" y="446"/>
                      <a:pt x="4" y="504"/>
                    </a:cubicBezTo>
                    <a:cubicBezTo>
                      <a:pt x="35" y="515"/>
                      <a:pt x="66" y="522"/>
                      <a:pt x="95" y="522"/>
                    </a:cubicBezTo>
                    <a:cubicBezTo>
                      <a:pt x="186" y="522"/>
                      <a:pt x="244" y="494"/>
                      <a:pt x="280" y="448"/>
                    </a:cubicBezTo>
                    <a:cubicBezTo>
                      <a:pt x="280" y="381"/>
                      <a:pt x="280" y="381"/>
                      <a:pt x="280" y="381"/>
                    </a:cubicBezTo>
                    <a:cubicBezTo>
                      <a:pt x="259" y="400"/>
                      <a:pt x="228" y="412"/>
                      <a:pt x="183" y="412"/>
                    </a:cubicBezTo>
                    <a:cubicBezTo>
                      <a:pt x="126" y="412"/>
                      <a:pt x="58" y="368"/>
                      <a:pt x="8" y="328"/>
                    </a:cubicBezTo>
                    <a:moveTo>
                      <a:pt x="95" y="0"/>
                    </a:moveTo>
                    <a:cubicBezTo>
                      <a:pt x="65" y="0"/>
                      <a:pt x="32" y="7"/>
                      <a:pt x="0" y="19"/>
                    </a:cubicBezTo>
                    <a:cubicBezTo>
                      <a:pt x="3" y="77"/>
                      <a:pt x="5" y="136"/>
                      <a:pt x="7" y="195"/>
                    </a:cubicBezTo>
                    <a:cubicBezTo>
                      <a:pt x="57" y="154"/>
                      <a:pt x="126" y="110"/>
                      <a:pt x="183" y="110"/>
                    </a:cubicBezTo>
                    <a:cubicBezTo>
                      <a:pt x="228" y="110"/>
                      <a:pt x="259" y="122"/>
                      <a:pt x="280" y="141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24" y="20"/>
                      <a:pt x="171" y="0"/>
                      <a:pt x="95" y="0"/>
                    </a:cubicBezTo>
                  </a:path>
                </a:pathLst>
              </a:custGeom>
              <a:solidFill>
                <a:srgbClr val="7E6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ľîḋé">
                <a:extLst>
                  <a:ext uri="{FF2B5EF4-FFF2-40B4-BE49-F238E27FC236}">
                    <a16:creationId xmlns="" xmlns:a16="http://schemas.microsoft.com/office/drawing/2014/main" id="{714AFF50-DC2F-4ABE-B92F-5BE4EF32F8B1}"/>
                  </a:ext>
                </a:extLst>
              </p:cNvPr>
              <p:cNvSpPr/>
              <p:nvPr/>
            </p:nvSpPr>
            <p:spPr bwMode="auto">
              <a:xfrm>
                <a:off x="7325601" y="3748899"/>
                <a:ext cx="63253" cy="69003"/>
              </a:xfrm>
              <a:custGeom>
                <a:avLst/>
                <a:gdLst>
                  <a:gd name="T0" fmla="*/ 176 w 273"/>
                  <a:gd name="T1" fmla="*/ 0 h 302"/>
                  <a:gd name="T2" fmla="*/ 0 w 273"/>
                  <a:gd name="T3" fmla="*/ 85 h 302"/>
                  <a:gd name="T4" fmla="*/ 1 w 273"/>
                  <a:gd name="T5" fmla="*/ 192 h 302"/>
                  <a:gd name="T6" fmla="*/ 1 w 273"/>
                  <a:gd name="T7" fmla="*/ 218 h 302"/>
                  <a:gd name="T8" fmla="*/ 176 w 273"/>
                  <a:gd name="T9" fmla="*/ 302 h 302"/>
                  <a:gd name="T10" fmla="*/ 273 w 273"/>
                  <a:gd name="T11" fmla="*/ 271 h 302"/>
                  <a:gd name="T12" fmla="*/ 273 w 273"/>
                  <a:gd name="T13" fmla="*/ 192 h 302"/>
                  <a:gd name="T14" fmla="*/ 169 w 273"/>
                  <a:gd name="T15" fmla="*/ 184 h 302"/>
                  <a:gd name="T16" fmla="*/ 137 w 273"/>
                  <a:gd name="T17" fmla="*/ 183 h 302"/>
                  <a:gd name="T18" fmla="*/ 115 w 273"/>
                  <a:gd name="T19" fmla="*/ 183 h 302"/>
                  <a:gd name="T20" fmla="*/ 99 w 273"/>
                  <a:gd name="T21" fmla="*/ 166 h 302"/>
                  <a:gd name="T22" fmla="*/ 99 w 273"/>
                  <a:gd name="T23" fmla="*/ 166 h 302"/>
                  <a:gd name="T24" fmla="*/ 99 w 273"/>
                  <a:gd name="T25" fmla="*/ 150 h 302"/>
                  <a:gd name="T26" fmla="*/ 273 w 273"/>
                  <a:gd name="T27" fmla="*/ 150 h 302"/>
                  <a:gd name="T28" fmla="*/ 99 w 273"/>
                  <a:gd name="T29" fmla="*/ 150 h 302"/>
                  <a:gd name="T30" fmla="*/ 99 w 273"/>
                  <a:gd name="T31" fmla="*/ 135 h 302"/>
                  <a:gd name="T32" fmla="*/ 99 w 273"/>
                  <a:gd name="T33" fmla="*/ 135 h 302"/>
                  <a:gd name="T34" fmla="*/ 101 w 273"/>
                  <a:gd name="T35" fmla="*/ 127 h 302"/>
                  <a:gd name="T36" fmla="*/ 116 w 273"/>
                  <a:gd name="T37" fmla="*/ 116 h 302"/>
                  <a:gd name="T38" fmla="*/ 138 w 273"/>
                  <a:gd name="T39" fmla="*/ 116 h 302"/>
                  <a:gd name="T40" fmla="*/ 168 w 273"/>
                  <a:gd name="T41" fmla="*/ 116 h 302"/>
                  <a:gd name="T42" fmla="*/ 273 w 273"/>
                  <a:gd name="T43" fmla="*/ 107 h 302"/>
                  <a:gd name="T44" fmla="*/ 273 w 273"/>
                  <a:gd name="T45" fmla="*/ 31 h 302"/>
                  <a:gd name="T46" fmla="*/ 176 w 273"/>
                  <a:gd name="T4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3" h="302">
                    <a:moveTo>
                      <a:pt x="176" y="0"/>
                    </a:moveTo>
                    <a:cubicBezTo>
                      <a:pt x="119" y="0"/>
                      <a:pt x="50" y="44"/>
                      <a:pt x="0" y="85"/>
                    </a:cubicBezTo>
                    <a:cubicBezTo>
                      <a:pt x="0" y="120"/>
                      <a:pt x="1" y="156"/>
                      <a:pt x="1" y="192"/>
                    </a:cubicBezTo>
                    <a:cubicBezTo>
                      <a:pt x="1" y="201"/>
                      <a:pt x="1" y="209"/>
                      <a:pt x="1" y="218"/>
                    </a:cubicBezTo>
                    <a:cubicBezTo>
                      <a:pt x="51" y="258"/>
                      <a:pt x="119" y="302"/>
                      <a:pt x="176" y="302"/>
                    </a:cubicBezTo>
                    <a:cubicBezTo>
                      <a:pt x="221" y="302"/>
                      <a:pt x="252" y="290"/>
                      <a:pt x="273" y="271"/>
                    </a:cubicBezTo>
                    <a:cubicBezTo>
                      <a:pt x="273" y="192"/>
                      <a:pt x="273" y="192"/>
                      <a:pt x="273" y="192"/>
                    </a:cubicBezTo>
                    <a:cubicBezTo>
                      <a:pt x="169" y="184"/>
                      <a:pt x="169" y="184"/>
                      <a:pt x="169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06" y="183"/>
                      <a:pt x="99" y="176"/>
                      <a:pt x="99" y="166"/>
                    </a:cubicBezTo>
                    <a:cubicBezTo>
                      <a:pt x="99" y="166"/>
                      <a:pt x="99" y="166"/>
                      <a:pt x="99" y="166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2"/>
                      <a:pt x="99" y="129"/>
                      <a:pt x="101" y="127"/>
                    </a:cubicBezTo>
                    <a:cubicBezTo>
                      <a:pt x="103" y="121"/>
                      <a:pt x="109" y="116"/>
                      <a:pt x="116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273" y="107"/>
                      <a:pt x="273" y="107"/>
                      <a:pt x="273" y="107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52" y="12"/>
                      <a:pt x="221" y="0"/>
                      <a:pt x="176" y="0"/>
                    </a:cubicBezTo>
                  </a:path>
                </a:pathLst>
              </a:custGeom>
              <a:solidFill>
                <a:srgbClr val="806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ṩľiḍè">
                <a:extLst>
                  <a:ext uri="{FF2B5EF4-FFF2-40B4-BE49-F238E27FC236}">
                    <a16:creationId xmlns="" xmlns:a16="http://schemas.microsoft.com/office/drawing/2014/main" id="{AE35C9F3-D056-4F2D-9E6C-21FD0DAF191E}"/>
                  </a:ext>
                </a:extLst>
              </p:cNvPr>
              <p:cNvSpPr/>
              <p:nvPr/>
            </p:nvSpPr>
            <p:spPr bwMode="auto">
              <a:xfrm>
                <a:off x="7339976" y="3593641"/>
                <a:ext cx="35460" cy="28751"/>
              </a:xfrm>
              <a:custGeom>
                <a:avLst/>
                <a:gdLst>
                  <a:gd name="T0" fmla="*/ 65 w 155"/>
                  <a:gd name="T1" fmla="*/ 0 h 126"/>
                  <a:gd name="T2" fmla="*/ 78 w 155"/>
                  <a:gd name="T3" fmla="*/ 85 h 126"/>
                  <a:gd name="T4" fmla="*/ 155 w 155"/>
                  <a:gd name="T5" fmla="*/ 126 h 126"/>
                  <a:gd name="T6" fmla="*/ 155 w 155"/>
                  <a:gd name="T7" fmla="*/ 4 h 126"/>
                  <a:gd name="T8" fmla="*/ 65 w 155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26">
                    <a:moveTo>
                      <a:pt x="65" y="0"/>
                    </a:moveTo>
                    <a:cubicBezTo>
                      <a:pt x="65" y="0"/>
                      <a:pt x="0" y="33"/>
                      <a:pt x="78" y="85"/>
                    </a:cubicBezTo>
                    <a:cubicBezTo>
                      <a:pt x="97" y="97"/>
                      <a:pt x="124" y="110"/>
                      <a:pt x="155" y="126"/>
                    </a:cubicBezTo>
                    <a:cubicBezTo>
                      <a:pt x="155" y="4"/>
                      <a:pt x="155" y="4"/>
                      <a:pt x="155" y="4"/>
                    </a:cubicBezTo>
                    <a:cubicBezTo>
                      <a:pt x="126" y="1"/>
                      <a:pt x="96" y="0"/>
                      <a:pt x="65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şḻïdè">
                <a:extLst>
                  <a:ext uri="{FF2B5EF4-FFF2-40B4-BE49-F238E27FC236}">
                    <a16:creationId xmlns="" xmlns:a16="http://schemas.microsoft.com/office/drawing/2014/main" id="{A8F1856D-1E50-4CC4-951A-38A0213FAB1B}"/>
                  </a:ext>
                </a:extLst>
              </p:cNvPr>
              <p:cNvSpPr/>
              <p:nvPr/>
            </p:nvSpPr>
            <p:spPr bwMode="auto">
              <a:xfrm>
                <a:off x="7339976" y="3922366"/>
                <a:ext cx="63253" cy="49836"/>
              </a:xfrm>
              <a:custGeom>
                <a:avLst/>
                <a:gdLst>
                  <a:gd name="T0" fmla="*/ 278 w 278"/>
                  <a:gd name="T1" fmla="*/ 0 h 219"/>
                  <a:gd name="T2" fmla="*/ 78 w 278"/>
                  <a:gd name="T3" fmla="*/ 135 h 219"/>
                  <a:gd name="T4" fmla="*/ 65 w 278"/>
                  <a:gd name="T5" fmla="*/ 219 h 219"/>
                  <a:gd name="T6" fmla="*/ 200 w 278"/>
                  <a:gd name="T7" fmla="*/ 210 h 219"/>
                  <a:gd name="T8" fmla="*/ 278 w 278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19">
                    <a:moveTo>
                      <a:pt x="278" y="0"/>
                    </a:moveTo>
                    <a:cubicBezTo>
                      <a:pt x="210" y="78"/>
                      <a:pt x="122" y="105"/>
                      <a:pt x="78" y="135"/>
                    </a:cubicBezTo>
                    <a:cubicBezTo>
                      <a:pt x="0" y="187"/>
                      <a:pt x="65" y="219"/>
                      <a:pt x="65" y="219"/>
                    </a:cubicBezTo>
                    <a:cubicBezTo>
                      <a:pt x="112" y="219"/>
                      <a:pt x="157" y="216"/>
                      <a:pt x="200" y="210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śľïďê">
                <a:extLst>
                  <a:ext uri="{FF2B5EF4-FFF2-40B4-BE49-F238E27FC236}">
                    <a16:creationId xmlns="" xmlns:a16="http://schemas.microsoft.com/office/drawing/2014/main" id="{1C3251D0-1C43-4443-BB14-5D1BDBEADAD9}"/>
                  </a:ext>
                </a:extLst>
              </p:cNvPr>
              <p:cNvSpPr/>
              <p:nvPr/>
            </p:nvSpPr>
            <p:spPr bwMode="auto">
              <a:xfrm>
                <a:off x="7410896" y="3832278"/>
                <a:ext cx="8625" cy="26835"/>
              </a:xfrm>
              <a:custGeom>
                <a:avLst/>
                <a:gdLst>
                  <a:gd name="T0" fmla="*/ 0 w 36"/>
                  <a:gd name="T1" fmla="*/ 0 h 120"/>
                  <a:gd name="T2" fmla="*/ 0 w 36"/>
                  <a:gd name="T3" fmla="*/ 98 h 120"/>
                  <a:gd name="T4" fmla="*/ 36 w 36"/>
                  <a:gd name="T5" fmla="*/ 120 h 120"/>
                  <a:gd name="T6" fmla="*/ 36 w 36"/>
                  <a:gd name="T7" fmla="*/ 53 h 120"/>
                  <a:gd name="T8" fmla="*/ 0 w 3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0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1" y="106"/>
                      <a:pt x="23" y="113"/>
                      <a:pt x="36" y="120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3"/>
                      <a:pt x="19" y="32"/>
                      <a:pt x="0" y="0"/>
                    </a:cubicBezTo>
                  </a:path>
                </a:pathLst>
              </a:custGeom>
              <a:solidFill>
                <a:srgbClr val="737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lîḓe">
                <a:extLst>
                  <a:ext uri="{FF2B5EF4-FFF2-40B4-BE49-F238E27FC236}">
                    <a16:creationId xmlns="" xmlns:a16="http://schemas.microsoft.com/office/drawing/2014/main" id="{3B5CF1AC-CA60-444C-9D3D-70E4CC04F737}"/>
                  </a:ext>
                </a:extLst>
              </p:cNvPr>
              <p:cNvSpPr/>
              <p:nvPr/>
            </p:nvSpPr>
            <p:spPr bwMode="auto">
              <a:xfrm>
                <a:off x="7388854" y="3745065"/>
                <a:ext cx="18209" cy="27793"/>
              </a:xfrm>
              <a:custGeom>
                <a:avLst/>
                <a:gdLst>
                  <a:gd name="T0" fmla="*/ 0 w 81"/>
                  <a:gd name="T1" fmla="*/ 0 h 124"/>
                  <a:gd name="T2" fmla="*/ 0 w 81"/>
                  <a:gd name="T3" fmla="*/ 48 h 124"/>
                  <a:gd name="T4" fmla="*/ 0 w 81"/>
                  <a:gd name="T5" fmla="*/ 124 h 124"/>
                  <a:gd name="T6" fmla="*/ 63 w 81"/>
                  <a:gd name="T7" fmla="*/ 119 h 124"/>
                  <a:gd name="T8" fmla="*/ 46 w 81"/>
                  <a:gd name="T9" fmla="*/ 94 h 124"/>
                  <a:gd name="T10" fmla="*/ 0 w 81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24">
                    <a:moveTo>
                      <a:pt x="0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76" y="100"/>
                      <a:pt x="81" y="94"/>
                      <a:pt x="46" y="9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96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ļíďe">
                <a:extLst>
                  <a:ext uri="{FF2B5EF4-FFF2-40B4-BE49-F238E27FC236}">
                    <a16:creationId xmlns="" xmlns:a16="http://schemas.microsoft.com/office/drawing/2014/main" id="{42F0C139-242F-4DEC-96C9-DDAAFD94AD17}"/>
                  </a:ext>
                </a:extLst>
              </p:cNvPr>
              <p:cNvSpPr/>
              <p:nvPr/>
            </p:nvSpPr>
            <p:spPr bwMode="auto">
              <a:xfrm>
                <a:off x="7388854" y="3792984"/>
                <a:ext cx="22043" cy="63253"/>
              </a:xfrm>
              <a:custGeom>
                <a:avLst/>
                <a:gdLst>
                  <a:gd name="T0" fmla="*/ 0 w 97"/>
                  <a:gd name="T1" fmla="*/ 0 h 279"/>
                  <a:gd name="T2" fmla="*/ 0 w 97"/>
                  <a:gd name="T3" fmla="*/ 79 h 279"/>
                  <a:gd name="T4" fmla="*/ 0 w 97"/>
                  <a:gd name="T5" fmla="*/ 146 h 279"/>
                  <a:gd name="T6" fmla="*/ 0 w 97"/>
                  <a:gd name="T7" fmla="*/ 262 h 279"/>
                  <a:gd name="T8" fmla="*/ 0 w 97"/>
                  <a:gd name="T9" fmla="*/ 264 h 279"/>
                  <a:gd name="T10" fmla="*/ 14 w 97"/>
                  <a:gd name="T11" fmla="*/ 279 h 279"/>
                  <a:gd name="T12" fmla="*/ 82 w 97"/>
                  <a:gd name="T13" fmla="*/ 279 h 279"/>
                  <a:gd name="T14" fmla="*/ 97 w 97"/>
                  <a:gd name="T15" fmla="*/ 264 h 279"/>
                  <a:gd name="T16" fmla="*/ 97 w 97"/>
                  <a:gd name="T17" fmla="*/ 170 h 279"/>
                  <a:gd name="T18" fmla="*/ 31 w 97"/>
                  <a:gd name="T19" fmla="*/ 2 h 279"/>
                  <a:gd name="T20" fmla="*/ 0 w 97"/>
                  <a:gd name="T2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2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72"/>
                      <a:pt x="6" y="279"/>
                      <a:pt x="14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90" y="279"/>
                      <a:pt x="97" y="272"/>
                      <a:pt x="97" y="264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68" y="124"/>
                      <a:pt x="32" y="56"/>
                      <a:pt x="3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E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şḻîdê">
                <a:extLst>
                  <a:ext uri="{FF2B5EF4-FFF2-40B4-BE49-F238E27FC236}">
                    <a16:creationId xmlns="" xmlns:a16="http://schemas.microsoft.com/office/drawing/2014/main" id="{0A0B35C8-BE3C-4E90-8A5C-E936CF03790A}"/>
                  </a:ext>
                </a:extLst>
              </p:cNvPr>
              <p:cNvSpPr/>
              <p:nvPr/>
            </p:nvSpPr>
            <p:spPr bwMode="auto">
              <a:xfrm>
                <a:off x="7348602" y="3783401"/>
                <a:ext cx="48877" cy="9584"/>
              </a:xfrm>
              <a:custGeom>
                <a:avLst/>
                <a:gdLst>
                  <a:gd name="T0" fmla="*/ 212 w 212"/>
                  <a:gd name="T1" fmla="*/ 0 h 44"/>
                  <a:gd name="T2" fmla="*/ 174 w 212"/>
                  <a:gd name="T3" fmla="*/ 0 h 44"/>
                  <a:gd name="T4" fmla="*/ 0 w 212"/>
                  <a:gd name="T5" fmla="*/ 0 h 44"/>
                  <a:gd name="T6" fmla="*/ 0 w 212"/>
                  <a:gd name="T7" fmla="*/ 16 h 44"/>
                  <a:gd name="T8" fmla="*/ 0 w 212"/>
                  <a:gd name="T9" fmla="*/ 16 h 44"/>
                  <a:gd name="T10" fmla="*/ 16 w 212"/>
                  <a:gd name="T11" fmla="*/ 33 h 44"/>
                  <a:gd name="T12" fmla="*/ 38 w 212"/>
                  <a:gd name="T13" fmla="*/ 33 h 44"/>
                  <a:gd name="T14" fmla="*/ 70 w 212"/>
                  <a:gd name="T15" fmla="*/ 34 h 44"/>
                  <a:gd name="T16" fmla="*/ 174 w 212"/>
                  <a:gd name="T17" fmla="*/ 42 h 44"/>
                  <a:gd name="T18" fmla="*/ 205 w 212"/>
                  <a:gd name="T19" fmla="*/ 44 h 44"/>
                  <a:gd name="T20" fmla="*/ 205 w 212"/>
                  <a:gd name="T21" fmla="*/ 42 h 44"/>
                  <a:gd name="T22" fmla="*/ 212 w 21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44">
                    <a:moveTo>
                      <a:pt x="212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205" y="44"/>
                      <a:pt x="205" y="44"/>
                      <a:pt x="205" y="44"/>
                    </a:cubicBezTo>
                    <a:cubicBezTo>
                      <a:pt x="205" y="43"/>
                      <a:pt x="205" y="43"/>
                      <a:pt x="205" y="42"/>
                    </a:cubicBezTo>
                    <a:cubicBezTo>
                      <a:pt x="206" y="26"/>
                      <a:pt x="208" y="12"/>
                      <a:pt x="212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ḻîḑê">
                <a:extLst>
                  <a:ext uri="{FF2B5EF4-FFF2-40B4-BE49-F238E27FC236}">
                    <a16:creationId xmlns="" xmlns:a16="http://schemas.microsoft.com/office/drawing/2014/main" id="{A592743D-BFFD-4D44-B1EC-1F8554A7CF93}"/>
                  </a:ext>
                </a:extLst>
              </p:cNvPr>
              <p:cNvSpPr/>
              <p:nvPr/>
            </p:nvSpPr>
            <p:spPr bwMode="auto">
              <a:xfrm>
                <a:off x="7348602" y="3771900"/>
                <a:ext cx="54628" cy="11501"/>
              </a:xfrm>
              <a:custGeom>
                <a:avLst/>
                <a:gdLst>
                  <a:gd name="T0" fmla="*/ 237 w 237"/>
                  <a:gd name="T1" fmla="*/ 0 h 48"/>
                  <a:gd name="T2" fmla="*/ 174 w 237"/>
                  <a:gd name="T3" fmla="*/ 5 h 48"/>
                  <a:gd name="T4" fmla="*/ 69 w 237"/>
                  <a:gd name="T5" fmla="*/ 14 h 48"/>
                  <a:gd name="T6" fmla="*/ 39 w 237"/>
                  <a:gd name="T7" fmla="*/ 14 h 48"/>
                  <a:gd name="T8" fmla="*/ 17 w 237"/>
                  <a:gd name="T9" fmla="*/ 14 h 48"/>
                  <a:gd name="T10" fmla="*/ 2 w 237"/>
                  <a:gd name="T11" fmla="*/ 25 h 48"/>
                  <a:gd name="T12" fmla="*/ 0 w 237"/>
                  <a:gd name="T13" fmla="*/ 33 h 48"/>
                  <a:gd name="T14" fmla="*/ 0 w 237"/>
                  <a:gd name="T15" fmla="*/ 33 h 48"/>
                  <a:gd name="T16" fmla="*/ 0 w 237"/>
                  <a:gd name="T17" fmla="*/ 48 h 48"/>
                  <a:gd name="T18" fmla="*/ 174 w 237"/>
                  <a:gd name="T19" fmla="*/ 48 h 48"/>
                  <a:gd name="T20" fmla="*/ 212 w 237"/>
                  <a:gd name="T21" fmla="*/ 48 h 48"/>
                  <a:gd name="T22" fmla="*/ 237 w 23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7" h="48">
                    <a:moveTo>
                      <a:pt x="237" y="0"/>
                    </a:moveTo>
                    <a:cubicBezTo>
                      <a:pt x="174" y="5"/>
                      <a:pt x="174" y="5"/>
                      <a:pt x="174" y="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4"/>
                      <a:pt x="4" y="19"/>
                      <a:pt x="2" y="25"/>
                    </a:cubicBezTo>
                    <a:cubicBezTo>
                      <a:pt x="0" y="27"/>
                      <a:pt x="0" y="3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27"/>
                      <a:pt x="229" y="12"/>
                      <a:pt x="237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ïḋe">
                <a:extLst>
                  <a:ext uri="{FF2B5EF4-FFF2-40B4-BE49-F238E27FC236}">
                    <a16:creationId xmlns="" xmlns:a16="http://schemas.microsoft.com/office/drawing/2014/main" id="{5DCB4552-C661-42A8-928D-D2B2F7BEBA3D}"/>
                  </a:ext>
                </a:extLst>
              </p:cNvPr>
              <p:cNvSpPr/>
              <p:nvPr/>
            </p:nvSpPr>
            <p:spPr bwMode="auto">
              <a:xfrm>
                <a:off x="7013169" y="3587891"/>
                <a:ext cx="313390" cy="411145"/>
              </a:xfrm>
              <a:custGeom>
                <a:avLst/>
                <a:gdLst>
                  <a:gd name="T0" fmla="*/ 1287 w 1366"/>
                  <a:gd name="T1" fmla="*/ 0 h 1795"/>
                  <a:gd name="T2" fmla="*/ 1251 w 1366"/>
                  <a:gd name="T3" fmla="*/ 2 h 1795"/>
                  <a:gd name="T4" fmla="*/ 733 w 1366"/>
                  <a:gd name="T5" fmla="*/ 720 h 1795"/>
                  <a:gd name="T6" fmla="*/ 0 w 1366"/>
                  <a:gd name="T7" fmla="*/ 716 h 1795"/>
                  <a:gd name="T8" fmla="*/ 4 w 1366"/>
                  <a:gd name="T9" fmla="*/ 893 h 1795"/>
                  <a:gd name="T10" fmla="*/ 4 w 1366"/>
                  <a:gd name="T11" fmla="*/ 893 h 1795"/>
                  <a:gd name="T12" fmla="*/ 4 w 1366"/>
                  <a:gd name="T13" fmla="*/ 893 h 1795"/>
                  <a:gd name="T14" fmla="*/ 1 w 1366"/>
                  <a:gd name="T15" fmla="*/ 1052 h 1795"/>
                  <a:gd name="T16" fmla="*/ 806 w 1366"/>
                  <a:gd name="T17" fmla="*/ 1058 h 1795"/>
                  <a:gd name="T18" fmla="*/ 1240 w 1366"/>
                  <a:gd name="T19" fmla="*/ 1795 h 1795"/>
                  <a:gd name="T20" fmla="*/ 1285 w 1366"/>
                  <a:gd name="T21" fmla="*/ 1794 h 1795"/>
                  <a:gd name="T22" fmla="*/ 1355 w 1366"/>
                  <a:gd name="T23" fmla="*/ 1227 h 1795"/>
                  <a:gd name="T24" fmla="*/ 1362 w 1366"/>
                  <a:gd name="T25" fmla="*/ 1095 h 1795"/>
                  <a:gd name="T26" fmla="*/ 1366 w 1366"/>
                  <a:gd name="T27" fmla="*/ 919 h 1795"/>
                  <a:gd name="T28" fmla="*/ 1366 w 1366"/>
                  <a:gd name="T29" fmla="*/ 893 h 1795"/>
                  <a:gd name="T30" fmla="*/ 1365 w 1366"/>
                  <a:gd name="T31" fmla="*/ 786 h 1795"/>
                  <a:gd name="T32" fmla="*/ 1358 w 1366"/>
                  <a:gd name="T33" fmla="*/ 610 h 1795"/>
                  <a:gd name="T34" fmla="*/ 1349 w 1366"/>
                  <a:gd name="T35" fmla="*/ 478 h 1795"/>
                  <a:gd name="T36" fmla="*/ 1287 w 1366"/>
                  <a:gd name="T37" fmla="*/ 0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6" h="1795">
                    <a:moveTo>
                      <a:pt x="1287" y="0"/>
                    </a:moveTo>
                    <a:cubicBezTo>
                      <a:pt x="1251" y="2"/>
                      <a:pt x="1251" y="2"/>
                      <a:pt x="1251" y="2"/>
                    </a:cubicBezTo>
                    <a:cubicBezTo>
                      <a:pt x="733" y="720"/>
                      <a:pt x="733" y="720"/>
                      <a:pt x="733" y="720"/>
                    </a:cubicBezTo>
                    <a:cubicBezTo>
                      <a:pt x="0" y="716"/>
                      <a:pt x="0" y="716"/>
                      <a:pt x="0" y="716"/>
                    </a:cubicBezTo>
                    <a:cubicBezTo>
                      <a:pt x="3" y="774"/>
                      <a:pt x="4" y="834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946"/>
                      <a:pt x="3" y="999"/>
                      <a:pt x="1" y="1052"/>
                    </a:cubicBezTo>
                    <a:cubicBezTo>
                      <a:pt x="806" y="1058"/>
                      <a:pt x="806" y="1058"/>
                      <a:pt x="806" y="1058"/>
                    </a:cubicBezTo>
                    <a:cubicBezTo>
                      <a:pt x="1240" y="1795"/>
                      <a:pt x="1240" y="1795"/>
                      <a:pt x="1240" y="1795"/>
                    </a:cubicBezTo>
                    <a:cubicBezTo>
                      <a:pt x="1285" y="1794"/>
                      <a:pt x="1285" y="1794"/>
                      <a:pt x="1285" y="1794"/>
                    </a:cubicBezTo>
                    <a:cubicBezTo>
                      <a:pt x="1319" y="1608"/>
                      <a:pt x="1342" y="1419"/>
                      <a:pt x="1355" y="1227"/>
                    </a:cubicBezTo>
                    <a:cubicBezTo>
                      <a:pt x="1358" y="1183"/>
                      <a:pt x="1360" y="1139"/>
                      <a:pt x="1362" y="1095"/>
                    </a:cubicBezTo>
                    <a:cubicBezTo>
                      <a:pt x="1364" y="1037"/>
                      <a:pt x="1365" y="978"/>
                      <a:pt x="1366" y="919"/>
                    </a:cubicBezTo>
                    <a:cubicBezTo>
                      <a:pt x="1366" y="910"/>
                      <a:pt x="1366" y="902"/>
                      <a:pt x="1366" y="893"/>
                    </a:cubicBezTo>
                    <a:cubicBezTo>
                      <a:pt x="1366" y="857"/>
                      <a:pt x="1365" y="821"/>
                      <a:pt x="1365" y="786"/>
                    </a:cubicBezTo>
                    <a:cubicBezTo>
                      <a:pt x="1363" y="727"/>
                      <a:pt x="1361" y="668"/>
                      <a:pt x="1358" y="610"/>
                    </a:cubicBezTo>
                    <a:cubicBezTo>
                      <a:pt x="1355" y="566"/>
                      <a:pt x="1352" y="522"/>
                      <a:pt x="1349" y="478"/>
                    </a:cubicBezTo>
                    <a:cubicBezTo>
                      <a:pt x="1336" y="317"/>
                      <a:pt x="1315" y="157"/>
                      <a:pt x="1287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îḓè">
                <a:extLst>
                  <a:ext uri="{FF2B5EF4-FFF2-40B4-BE49-F238E27FC236}">
                    <a16:creationId xmlns="" xmlns:a16="http://schemas.microsoft.com/office/drawing/2014/main" id="{B93CF0BB-FE6D-4C71-9234-8F8AE45F3CAF}"/>
                  </a:ext>
                </a:extLst>
              </p:cNvPr>
              <p:cNvSpPr/>
              <p:nvPr/>
            </p:nvSpPr>
            <p:spPr bwMode="auto">
              <a:xfrm>
                <a:off x="6644193" y="3749857"/>
                <a:ext cx="369935" cy="79546"/>
              </a:xfrm>
              <a:custGeom>
                <a:avLst/>
                <a:gdLst>
                  <a:gd name="T0" fmla="*/ 0 w 1609"/>
                  <a:gd name="T1" fmla="*/ 0 h 346"/>
                  <a:gd name="T2" fmla="*/ 9 w 1609"/>
                  <a:gd name="T3" fmla="*/ 187 h 346"/>
                  <a:gd name="T4" fmla="*/ 9 w 1609"/>
                  <a:gd name="T5" fmla="*/ 187 h 346"/>
                  <a:gd name="T6" fmla="*/ 9 w 1609"/>
                  <a:gd name="T7" fmla="*/ 187 h 346"/>
                  <a:gd name="T8" fmla="*/ 4 w 1609"/>
                  <a:gd name="T9" fmla="*/ 334 h 346"/>
                  <a:gd name="T10" fmla="*/ 1606 w 1609"/>
                  <a:gd name="T11" fmla="*/ 346 h 346"/>
                  <a:gd name="T12" fmla="*/ 1609 w 1609"/>
                  <a:gd name="T13" fmla="*/ 187 h 346"/>
                  <a:gd name="T14" fmla="*/ 1609 w 1609"/>
                  <a:gd name="T15" fmla="*/ 187 h 346"/>
                  <a:gd name="T16" fmla="*/ 1605 w 1609"/>
                  <a:gd name="T17" fmla="*/ 10 h 346"/>
                  <a:gd name="T18" fmla="*/ 0 w 1609"/>
                  <a:gd name="T1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9" h="346">
                    <a:moveTo>
                      <a:pt x="0" y="0"/>
                    </a:moveTo>
                    <a:cubicBezTo>
                      <a:pt x="6" y="62"/>
                      <a:pt x="9" y="124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236"/>
                      <a:pt x="7" y="285"/>
                      <a:pt x="4" y="334"/>
                    </a:cubicBezTo>
                    <a:cubicBezTo>
                      <a:pt x="1606" y="346"/>
                      <a:pt x="1606" y="346"/>
                      <a:pt x="1606" y="346"/>
                    </a:cubicBezTo>
                    <a:cubicBezTo>
                      <a:pt x="1608" y="293"/>
                      <a:pt x="1609" y="240"/>
                      <a:pt x="1609" y="187"/>
                    </a:cubicBezTo>
                    <a:cubicBezTo>
                      <a:pt x="1609" y="187"/>
                      <a:pt x="1609" y="187"/>
                      <a:pt x="1609" y="187"/>
                    </a:cubicBezTo>
                    <a:cubicBezTo>
                      <a:pt x="1609" y="128"/>
                      <a:pt x="1608" y="68"/>
                      <a:pt x="1605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ḷíďé">
                <a:extLst>
                  <a:ext uri="{FF2B5EF4-FFF2-40B4-BE49-F238E27FC236}">
                    <a16:creationId xmlns="" xmlns:a16="http://schemas.microsoft.com/office/drawing/2014/main" id="{9B934B98-31B8-400A-8D82-EB1AEFCF59D1}"/>
                  </a:ext>
                </a:extLst>
              </p:cNvPr>
              <p:cNvSpPr/>
              <p:nvPr/>
            </p:nvSpPr>
            <p:spPr bwMode="auto">
              <a:xfrm>
                <a:off x="6378721" y="3747941"/>
                <a:ext cx="267388" cy="78587"/>
              </a:xfrm>
              <a:custGeom>
                <a:avLst/>
                <a:gdLst>
                  <a:gd name="T0" fmla="*/ 0 w 1165"/>
                  <a:gd name="T1" fmla="*/ 0 h 341"/>
                  <a:gd name="T2" fmla="*/ 20 w 1165"/>
                  <a:gd name="T3" fmla="*/ 194 h 341"/>
                  <a:gd name="T4" fmla="*/ 20 w 1165"/>
                  <a:gd name="T5" fmla="*/ 194 h 341"/>
                  <a:gd name="T6" fmla="*/ 20 w 1165"/>
                  <a:gd name="T7" fmla="*/ 194 h 341"/>
                  <a:gd name="T8" fmla="*/ 10 w 1165"/>
                  <a:gd name="T9" fmla="*/ 332 h 341"/>
                  <a:gd name="T10" fmla="*/ 1160 w 1165"/>
                  <a:gd name="T11" fmla="*/ 341 h 341"/>
                  <a:gd name="T12" fmla="*/ 1165 w 1165"/>
                  <a:gd name="T13" fmla="*/ 194 h 341"/>
                  <a:gd name="T14" fmla="*/ 1165 w 1165"/>
                  <a:gd name="T15" fmla="*/ 194 h 341"/>
                  <a:gd name="T16" fmla="*/ 1156 w 1165"/>
                  <a:gd name="T17" fmla="*/ 7 h 341"/>
                  <a:gd name="T18" fmla="*/ 0 w 1165"/>
                  <a:gd name="T1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5" h="341">
                    <a:moveTo>
                      <a:pt x="0" y="0"/>
                    </a:moveTo>
                    <a:cubicBezTo>
                      <a:pt x="13" y="63"/>
                      <a:pt x="20" y="127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241"/>
                      <a:pt x="17" y="287"/>
                      <a:pt x="10" y="332"/>
                    </a:cubicBezTo>
                    <a:cubicBezTo>
                      <a:pt x="1160" y="341"/>
                      <a:pt x="1160" y="341"/>
                      <a:pt x="1160" y="341"/>
                    </a:cubicBezTo>
                    <a:cubicBezTo>
                      <a:pt x="1163" y="292"/>
                      <a:pt x="1165" y="243"/>
                      <a:pt x="1165" y="194"/>
                    </a:cubicBezTo>
                    <a:cubicBezTo>
                      <a:pt x="1165" y="194"/>
                      <a:pt x="1165" y="194"/>
                      <a:pt x="1165" y="194"/>
                    </a:cubicBezTo>
                    <a:cubicBezTo>
                      <a:pt x="1165" y="131"/>
                      <a:pt x="1162" y="69"/>
                      <a:pt x="115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ŝ1îde">
                <a:extLst>
                  <a:ext uri="{FF2B5EF4-FFF2-40B4-BE49-F238E27FC236}">
                    <a16:creationId xmlns="" xmlns:a16="http://schemas.microsoft.com/office/drawing/2014/main" id="{2E80DF97-4F2E-42DD-AFF4-94BAEC96C538}"/>
                  </a:ext>
                </a:extLst>
              </p:cNvPr>
              <p:cNvSpPr/>
              <p:nvPr/>
            </p:nvSpPr>
            <p:spPr bwMode="auto">
              <a:xfrm>
                <a:off x="6169795" y="3746982"/>
                <a:ext cx="213719" cy="77629"/>
              </a:xfrm>
              <a:custGeom>
                <a:avLst/>
                <a:gdLst>
                  <a:gd name="T0" fmla="*/ 286 w 932"/>
                  <a:gd name="T1" fmla="*/ 0 h 336"/>
                  <a:gd name="T2" fmla="*/ 0 w 932"/>
                  <a:gd name="T3" fmla="*/ 259 h 336"/>
                  <a:gd name="T4" fmla="*/ 100 w 932"/>
                  <a:gd name="T5" fmla="*/ 330 h 336"/>
                  <a:gd name="T6" fmla="*/ 922 w 932"/>
                  <a:gd name="T7" fmla="*/ 336 h 336"/>
                  <a:gd name="T8" fmla="*/ 932 w 932"/>
                  <a:gd name="T9" fmla="*/ 198 h 336"/>
                  <a:gd name="T10" fmla="*/ 932 w 932"/>
                  <a:gd name="T11" fmla="*/ 198 h 336"/>
                  <a:gd name="T12" fmla="*/ 912 w 932"/>
                  <a:gd name="T13" fmla="*/ 4 h 336"/>
                  <a:gd name="T14" fmla="*/ 286 w 932"/>
                  <a:gd name="T1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2" h="336">
                    <a:moveTo>
                      <a:pt x="286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22" y="302"/>
                      <a:pt x="59" y="329"/>
                      <a:pt x="100" y="330"/>
                    </a:cubicBezTo>
                    <a:cubicBezTo>
                      <a:pt x="922" y="336"/>
                      <a:pt x="922" y="336"/>
                      <a:pt x="922" y="336"/>
                    </a:cubicBezTo>
                    <a:cubicBezTo>
                      <a:pt x="929" y="291"/>
                      <a:pt x="932" y="245"/>
                      <a:pt x="932" y="198"/>
                    </a:cubicBezTo>
                    <a:cubicBezTo>
                      <a:pt x="932" y="198"/>
                      <a:pt x="932" y="198"/>
                      <a:pt x="932" y="198"/>
                    </a:cubicBezTo>
                    <a:cubicBezTo>
                      <a:pt x="932" y="131"/>
                      <a:pt x="925" y="67"/>
                      <a:pt x="912" y="4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ṩlîďé">
                <a:extLst>
                  <a:ext uri="{FF2B5EF4-FFF2-40B4-BE49-F238E27FC236}">
                    <a16:creationId xmlns="" xmlns:a16="http://schemas.microsoft.com/office/drawing/2014/main" id="{4D2A075E-EDD5-44A5-85EE-1119D6F0F22A}"/>
                  </a:ext>
                </a:extLst>
              </p:cNvPr>
              <p:cNvSpPr/>
              <p:nvPr/>
            </p:nvSpPr>
            <p:spPr bwMode="auto">
              <a:xfrm>
                <a:off x="6165003" y="3746982"/>
                <a:ext cx="69962" cy="59420"/>
              </a:xfrm>
              <a:custGeom>
                <a:avLst/>
                <a:gdLst>
                  <a:gd name="T0" fmla="*/ 124 w 308"/>
                  <a:gd name="T1" fmla="*/ 0 h 260"/>
                  <a:gd name="T2" fmla="*/ 0 w 308"/>
                  <a:gd name="T3" fmla="*/ 165 h 260"/>
                  <a:gd name="T4" fmla="*/ 22 w 308"/>
                  <a:gd name="T5" fmla="*/ 260 h 260"/>
                  <a:gd name="T6" fmla="*/ 308 w 308"/>
                  <a:gd name="T7" fmla="*/ 1 h 260"/>
                  <a:gd name="T8" fmla="*/ 124 w 308"/>
                  <a:gd name="T9" fmla="*/ 0 h 260"/>
                  <a:gd name="T10" fmla="*/ 124 w 308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60">
                    <a:moveTo>
                      <a:pt x="124" y="0"/>
                    </a:moveTo>
                    <a:cubicBezTo>
                      <a:pt x="56" y="0"/>
                      <a:pt x="1" y="74"/>
                      <a:pt x="0" y="165"/>
                    </a:cubicBezTo>
                    <a:cubicBezTo>
                      <a:pt x="0" y="200"/>
                      <a:pt x="8" y="233"/>
                      <a:pt x="22" y="260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124" y="0"/>
                    </a:cubicBezTo>
                  </a:path>
                </a:pathLst>
              </a:custGeom>
              <a:solidFill>
                <a:srgbClr val="7625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Slíḑé">
                <a:extLst>
                  <a:ext uri="{FF2B5EF4-FFF2-40B4-BE49-F238E27FC236}">
                    <a16:creationId xmlns="" xmlns:a16="http://schemas.microsoft.com/office/drawing/2014/main" id="{7338718F-C1F0-4FFF-8A5C-3F4377E1002A}"/>
                  </a:ext>
                </a:extLst>
              </p:cNvPr>
              <p:cNvSpPr/>
              <p:nvPr/>
            </p:nvSpPr>
            <p:spPr bwMode="auto">
              <a:xfrm>
                <a:off x="5239208" y="2957277"/>
                <a:ext cx="2185106" cy="2095018"/>
              </a:xfrm>
              <a:custGeom>
                <a:avLst/>
                <a:gdLst>
                  <a:gd name="T0" fmla="*/ 9089 w 9521"/>
                  <a:gd name="T1" fmla="*/ 1506 h 9142"/>
                  <a:gd name="T2" fmla="*/ 8137 w 9521"/>
                  <a:gd name="T3" fmla="*/ 0 h 9142"/>
                  <a:gd name="T4" fmla="*/ 7979 w 9521"/>
                  <a:gd name="T5" fmla="*/ 144 h 9142"/>
                  <a:gd name="T6" fmla="*/ 7818 w 9521"/>
                  <a:gd name="T7" fmla="*/ 290 h 9142"/>
                  <a:gd name="T8" fmla="*/ 9093 w 9521"/>
                  <a:gd name="T9" fmla="*/ 3646 h 9142"/>
                  <a:gd name="T10" fmla="*/ 4025 w 9521"/>
                  <a:gd name="T11" fmla="*/ 8713 h 9142"/>
                  <a:gd name="T12" fmla="*/ 319 w 9521"/>
                  <a:gd name="T13" fmla="*/ 7098 h 9142"/>
                  <a:gd name="T14" fmla="*/ 159 w 9521"/>
                  <a:gd name="T15" fmla="*/ 7244 h 9142"/>
                  <a:gd name="T16" fmla="*/ 0 w 9521"/>
                  <a:gd name="T17" fmla="*/ 7388 h 9142"/>
                  <a:gd name="T18" fmla="*/ 139 w 9521"/>
                  <a:gd name="T19" fmla="*/ 7532 h 9142"/>
                  <a:gd name="T20" fmla="*/ 1886 w 9521"/>
                  <a:gd name="T21" fmla="*/ 8710 h 9142"/>
                  <a:gd name="T22" fmla="*/ 4025 w 9521"/>
                  <a:gd name="T23" fmla="*/ 9142 h 9142"/>
                  <a:gd name="T24" fmla="*/ 6165 w 9521"/>
                  <a:gd name="T25" fmla="*/ 8710 h 9142"/>
                  <a:gd name="T26" fmla="*/ 7911 w 9521"/>
                  <a:gd name="T27" fmla="*/ 7532 h 9142"/>
                  <a:gd name="T28" fmla="*/ 9089 w 9521"/>
                  <a:gd name="T29" fmla="*/ 5785 h 9142"/>
                  <a:gd name="T30" fmla="*/ 9521 w 9521"/>
                  <a:gd name="T31" fmla="*/ 3646 h 9142"/>
                  <a:gd name="T32" fmla="*/ 9089 w 9521"/>
                  <a:gd name="T33" fmla="*/ 1506 h 9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1" h="9142">
                    <a:moveTo>
                      <a:pt x="9089" y="1506"/>
                    </a:moveTo>
                    <a:cubicBezTo>
                      <a:pt x="8855" y="953"/>
                      <a:pt x="8535" y="448"/>
                      <a:pt x="8137" y="0"/>
                    </a:cubicBezTo>
                    <a:cubicBezTo>
                      <a:pt x="7979" y="144"/>
                      <a:pt x="7979" y="144"/>
                      <a:pt x="7979" y="144"/>
                    </a:cubicBezTo>
                    <a:cubicBezTo>
                      <a:pt x="7818" y="290"/>
                      <a:pt x="7818" y="290"/>
                      <a:pt x="7818" y="290"/>
                    </a:cubicBezTo>
                    <a:cubicBezTo>
                      <a:pt x="8611" y="1184"/>
                      <a:pt x="9093" y="2360"/>
                      <a:pt x="9093" y="3646"/>
                    </a:cubicBezTo>
                    <a:cubicBezTo>
                      <a:pt x="9093" y="6440"/>
                      <a:pt x="6819" y="8713"/>
                      <a:pt x="4025" y="8713"/>
                    </a:cubicBezTo>
                    <a:cubicBezTo>
                      <a:pt x="2564" y="8713"/>
                      <a:pt x="1245" y="8091"/>
                      <a:pt x="319" y="7098"/>
                    </a:cubicBezTo>
                    <a:cubicBezTo>
                      <a:pt x="159" y="7244"/>
                      <a:pt x="159" y="7244"/>
                      <a:pt x="159" y="7244"/>
                    </a:cubicBezTo>
                    <a:cubicBezTo>
                      <a:pt x="0" y="7388"/>
                      <a:pt x="0" y="7388"/>
                      <a:pt x="0" y="7388"/>
                    </a:cubicBezTo>
                    <a:cubicBezTo>
                      <a:pt x="46" y="7437"/>
                      <a:pt x="92" y="7485"/>
                      <a:pt x="139" y="7532"/>
                    </a:cubicBezTo>
                    <a:cubicBezTo>
                      <a:pt x="644" y="8037"/>
                      <a:pt x="1231" y="8433"/>
                      <a:pt x="1886" y="8710"/>
                    </a:cubicBezTo>
                    <a:cubicBezTo>
                      <a:pt x="2564" y="8996"/>
                      <a:pt x="3283" y="9142"/>
                      <a:pt x="4025" y="9142"/>
                    </a:cubicBezTo>
                    <a:cubicBezTo>
                      <a:pt x="4767" y="9142"/>
                      <a:pt x="5487" y="8996"/>
                      <a:pt x="6165" y="8710"/>
                    </a:cubicBezTo>
                    <a:cubicBezTo>
                      <a:pt x="6819" y="8433"/>
                      <a:pt x="7407" y="8037"/>
                      <a:pt x="7911" y="7532"/>
                    </a:cubicBezTo>
                    <a:cubicBezTo>
                      <a:pt x="8416" y="7027"/>
                      <a:pt x="8812" y="6440"/>
                      <a:pt x="9089" y="5785"/>
                    </a:cubicBezTo>
                    <a:cubicBezTo>
                      <a:pt x="9376" y="5107"/>
                      <a:pt x="9521" y="4388"/>
                      <a:pt x="9521" y="3646"/>
                    </a:cubicBezTo>
                    <a:cubicBezTo>
                      <a:pt x="9521" y="2904"/>
                      <a:pt x="9376" y="2184"/>
                      <a:pt x="9089" y="1506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ľîḓê">
                <a:extLst>
                  <a:ext uri="{FF2B5EF4-FFF2-40B4-BE49-F238E27FC236}">
                    <a16:creationId xmlns="" xmlns:a16="http://schemas.microsoft.com/office/drawing/2014/main" id="{1FC298BC-F60B-4DEC-BC37-DEB1791662E5}"/>
                  </a:ext>
                </a:extLst>
              </p:cNvPr>
              <p:cNvSpPr/>
              <p:nvPr/>
            </p:nvSpPr>
            <p:spPr bwMode="auto">
              <a:xfrm>
                <a:off x="4901858" y="2533674"/>
                <a:ext cx="2205232" cy="2117061"/>
              </a:xfrm>
              <a:custGeom>
                <a:avLst/>
                <a:gdLst>
                  <a:gd name="T0" fmla="*/ 9382 w 9608"/>
                  <a:gd name="T1" fmla="*/ 1610 h 9238"/>
                  <a:gd name="T2" fmla="*/ 7636 w 9608"/>
                  <a:gd name="T3" fmla="*/ 432 h 9238"/>
                  <a:gd name="T4" fmla="*/ 5496 w 9608"/>
                  <a:gd name="T5" fmla="*/ 0 h 9238"/>
                  <a:gd name="T6" fmla="*/ 3357 w 9608"/>
                  <a:gd name="T7" fmla="*/ 432 h 9238"/>
                  <a:gd name="T8" fmla="*/ 1610 w 9608"/>
                  <a:gd name="T9" fmla="*/ 1610 h 9238"/>
                  <a:gd name="T10" fmla="*/ 432 w 9608"/>
                  <a:gd name="T11" fmla="*/ 3356 h 9238"/>
                  <a:gd name="T12" fmla="*/ 0 w 9608"/>
                  <a:gd name="T13" fmla="*/ 5496 h 9238"/>
                  <a:gd name="T14" fmla="*/ 432 w 9608"/>
                  <a:gd name="T15" fmla="*/ 7635 h 9238"/>
                  <a:gd name="T16" fmla="*/ 1471 w 9608"/>
                  <a:gd name="T17" fmla="*/ 9238 h 9238"/>
                  <a:gd name="T18" fmla="*/ 1630 w 9608"/>
                  <a:gd name="T19" fmla="*/ 9094 h 9238"/>
                  <a:gd name="T20" fmla="*/ 1790 w 9608"/>
                  <a:gd name="T21" fmla="*/ 8948 h 9238"/>
                  <a:gd name="T22" fmla="*/ 428 w 9608"/>
                  <a:gd name="T23" fmla="*/ 5496 h 9238"/>
                  <a:gd name="T24" fmla="*/ 5496 w 9608"/>
                  <a:gd name="T25" fmla="*/ 428 h 9238"/>
                  <a:gd name="T26" fmla="*/ 9289 w 9608"/>
                  <a:gd name="T27" fmla="*/ 2140 h 9238"/>
                  <a:gd name="T28" fmla="*/ 9450 w 9608"/>
                  <a:gd name="T29" fmla="*/ 1994 h 9238"/>
                  <a:gd name="T30" fmla="*/ 9608 w 9608"/>
                  <a:gd name="T31" fmla="*/ 1850 h 9238"/>
                  <a:gd name="T32" fmla="*/ 9382 w 9608"/>
                  <a:gd name="T33" fmla="*/ 1610 h 9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08" h="9238">
                    <a:moveTo>
                      <a:pt x="9382" y="1610"/>
                    </a:moveTo>
                    <a:cubicBezTo>
                      <a:pt x="8878" y="1105"/>
                      <a:pt x="8290" y="709"/>
                      <a:pt x="7636" y="432"/>
                    </a:cubicBezTo>
                    <a:cubicBezTo>
                      <a:pt x="6958" y="145"/>
                      <a:pt x="6238" y="0"/>
                      <a:pt x="5496" y="0"/>
                    </a:cubicBezTo>
                    <a:cubicBezTo>
                      <a:pt x="4754" y="0"/>
                      <a:pt x="4035" y="145"/>
                      <a:pt x="3357" y="432"/>
                    </a:cubicBezTo>
                    <a:cubicBezTo>
                      <a:pt x="2702" y="709"/>
                      <a:pt x="2115" y="1105"/>
                      <a:pt x="1610" y="1610"/>
                    </a:cubicBezTo>
                    <a:cubicBezTo>
                      <a:pt x="1105" y="2114"/>
                      <a:pt x="709" y="2702"/>
                      <a:pt x="432" y="3356"/>
                    </a:cubicBezTo>
                    <a:cubicBezTo>
                      <a:pt x="145" y="4034"/>
                      <a:pt x="0" y="4754"/>
                      <a:pt x="0" y="5496"/>
                    </a:cubicBezTo>
                    <a:cubicBezTo>
                      <a:pt x="0" y="6238"/>
                      <a:pt x="145" y="6957"/>
                      <a:pt x="432" y="7635"/>
                    </a:cubicBezTo>
                    <a:cubicBezTo>
                      <a:pt x="683" y="8228"/>
                      <a:pt x="1032" y="8767"/>
                      <a:pt x="1471" y="9238"/>
                    </a:cubicBezTo>
                    <a:cubicBezTo>
                      <a:pt x="1630" y="9094"/>
                      <a:pt x="1630" y="9094"/>
                      <a:pt x="1630" y="9094"/>
                    </a:cubicBezTo>
                    <a:cubicBezTo>
                      <a:pt x="1790" y="8948"/>
                      <a:pt x="1790" y="8948"/>
                      <a:pt x="1790" y="8948"/>
                    </a:cubicBezTo>
                    <a:cubicBezTo>
                      <a:pt x="946" y="8043"/>
                      <a:pt x="428" y="6829"/>
                      <a:pt x="428" y="5496"/>
                    </a:cubicBezTo>
                    <a:cubicBezTo>
                      <a:pt x="428" y="2702"/>
                      <a:pt x="2702" y="428"/>
                      <a:pt x="5496" y="428"/>
                    </a:cubicBezTo>
                    <a:cubicBezTo>
                      <a:pt x="7004" y="428"/>
                      <a:pt x="8360" y="1091"/>
                      <a:pt x="9289" y="2140"/>
                    </a:cubicBezTo>
                    <a:cubicBezTo>
                      <a:pt x="9450" y="1994"/>
                      <a:pt x="9450" y="1994"/>
                      <a:pt x="9450" y="1994"/>
                    </a:cubicBezTo>
                    <a:cubicBezTo>
                      <a:pt x="9608" y="1850"/>
                      <a:pt x="9608" y="1850"/>
                      <a:pt x="9608" y="1850"/>
                    </a:cubicBezTo>
                    <a:cubicBezTo>
                      <a:pt x="9536" y="1768"/>
                      <a:pt x="9460" y="1688"/>
                      <a:pt x="9382" y="1610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1îdê">
                <a:extLst>
                  <a:ext uri="{FF2B5EF4-FFF2-40B4-BE49-F238E27FC236}">
                    <a16:creationId xmlns="" xmlns:a16="http://schemas.microsoft.com/office/drawing/2014/main" id="{32C16354-66C8-4B47-9372-9E9DD1FF2C3C}"/>
                  </a:ext>
                </a:extLst>
              </p:cNvPr>
              <p:cNvSpPr/>
              <p:nvPr/>
            </p:nvSpPr>
            <p:spPr bwMode="auto">
              <a:xfrm>
                <a:off x="6839702" y="2588301"/>
                <a:ext cx="328724" cy="481107"/>
              </a:xfrm>
              <a:custGeom>
                <a:avLst/>
                <a:gdLst>
                  <a:gd name="T0" fmla="*/ 34 w 343"/>
                  <a:gd name="T1" fmla="*/ 502 h 502"/>
                  <a:gd name="T2" fmla="*/ 0 w 343"/>
                  <a:gd name="T3" fmla="*/ 293 h 502"/>
                  <a:gd name="T4" fmla="*/ 290 w 343"/>
                  <a:gd name="T5" fmla="*/ 0 h 502"/>
                  <a:gd name="T6" fmla="*/ 343 w 343"/>
                  <a:gd name="T7" fmla="*/ 198 h 502"/>
                  <a:gd name="T8" fmla="*/ 34 w 343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502">
                    <a:moveTo>
                      <a:pt x="34" y="502"/>
                    </a:moveTo>
                    <a:lnTo>
                      <a:pt x="0" y="293"/>
                    </a:lnTo>
                    <a:lnTo>
                      <a:pt x="290" y="0"/>
                    </a:lnTo>
                    <a:lnTo>
                      <a:pt x="343" y="198"/>
                    </a:lnTo>
                    <a:lnTo>
                      <a:pt x="34" y="502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ľidê">
                <a:extLst>
                  <a:ext uri="{FF2B5EF4-FFF2-40B4-BE49-F238E27FC236}">
                    <a16:creationId xmlns="" xmlns:a16="http://schemas.microsoft.com/office/drawing/2014/main" id="{2D363659-06FC-4285-8940-D8A1457654AC}"/>
                  </a:ext>
                </a:extLst>
              </p:cNvPr>
              <p:cNvSpPr/>
              <p:nvPr/>
            </p:nvSpPr>
            <p:spPr bwMode="auto">
              <a:xfrm>
                <a:off x="6936498" y="2832688"/>
                <a:ext cx="483023" cy="328724"/>
              </a:xfrm>
              <a:custGeom>
                <a:avLst/>
                <a:gdLst>
                  <a:gd name="T0" fmla="*/ 504 w 504"/>
                  <a:gd name="T1" fmla="*/ 32 h 343"/>
                  <a:gd name="T2" fmla="*/ 294 w 504"/>
                  <a:gd name="T3" fmla="*/ 0 h 343"/>
                  <a:gd name="T4" fmla="*/ 0 w 504"/>
                  <a:gd name="T5" fmla="*/ 292 h 343"/>
                  <a:gd name="T6" fmla="*/ 201 w 504"/>
                  <a:gd name="T7" fmla="*/ 343 h 343"/>
                  <a:gd name="T8" fmla="*/ 504 w 504"/>
                  <a:gd name="T9" fmla="*/ 3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4" h="343">
                    <a:moveTo>
                      <a:pt x="504" y="32"/>
                    </a:moveTo>
                    <a:lnTo>
                      <a:pt x="294" y="0"/>
                    </a:lnTo>
                    <a:lnTo>
                      <a:pt x="0" y="292"/>
                    </a:lnTo>
                    <a:lnTo>
                      <a:pt x="201" y="343"/>
                    </a:lnTo>
                    <a:lnTo>
                      <a:pt x="504" y="32"/>
                    </a:lnTo>
                    <a:close/>
                  </a:path>
                </a:pathLst>
              </a:custGeom>
              <a:solidFill>
                <a:srgbClr val="007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śḻïḋê">
                <a:extLst>
                  <a:ext uri="{FF2B5EF4-FFF2-40B4-BE49-F238E27FC236}">
                    <a16:creationId xmlns="" xmlns:a16="http://schemas.microsoft.com/office/drawing/2014/main" id="{60B56FBE-BECE-48AE-B9FA-72325BF16D45}"/>
                  </a:ext>
                </a:extLst>
              </p:cNvPr>
              <p:cNvSpPr/>
              <p:nvPr/>
            </p:nvSpPr>
            <p:spPr bwMode="auto">
              <a:xfrm>
                <a:off x="6158294" y="2718641"/>
                <a:ext cx="1124179" cy="1108845"/>
              </a:xfrm>
              <a:custGeom>
                <a:avLst/>
                <a:gdLst>
                  <a:gd name="T0" fmla="*/ 4818 w 4895"/>
                  <a:gd name="T1" fmla="*/ 79 h 4842"/>
                  <a:gd name="T2" fmla="*/ 4846 w 4895"/>
                  <a:gd name="T3" fmla="*/ 283 h 4842"/>
                  <a:gd name="T4" fmla="*/ 281 w 4895"/>
                  <a:gd name="T5" fmla="*/ 4794 h 4842"/>
                  <a:gd name="T6" fmla="*/ 77 w 4895"/>
                  <a:gd name="T7" fmla="*/ 4763 h 4842"/>
                  <a:gd name="T8" fmla="*/ 48 w 4895"/>
                  <a:gd name="T9" fmla="*/ 4559 h 4842"/>
                  <a:gd name="T10" fmla="*/ 4614 w 4895"/>
                  <a:gd name="T11" fmla="*/ 48 h 4842"/>
                  <a:gd name="T12" fmla="*/ 4818 w 4895"/>
                  <a:gd name="T13" fmla="*/ 79 h 4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95" h="4842">
                    <a:moveTo>
                      <a:pt x="4818" y="79"/>
                    </a:moveTo>
                    <a:cubicBezTo>
                      <a:pt x="4882" y="144"/>
                      <a:pt x="4895" y="235"/>
                      <a:pt x="4846" y="283"/>
                    </a:cubicBezTo>
                    <a:cubicBezTo>
                      <a:pt x="281" y="4794"/>
                      <a:pt x="281" y="4794"/>
                      <a:pt x="281" y="4794"/>
                    </a:cubicBezTo>
                    <a:cubicBezTo>
                      <a:pt x="232" y="4842"/>
                      <a:pt x="141" y="4828"/>
                      <a:pt x="77" y="4763"/>
                    </a:cubicBezTo>
                    <a:cubicBezTo>
                      <a:pt x="13" y="4698"/>
                      <a:pt x="0" y="4607"/>
                      <a:pt x="48" y="4559"/>
                    </a:cubicBezTo>
                    <a:cubicBezTo>
                      <a:pt x="4614" y="48"/>
                      <a:pt x="4614" y="48"/>
                      <a:pt x="4614" y="48"/>
                    </a:cubicBezTo>
                    <a:cubicBezTo>
                      <a:pt x="4662" y="0"/>
                      <a:pt x="4754" y="14"/>
                      <a:pt x="4818" y="79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S1îḓé">
                <a:extLst>
                  <a:ext uri="{FF2B5EF4-FFF2-40B4-BE49-F238E27FC236}">
                    <a16:creationId xmlns="" xmlns:a16="http://schemas.microsoft.com/office/drawing/2014/main" id="{9EC5ADE6-3E22-40B6-BFEA-7FBFB1EA7C83}"/>
                  </a:ext>
                </a:extLst>
              </p:cNvPr>
              <p:cNvSpPr/>
              <p:nvPr/>
            </p:nvSpPr>
            <p:spPr bwMode="auto">
              <a:xfrm>
                <a:off x="4351749" y="2197282"/>
                <a:ext cx="506024" cy="488774"/>
              </a:xfrm>
              <a:custGeom>
                <a:avLst/>
                <a:gdLst>
                  <a:gd name="T0" fmla="*/ 1972 w 2208"/>
                  <a:gd name="T1" fmla="*/ 1865 h 2136"/>
                  <a:gd name="T2" fmla="*/ 1697 w 2208"/>
                  <a:gd name="T3" fmla="*/ 1880 h 2136"/>
                  <a:gd name="T4" fmla="*/ 1310 w 2208"/>
                  <a:gd name="T5" fmla="*/ 1909 h 2136"/>
                  <a:gd name="T6" fmla="*/ 1263 w 2208"/>
                  <a:gd name="T7" fmla="*/ 1945 h 2136"/>
                  <a:gd name="T8" fmla="*/ 181 w 2208"/>
                  <a:gd name="T9" fmla="*/ 1759 h 2136"/>
                  <a:gd name="T10" fmla="*/ 281 w 2208"/>
                  <a:gd name="T11" fmla="*/ 676 h 2136"/>
                  <a:gd name="T12" fmla="*/ 600 w 2208"/>
                  <a:gd name="T13" fmla="*/ 429 h 2136"/>
                  <a:gd name="T14" fmla="*/ 897 w 2208"/>
                  <a:gd name="T15" fmla="*/ 199 h 2136"/>
                  <a:gd name="T16" fmla="*/ 1208 w 2208"/>
                  <a:gd name="T17" fmla="*/ 51 h 2136"/>
                  <a:gd name="T18" fmla="*/ 1893 w 2208"/>
                  <a:gd name="T19" fmla="*/ 242 h 2136"/>
                  <a:gd name="T20" fmla="*/ 2175 w 2208"/>
                  <a:gd name="T21" fmla="*/ 746 h 2136"/>
                  <a:gd name="T22" fmla="*/ 1872 w 2208"/>
                  <a:gd name="T23" fmla="*/ 1475 h 2136"/>
                  <a:gd name="T24" fmla="*/ 1828 w 2208"/>
                  <a:gd name="T25" fmla="*/ 1509 h 2136"/>
                  <a:gd name="T26" fmla="*/ 2048 w 2208"/>
                  <a:gd name="T27" fmla="*/ 1648 h 2136"/>
                  <a:gd name="T28" fmla="*/ 2090 w 2208"/>
                  <a:gd name="T29" fmla="*/ 1739 h 2136"/>
                  <a:gd name="T30" fmla="*/ 1269 w 2208"/>
                  <a:gd name="T31" fmla="*/ 1856 h 2136"/>
                  <a:gd name="T32" fmla="*/ 1694 w 2208"/>
                  <a:gd name="T33" fmla="*/ 1812 h 2136"/>
                  <a:gd name="T34" fmla="*/ 1969 w 2208"/>
                  <a:gd name="T35" fmla="*/ 1798 h 2136"/>
                  <a:gd name="T36" fmla="*/ 2022 w 2208"/>
                  <a:gd name="T37" fmla="*/ 1738 h 2136"/>
                  <a:gd name="T38" fmla="*/ 1884 w 2208"/>
                  <a:gd name="T39" fmla="*/ 1623 h 2136"/>
                  <a:gd name="T40" fmla="*/ 1717 w 2208"/>
                  <a:gd name="T41" fmla="*/ 1512 h 2136"/>
                  <a:gd name="T42" fmla="*/ 1790 w 2208"/>
                  <a:gd name="T43" fmla="*/ 1454 h 2136"/>
                  <a:gd name="T44" fmla="*/ 1956 w 2208"/>
                  <a:gd name="T45" fmla="*/ 1304 h 2136"/>
                  <a:gd name="T46" fmla="*/ 2109 w 2208"/>
                  <a:gd name="T47" fmla="*/ 756 h 2136"/>
                  <a:gd name="T48" fmla="*/ 1907 w 2208"/>
                  <a:gd name="T49" fmla="*/ 361 h 2136"/>
                  <a:gd name="T50" fmla="*/ 1223 w 2208"/>
                  <a:gd name="T51" fmla="*/ 117 h 2136"/>
                  <a:gd name="T52" fmla="*/ 939 w 2208"/>
                  <a:gd name="T53" fmla="*/ 252 h 2136"/>
                  <a:gd name="T54" fmla="*/ 641 w 2208"/>
                  <a:gd name="T55" fmla="*/ 482 h 2136"/>
                  <a:gd name="T56" fmla="*/ 323 w 2208"/>
                  <a:gd name="T57" fmla="*/ 729 h 2136"/>
                  <a:gd name="T58" fmla="*/ 234 w 2208"/>
                  <a:gd name="T59" fmla="*/ 1717 h 2136"/>
                  <a:gd name="T60" fmla="*/ 236 w 2208"/>
                  <a:gd name="T61" fmla="*/ 1719 h 2136"/>
                  <a:gd name="T62" fmla="*/ 1224 w 2208"/>
                  <a:gd name="T63" fmla="*/ 1890 h 2136"/>
                  <a:gd name="T64" fmla="*/ 1254 w 2208"/>
                  <a:gd name="T65" fmla="*/ 1868 h 2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08" h="2136">
                    <a:moveTo>
                      <a:pt x="2039" y="1841"/>
                    </a:moveTo>
                    <a:cubicBezTo>
                      <a:pt x="2020" y="1856"/>
                      <a:pt x="1996" y="1865"/>
                      <a:pt x="1972" y="1865"/>
                    </a:cubicBezTo>
                    <a:cubicBezTo>
                      <a:pt x="1882" y="1870"/>
                      <a:pt x="1791" y="1875"/>
                      <a:pt x="1700" y="1880"/>
                    </a:cubicBezTo>
                    <a:cubicBezTo>
                      <a:pt x="1697" y="1880"/>
                      <a:pt x="1697" y="1880"/>
                      <a:pt x="1697" y="1880"/>
                    </a:cubicBezTo>
                    <a:cubicBezTo>
                      <a:pt x="1576" y="1886"/>
                      <a:pt x="1456" y="1892"/>
                      <a:pt x="1335" y="1897"/>
                    </a:cubicBezTo>
                    <a:cubicBezTo>
                      <a:pt x="1328" y="1898"/>
                      <a:pt x="1321" y="1901"/>
                      <a:pt x="1310" y="1909"/>
                    </a:cubicBezTo>
                    <a:cubicBezTo>
                      <a:pt x="1306" y="1912"/>
                      <a:pt x="1302" y="1916"/>
                      <a:pt x="1297" y="1920"/>
                    </a:cubicBezTo>
                    <a:cubicBezTo>
                      <a:pt x="1286" y="1929"/>
                      <a:pt x="1274" y="1939"/>
                      <a:pt x="1263" y="1945"/>
                    </a:cubicBezTo>
                    <a:cubicBezTo>
                      <a:pt x="1061" y="2097"/>
                      <a:pt x="779" y="2136"/>
                      <a:pt x="544" y="2044"/>
                    </a:cubicBezTo>
                    <a:cubicBezTo>
                      <a:pt x="402" y="1992"/>
                      <a:pt x="273" y="1891"/>
                      <a:pt x="181" y="1759"/>
                    </a:cubicBezTo>
                    <a:cubicBezTo>
                      <a:pt x="66" y="1623"/>
                      <a:pt x="0" y="1443"/>
                      <a:pt x="1" y="1266"/>
                    </a:cubicBezTo>
                    <a:cubicBezTo>
                      <a:pt x="0" y="1039"/>
                      <a:pt x="105" y="819"/>
                      <a:pt x="281" y="676"/>
                    </a:cubicBezTo>
                    <a:cubicBezTo>
                      <a:pt x="344" y="626"/>
                      <a:pt x="413" y="572"/>
                      <a:pt x="493" y="511"/>
                    </a:cubicBezTo>
                    <a:cubicBezTo>
                      <a:pt x="528" y="483"/>
                      <a:pt x="564" y="456"/>
                      <a:pt x="600" y="429"/>
                    </a:cubicBezTo>
                    <a:cubicBezTo>
                      <a:pt x="660" y="382"/>
                      <a:pt x="660" y="382"/>
                      <a:pt x="660" y="382"/>
                    </a:cubicBezTo>
                    <a:cubicBezTo>
                      <a:pt x="739" y="321"/>
                      <a:pt x="818" y="260"/>
                      <a:pt x="897" y="199"/>
                    </a:cubicBezTo>
                    <a:cubicBezTo>
                      <a:pt x="901" y="196"/>
                      <a:pt x="901" y="196"/>
                      <a:pt x="901" y="196"/>
                    </a:cubicBezTo>
                    <a:cubicBezTo>
                      <a:pt x="989" y="127"/>
                      <a:pt x="1096" y="77"/>
                      <a:pt x="1208" y="51"/>
                    </a:cubicBezTo>
                    <a:cubicBezTo>
                      <a:pt x="1442" y="0"/>
                      <a:pt x="1716" y="76"/>
                      <a:pt x="1892" y="241"/>
                    </a:cubicBezTo>
                    <a:cubicBezTo>
                      <a:pt x="1893" y="242"/>
                      <a:pt x="1893" y="242"/>
                      <a:pt x="1893" y="242"/>
                    </a:cubicBezTo>
                    <a:cubicBezTo>
                      <a:pt x="1924" y="275"/>
                      <a:pt x="1940" y="293"/>
                      <a:pt x="1960" y="319"/>
                    </a:cubicBezTo>
                    <a:cubicBezTo>
                      <a:pt x="2086" y="465"/>
                      <a:pt x="2155" y="600"/>
                      <a:pt x="2175" y="746"/>
                    </a:cubicBezTo>
                    <a:cubicBezTo>
                      <a:pt x="2208" y="957"/>
                      <a:pt x="2147" y="1181"/>
                      <a:pt x="2010" y="1345"/>
                    </a:cubicBezTo>
                    <a:cubicBezTo>
                      <a:pt x="1970" y="1398"/>
                      <a:pt x="1920" y="1439"/>
                      <a:pt x="1872" y="1475"/>
                    </a:cubicBezTo>
                    <a:cubicBezTo>
                      <a:pt x="1831" y="1507"/>
                      <a:pt x="1831" y="1507"/>
                      <a:pt x="1831" y="1507"/>
                    </a:cubicBezTo>
                    <a:cubicBezTo>
                      <a:pt x="1830" y="1508"/>
                      <a:pt x="1829" y="1508"/>
                      <a:pt x="1828" y="1509"/>
                    </a:cubicBezTo>
                    <a:cubicBezTo>
                      <a:pt x="1858" y="1529"/>
                      <a:pt x="1888" y="1547"/>
                      <a:pt x="1918" y="1565"/>
                    </a:cubicBezTo>
                    <a:cubicBezTo>
                      <a:pt x="1961" y="1590"/>
                      <a:pt x="2006" y="1617"/>
                      <a:pt x="2048" y="1648"/>
                    </a:cubicBezTo>
                    <a:cubicBezTo>
                      <a:pt x="2049" y="1649"/>
                      <a:pt x="2049" y="1649"/>
                      <a:pt x="2049" y="1649"/>
                    </a:cubicBezTo>
                    <a:cubicBezTo>
                      <a:pt x="2076" y="1671"/>
                      <a:pt x="2091" y="1704"/>
                      <a:pt x="2090" y="1739"/>
                    </a:cubicBezTo>
                    <a:cubicBezTo>
                      <a:pt x="2089" y="1779"/>
                      <a:pt x="2070" y="1818"/>
                      <a:pt x="2039" y="1841"/>
                    </a:cubicBezTo>
                    <a:close/>
                    <a:moveTo>
                      <a:pt x="1269" y="1856"/>
                    </a:moveTo>
                    <a:cubicBezTo>
                      <a:pt x="1284" y="1844"/>
                      <a:pt x="1304" y="1831"/>
                      <a:pt x="1332" y="1830"/>
                    </a:cubicBezTo>
                    <a:cubicBezTo>
                      <a:pt x="1452" y="1824"/>
                      <a:pt x="1573" y="1818"/>
                      <a:pt x="1694" y="1812"/>
                    </a:cubicBezTo>
                    <a:cubicBezTo>
                      <a:pt x="1696" y="1812"/>
                      <a:pt x="1696" y="1812"/>
                      <a:pt x="1696" y="1812"/>
                    </a:cubicBezTo>
                    <a:cubicBezTo>
                      <a:pt x="1787" y="1807"/>
                      <a:pt x="1878" y="1803"/>
                      <a:pt x="1969" y="1798"/>
                    </a:cubicBezTo>
                    <a:cubicBezTo>
                      <a:pt x="1980" y="1798"/>
                      <a:pt x="1990" y="1794"/>
                      <a:pt x="1998" y="1788"/>
                    </a:cubicBezTo>
                    <a:cubicBezTo>
                      <a:pt x="2012" y="1777"/>
                      <a:pt x="2022" y="1757"/>
                      <a:pt x="2022" y="1738"/>
                    </a:cubicBezTo>
                    <a:cubicBezTo>
                      <a:pt x="2022" y="1728"/>
                      <a:pt x="2020" y="1713"/>
                      <a:pt x="2006" y="1702"/>
                    </a:cubicBezTo>
                    <a:cubicBezTo>
                      <a:pt x="1968" y="1673"/>
                      <a:pt x="1927" y="1648"/>
                      <a:pt x="1884" y="1623"/>
                    </a:cubicBezTo>
                    <a:cubicBezTo>
                      <a:pt x="1840" y="1597"/>
                      <a:pt x="1794" y="1570"/>
                      <a:pt x="1752" y="1538"/>
                    </a:cubicBezTo>
                    <a:cubicBezTo>
                      <a:pt x="1717" y="1512"/>
                      <a:pt x="1717" y="1512"/>
                      <a:pt x="1717" y="1512"/>
                    </a:cubicBezTo>
                    <a:cubicBezTo>
                      <a:pt x="1751" y="1485"/>
                      <a:pt x="1751" y="1485"/>
                      <a:pt x="1751" y="1485"/>
                    </a:cubicBezTo>
                    <a:cubicBezTo>
                      <a:pt x="1763" y="1474"/>
                      <a:pt x="1776" y="1464"/>
                      <a:pt x="1790" y="1454"/>
                    </a:cubicBezTo>
                    <a:cubicBezTo>
                      <a:pt x="1831" y="1422"/>
                      <a:pt x="1831" y="1422"/>
                      <a:pt x="1831" y="1422"/>
                    </a:cubicBezTo>
                    <a:cubicBezTo>
                      <a:pt x="1875" y="1388"/>
                      <a:pt x="1921" y="1350"/>
                      <a:pt x="1956" y="1304"/>
                    </a:cubicBezTo>
                    <a:cubicBezTo>
                      <a:pt x="1957" y="1303"/>
                      <a:pt x="1957" y="1303"/>
                      <a:pt x="1957" y="1303"/>
                    </a:cubicBezTo>
                    <a:cubicBezTo>
                      <a:pt x="2082" y="1153"/>
                      <a:pt x="2139" y="949"/>
                      <a:pt x="2109" y="756"/>
                    </a:cubicBezTo>
                    <a:cubicBezTo>
                      <a:pt x="2089" y="623"/>
                      <a:pt x="2026" y="498"/>
                      <a:pt x="1908" y="362"/>
                    </a:cubicBezTo>
                    <a:cubicBezTo>
                      <a:pt x="1907" y="361"/>
                      <a:pt x="1907" y="361"/>
                      <a:pt x="1907" y="361"/>
                    </a:cubicBezTo>
                    <a:cubicBezTo>
                      <a:pt x="1888" y="336"/>
                      <a:pt x="1872" y="319"/>
                      <a:pt x="1845" y="289"/>
                    </a:cubicBezTo>
                    <a:cubicBezTo>
                      <a:pt x="1685" y="140"/>
                      <a:pt x="1435" y="71"/>
                      <a:pt x="1223" y="117"/>
                    </a:cubicBezTo>
                    <a:cubicBezTo>
                      <a:pt x="1120" y="141"/>
                      <a:pt x="1023" y="187"/>
                      <a:pt x="942" y="249"/>
                    </a:cubicBezTo>
                    <a:cubicBezTo>
                      <a:pt x="939" y="252"/>
                      <a:pt x="939" y="252"/>
                      <a:pt x="939" y="252"/>
                    </a:cubicBezTo>
                    <a:cubicBezTo>
                      <a:pt x="860" y="314"/>
                      <a:pt x="780" y="375"/>
                      <a:pt x="701" y="436"/>
                    </a:cubicBezTo>
                    <a:cubicBezTo>
                      <a:pt x="641" y="482"/>
                      <a:pt x="641" y="482"/>
                      <a:pt x="641" y="482"/>
                    </a:cubicBezTo>
                    <a:cubicBezTo>
                      <a:pt x="605" y="510"/>
                      <a:pt x="570" y="537"/>
                      <a:pt x="534" y="564"/>
                    </a:cubicBezTo>
                    <a:cubicBezTo>
                      <a:pt x="455" y="626"/>
                      <a:pt x="386" y="680"/>
                      <a:pt x="323" y="729"/>
                    </a:cubicBezTo>
                    <a:cubicBezTo>
                      <a:pt x="163" y="859"/>
                      <a:pt x="68" y="1060"/>
                      <a:pt x="68" y="1266"/>
                    </a:cubicBezTo>
                    <a:cubicBezTo>
                      <a:pt x="68" y="1428"/>
                      <a:pt x="128" y="1592"/>
                      <a:pt x="234" y="1717"/>
                    </a:cubicBezTo>
                    <a:cubicBezTo>
                      <a:pt x="235" y="1718"/>
                      <a:pt x="235" y="1718"/>
                      <a:pt x="235" y="1718"/>
                    </a:cubicBezTo>
                    <a:cubicBezTo>
                      <a:pt x="236" y="1719"/>
                      <a:pt x="236" y="1719"/>
                      <a:pt x="236" y="1719"/>
                    </a:cubicBezTo>
                    <a:cubicBezTo>
                      <a:pt x="320" y="1840"/>
                      <a:pt x="438" y="1933"/>
                      <a:pt x="567" y="1980"/>
                    </a:cubicBezTo>
                    <a:cubicBezTo>
                      <a:pt x="783" y="2065"/>
                      <a:pt x="1041" y="2029"/>
                      <a:pt x="1224" y="1890"/>
                    </a:cubicBezTo>
                    <a:cubicBezTo>
                      <a:pt x="1229" y="1887"/>
                      <a:pt x="1229" y="1887"/>
                      <a:pt x="1229" y="1887"/>
                    </a:cubicBezTo>
                    <a:cubicBezTo>
                      <a:pt x="1236" y="1883"/>
                      <a:pt x="1245" y="1875"/>
                      <a:pt x="1254" y="1868"/>
                    </a:cubicBezTo>
                    <a:cubicBezTo>
                      <a:pt x="1259" y="1864"/>
                      <a:pt x="1264" y="1860"/>
                      <a:pt x="1269" y="1856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$ḷiḍé">
                <a:extLst>
                  <a:ext uri="{FF2B5EF4-FFF2-40B4-BE49-F238E27FC236}">
                    <a16:creationId xmlns="" xmlns:a16="http://schemas.microsoft.com/office/drawing/2014/main" id="{A76D903E-FA3E-4C22-92E9-B637AB7729F6}"/>
                  </a:ext>
                </a:extLst>
              </p:cNvPr>
              <p:cNvSpPr/>
              <p:nvPr/>
            </p:nvSpPr>
            <p:spPr bwMode="auto">
              <a:xfrm>
                <a:off x="4348873" y="2194407"/>
                <a:ext cx="510816" cy="493566"/>
              </a:xfrm>
              <a:custGeom>
                <a:avLst/>
                <a:gdLst>
                  <a:gd name="T0" fmla="*/ 1716 w 2226"/>
                  <a:gd name="T1" fmla="*/ 1897 h 2154"/>
                  <a:gd name="T2" fmla="*/ 1324 w 2226"/>
                  <a:gd name="T3" fmla="*/ 1925 h 2154"/>
                  <a:gd name="T4" fmla="*/ 1277 w 2226"/>
                  <a:gd name="T5" fmla="*/ 1961 h 2154"/>
                  <a:gd name="T6" fmla="*/ 1 w 2226"/>
                  <a:gd name="T7" fmla="*/ 1274 h 2154"/>
                  <a:gd name="T8" fmla="*/ 603 w 2226"/>
                  <a:gd name="T9" fmla="*/ 431 h 2154"/>
                  <a:gd name="T10" fmla="*/ 905 w 2226"/>
                  <a:gd name="T11" fmla="*/ 198 h 2154"/>
                  <a:gd name="T12" fmla="*/ 1908 w 2226"/>
                  <a:gd name="T13" fmla="*/ 245 h 2154"/>
                  <a:gd name="T14" fmla="*/ 2025 w 2226"/>
                  <a:gd name="T15" fmla="*/ 1360 h 2154"/>
                  <a:gd name="T16" fmla="*/ 1931 w 2226"/>
                  <a:gd name="T17" fmla="*/ 1566 h 2154"/>
                  <a:gd name="T18" fmla="*/ 2063 w 2226"/>
                  <a:gd name="T19" fmla="*/ 1651 h 2154"/>
                  <a:gd name="T20" fmla="*/ 1314 w 2226"/>
                  <a:gd name="T21" fmla="*/ 1911 h 2154"/>
                  <a:gd name="T22" fmla="*/ 1716 w 2226"/>
                  <a:gd name="T23" fmla="*/ 1880 h 2154"/>
                  <a:gd name="T24" fmla="*/ 2090 w 2226"/>
                  <a:gd name="T25" fmla="*/ 1748 h 2154"/>
                  <a:gd name="T26" fmla="*/ 1923 w 2226"/>
                  <a:gd name="T27" fmla="*/ 1581 h 2154"/>
                  <a:gd name="T28" fmla="*/ 1829 w 2226"/>
                  <a:gd name="T29" fmla="*/ 1518 h 2154"/>
                  <a:gd name="T30" fmla="*/ 2012 w 2226"/>
                  <a:gd name="T31" fmla="*/ 1349 h 2154"/>
                  <a:gd name="T32" fmla="*/ 1896 w 2226"/>
                  <a:gd name="T33" fmla="*/ 257 h 2154"/>
                  <a:gd name="T34" fmla="*/ 915 w 2226"/>
                  <a:gd name="T35" fmla="*/ 212 h 2154"/>
                  <a:gd name="T36" fmla="*/ 614 w 2226"/>
                  <a:gd name="T37" fmla="*/ 444 h 2154"/>
                  <a:gd name="T38" fmla="*/ 18 w 2226"/>
                  <a:gd name="T39" fmla="*/ 1274 h 2154"/>
                  <a:gd name="T40" fmla="*/ 555 w 2226"/>
                  <a:gd name="T41" fmla="*/ 2045 h 2154"/>
                  <a:gd name="T42" fmla="*/ 1286 w 2226"/>
                  <a:gd name="T43" fmla="*/ 1934 h 2154"/>
                  <a:gd name="T44" fmla="*/ 2012 w 2226"/>
                  <a:gd name="T45" fmla="*/ 1804 h 2154"/>
                  <a:gd name="T46" fmla="*/ 1703 w 2226"/>
                  <a:gd name="T47" fmla="*/ 1830 h 2154"/>
                  <a:gd name="T48" fmla="*/ 1268 w 2226"/>
                  <a:gd name="T49" fmla="*/ 1884 h 2154"/>
                  <a:gd name="T50" fmla="*/ 1238 w 2226"/>
                  <a:gd name="T51" fmla="*/ 1906 h 2154"/>
                  <a:gd name="T52" fmla="*/ 237 w 2226"/>
                  <a:gd name="T53" fmla="*/ 1732 h 2154"/>
                  <a:gd name="T54" fmla="*/ 326 w 2226"/>
                  <a:gd name="T55" fmla="*/ 732 h 2154"/>
                  <a:gd name="T56" fmla="*/ 712 w 2226"/>
                  <a:gd name="T57" fmla="*/ 433 h 2154"/>
                  <a:gd name="T58" fmla="*/ 1230 w 2226"/>
                  <a:gd name="T59" fmla="*/ 118 h 2154"/>
                  <a:gd name="T60" fmla="*/ 1924 w 2226"/>
                  <a:gd name="T61" fmla="*/ 366 h 2154"/>
                  <a:gd name="T62" fmla="*/ 1972 w 2226"/>
                  <a:gd name="T63" fmla="*/ 1318 h 2154"/>
                  <a:gd name="T64" fmla="*/ 1765 w 2226"/>
                  <a:gd name="T65" fmla="*/ 1500 h 2154"/>
                  <a:gd name="T66" fmla="*/ 1897 w 2226"/>
                  <a:gd name="T67" fmla="*/ 1624 h 2154"/>
                  <a:gd name="T68" fmla="*/ 2040 w 2226"/>
                  <a:gd name="T69" fmla="*/ 1747 h 2154"/>
                  <a:gd name="T70" fmla="*/ 1341 w 2226"/>
                  <a:gd name="T71" fmla="*/ 1830 h 2154"/>
                  <a:gd name="T72" fmla="*/ 1978 w 2226"/>
                  <a:gd name="T73" fmla="*/ 1798 h 2154"/>
                  <a:gd name="T74" fmla="*/ 2010 w 2226"/>
                  <a:gd name="T75" fmla="*/ 1717 h 2154"/>
                  <a:gd name="T76" fmla="*/ 1721 w 2226"/>
                  <a:gd name="T77" fmla="*/ 1528 h 2154"/>
                  <a:gd name="T78" fmla="*/ 1754 w 2226"/>
                  <a:gd name="T79" fmla="*/ 1487 h 2154"/>
                  <a:gd name="T80" fmla="*/ 1958 w 2226"/>
                  <a:gd name="T81" fmla="*/ 1308 h 2154"/>
                  <a:gd name="T82" fmla="*/ 1911 w 2226"/>
                  <a:gd name="T83" fmla="*/ 377 h 2154"/>
                  <a:gd name="T84" fmla="*/ 1234 w 2226"/>
                  <a:gd name="T85" fmla="*/ 135 h 2154"/>
                  <a:gd name="T86" fmla="*/ 722 w 2226"/>
                  <a:gd name="T87" fmla="*/ 446 h 2154"/>
                  <a:gd name="T88" fmla="*/ 337 w 2226"/>
                  <a:gd name="T89" fmla="*/ 745 h 2154"/>
                  <a:gd name="T90" fmla="*/ 250 w 2226"/>
                  <a:gd name="T91" fmla="*/ 1722 h 2154"/>
                  <a:gd name="T92" fmla="*/ 579 w 2226"/>
                  <a:gd name="T93" fmla="*/ 1981 h 2154"/>
                  <a:gd name="T94" fmla="*/ 1233 w 2226"/>
                  <a:gd name="T95" fmla="*/ 1888 h 2154"/>
                  <a:gd name="T96" fmla="*/ 1257 w 2226"/>
                  <a:gd name="T97" fmla="*/ 1871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26" h="2154">
                    <a:moveTo>
                      <a:pt x="2053" y="1857"/>
                    </a:moveTo>
                    <a:cubicBezTo>
                      <a:pt x="2032" y="1873"/>
                      <a:pt x="2007" y="1882"/>
                      <a:pt x="1981" y="1883"/>
                    </a:cubicBezTo>
                    <a:cubicBezTo>
                      <a:pt x="1894" y="1888"/>
                      <a:pt x="1805" y="1892"/>
                      <a:pt x="1716" y="1897"/>
                    </a:cubicBezTo>
                    <a:cubicBezTo>
                      <a:pt x="1706" y="1897"/>
                      <a:pt x="1706" y="1897"/>
                      <a:pt x="1706" y="1897"/>
                    </a:cubicBezTo>
                    <a:cubicBezTo>
                      <a:pt x="1584" y="1904"/>
                      <a:pt x="1462" y="1910"/>
                      <a:pt x="1344" y="1915"/>
                    </a:cubicBezTo>
                    <a:cubicBezTo>
                      <a:pt x="1339" y="1915"/>
                      <a:pt x="1333" y="1918"/>
                      <a:pt x="1324" y="1925"/>
                    </a:cubicBezTo>
                    <a:cubicBezTo>
                      <a:pt x="1320" y="1928"/>
                      <a:pt x="1316" y="1932"/>
                      <a:pt x="1312" y="1935"/>
                    </a:cubicBezTo>
                    <a:cubicBezTo>
                      <a:pt x="1306" y="1940"/>
                      <a:pt x="1301" y="1944"/>
                      <a:pt x="1297" y="1947"/>
                    </a:cubicBezTo>
                    <a:cubicBezTo>
                      <a:pt x="1289" y="1953"/>
                      <a:pt x="1283" y="1958"/>
                      <a:pt x="1277" y="1961"/>
                    </a:cubicBezTo>
                    <a:cubicBezTo>
                      <a:pt x="1073" y="2114"/>
                      <a:pt x="787" y="2154"/>
                      <a:pt x="549" y="2061"/>
                    </a:cubicBezTo>
                    <a:cubicBezTo>
                      <a:pt x="406" y="2008"/>
                      <a:pt x="276" y="1906"/>
                      <a:pt x="183" y="1774"/>
                    </a:cubicBezTo>
                    <a:cubicBezTo>
                      <a:pt x="67" y="1636"/>
                      <a:pt x="0" y="1454"/>
                      <a:pt x="1" y="1274"/>
                    </a:cubicBezTo>
                    <a:cubicBezTo>
                      <a:pt x="0" y="1046"/>
                      <a:pt x="106" y="823"/>
                      <a:pt x="284" y="679"/>
                    </a:cubicBezTo>
                    <a:cubicBezTo>
                      <a:pt x="347" y="629"/>
                      <a:pt x="417" y="575"/>
                      <a:pt x="497" y="513"/>
                    </a:cubicBezTo>
                    <a:cubicBezTo>
                      <a:pt x="532" y="486"/>
                      <a:pt x="568" y="458"/>
                      <a:pt x="603" y="431"/>
                    </a:cubicBezTo>
                    <a:cubicBezTo>
                      <a:pt x="664" y="385"/>
                      <a:pt x="664" y="385"/>
                      <a:pt x="664" y="385"/>
                    </a:cubicBezTo>
                    <a:cubicBezTo>
                      <a:pt x="743" y="323"/>
                      <a:pt x="822" y="262"/>
                      <a:pt x="901" y="201"/>
                    </a:cubicBezTo>
                    <a:cubicBezTo>
                      <a:pt x="905" y="198"/>
                      <a:pt x="905" y="198"/>
                      <a:pt x="905" y="198"/>
                    </a:cubicBezTo>
                    <a:cubicBezTo>
                      <a:pt x="994" y="129"/>
                      <a:pt x="1102" y="78"/>
                      <a:pt x="1215" y="52"/>
                    </a:cubicBezTo>
                    <a:cubicBezTo>
                      <a:pt x="1451" y="0"/>
                      <a:pt x="1729" y="77"/>
                      <a:pt x="1907" y="243"/>
                    </a:cubicBezTo>
                    <a:cubicBezTo>
                      <a:pt x="1908" y="245"/>
                      <a:pt x="1908" y="245"/>
                      <a:pt x="1908" y="245"/>
                    </a:cubicBezTo>
                    <a:cubicBezTo>
                      <a:pt x="1939" y="278"/>
                      <a:pt x="1956" y="296"/>
                      <a:pt x="1976" y="322"/>
                    </a:cubicBezTo>
                    <a:cubicBezTo>
                      <a:pt x="2103" y="469"/>
                      <a:pt x="2172" y="607"/>
                      <a:pt x="2193" y="754"/>
                    </a:cubicBezTo>
                    <a:cubicBezTo>
                      <a:pt x="2226" y="967"/>
                      <a:pt x="2164" y="1194"/>
                      <a:pt x="2025" y="1360"/>
                    </a:cubicBezTo>
                    <a:cubicBezTo>
                      <a:pt x="1985" y="1413"/>
                      <a:pt x="1934" y="1454"/>
                      <a:pt x="1886" y="1491"/>
                    </a:cubicBezTo>
                    <a:cubicBezTo>
                      <a:pt x="1852" y="1517"/>
                      <a:pt x="1852" y="1517"/>
                      <a:pt x="1852" y="1517"/>
                    </a:cubicBezTo>
                    <a:cubicBezTo>
                      <a:pt x="1878" y="1534"/>
                      <a:pt x="1905" y="1550"/>
                      <a:pt x="1931" y="1566"/>
                    </a:cubicBezTo>
                    <a:cubicBezTo>
                      <a:pt x="1931" y="1566"/>
                      <a:pt x="1931" y="1566"/>
                      <a:pt x="1931" y="1566"/>
                    </a:cubicBezTo>
                    <a:cubicBezTo>
                      <a:pt x="1975" y="1592"/>
                      <a:pt x="2020" y="1619"/>
                      <a:pt x="2062" y="1650"/>
                    </a:cubicBezTo>
                    <a:cubicBezTo>
                      <a:pt x="2063" y="1651"/>
                      <a:pt x="2063" y="1651"/>
                      <a:pt x="2063" y="1651"/>
                    </a:cubicBezTo>
                    <a:cubicBezTo>
                      <a:pt x="2092" y="1675"/>
                      <a:pt x="2108" y="1710"/>
                      <a:pt x="2107" y="1749"/>
                    </a:cubicBezTo>
                    <a:cubicBezTo>
                      <a:pt x="2107" y="1790"/>
                      <a:pt x="2086" y="1832"/>
                      <a:pt x="2053" y="1857"/>
                    </a:cubicBezTo>
                    <a:close/>
                    <a:moveTo>
                      <a:pt x="1314" y="1911"/>
                    </a:moveTo>
                    <a:cubicBezTo>
                      <a:pt x="1326" y="1902"/>
                      <a:pt x="1334" y="1898"/>
                      <a:pt x="1343" y="1898"/>
                    </a:cubicBezTo>
                    <a:cubicBezTo>
                      <a:pt x="1461" y="1892"/>
                      <a:pt x="1583" y="1887"/>
                      <a:pt x="1706" y="1880"/>
                    </a:cubicBezTo>
                    <a:cubicBezTo>
                      <a:pt x="1716" y="1880"/>
                      <a:pt x="1716" y="1880"/>
                      <a:pt x="1716" y="1880"/>
                    </a:cubicBezTo>
                    <a:cubicBezTo>
                      <a:pt x="1804" y="1875"/>
                      <a:pt x="1893" y="1871"/>
                      <a:pt x="1980" y="1866"/>
                    </a:cubicBezTo>
                    <a:cubicBezTo>
                      <a:pt x="2003" y="1865"/>
                      <a:pt x="2025" y="1858"/>
                      <a:pt x="2043" y="1843"/>
                    </a:cubicBezTo>
                    <a:cubicBezTo>
                      <a:pt x="2072" y="1821"/>
                      <a:pt x="2090" y="1785"/>
                      <a:pt x="2090" y="1748"/>
                    </a:cubicBezTo>
                    <a:cubicBezTo>
                      <a:pt x="2091" y="1715"/>
                      <a:pt x="2078" y="1685"/>
                      <a:pt x="2053" y="1665"/>
                    </a:cubicBezTo>
                    <a:cubicBezTo>
                      <a:pt x="2051" y="1664"/>
                      <a:pt x="2051" y="1664"/>
                      <a:pt x="2051" y="1664"/>
                    </a:cubicBezTo>
                    <a:cubicBezTo>
                      <a:pt x="2010" y="1633"/>
                      <a:pt x="1966" y="1607"/>
                      <a:pt x="1923" y="1581"/>
                    </a:cubicBezTo>
                    <a:cubicBezTo>
                      <a:pt x="1922" y="1580"/>
                      <a:pt x="1922" y="1580"/>
                      <a:pt x="1922" y="1580"/>
                    </a:cubicBezTo>
                    <a:cubicBezTo>
                      <a:pt x="1892" y="1563"/>
                      <a:pt x="1862" y="1545"/>
                      <a:pt x="1833" y="1525"/>
                    </a:cubicBezTo>
                    <a:cubicBezTo>
                      <a:pt x="1830" y="1524"/>
                      <a:pt x="1829" y="1521"/>
                      <a:pt x="1829" y="1518"/>
                    </a:cubicBezTo>
                    <a:cubicBezTo>
                      <a:pt x="1829" y="1516"/>
                      <a:pt x="1830" y="1513"/>
                      <a:pt x="1832" y="1511"/>
                    </a:cubicBezTo>
                    <a:cubicBezTo>
                      <a:pt x="1876" y="1478"/>
                      <a:pt x="1876" y="1478"/>
                      <a:pt x="1876" y="1478"/>
                    </a:cubicBezTo>
                    <a:cubicBezTo>
                      <a:pt x="1923" y="1441"/>
                      <a:pt x="1972" y="1401"/>
                      <a:pt x="2012" y="1349"/>
                    </a:cubicBezTo>
                    <a:cubicBezTo>
                      <a:pt x="2147" y="1187"/>
                      <a:pt x="2209" y="965"/>
                      <a:pt x="2176" y="756"/>
                    </a:cubicBezTo>
                    <a:cubicBezTo>
                      <a:pt x="2155" y="612"/>
                      <a:pt x="2088" y="478"/>
                      <a:pt x="1963" y="333"/>
                    </a:cubicBezTo>
                    <a:cubicBezTo>
                      <a:pt x="1943" y="307"/>
                      <a:pt x="1927" y="290"/>
                      <a:pt x="1896" y="257"/>
                    </a:cubicBezTo>
                    <a:cubicBezTo>
                      <a:pt x="1895" y="256"/>
                      <a:pt x="1895" y="256"/>
                      <a:pt x="1895" y="256"/>
                    </a:cubicBezTo>
                    <a:cubicBezTo>
                      <a:pt x="1721" y="93"/>
                      <a:pt x="1450" y="18"/>
                      <a:pt x="1219" y="69"/>
                    </a:cubicBezTo>
                    <a:cubicBezTo>
                      <a:pt x="1108" y="94"/>
                      <a:pt x="1003" y="144"/>
                      <a:pt x="915" y="212"/>
                    </a:cubicBezTo>
                    <a:cubicBezTo>
                      <a:pt x="911" y="214"/>
                      <a:pt x="911" y="214"/>
                      <a:pt x="911" y="214"/>
                    </a:cubicBezTo>
                    <a:cubicBezTo>
                      <a:pt x="832" y="276"/>
                      <a:pt x="753" y="337"/>
                      <a:pt x="674" y="398"/>
                    </a:cubicBezTo>
                    <a:cubicBezTo>
                      <a:pt x="614" y="444"/>
                      <a:pt x="614" y="444"/>
                      <a:pt x="614" y="444"/>
                    </a:cubicBezTo>
                    <a:cubicBezTo>
                      <a:pt x="578" y="472"/>
                      <a:pt x="543" y="499"/>
                      <a:pt x="507" y="527"/>
                    </a:cubicBezTo>
                    <a:cubicBezTo>
                      <a:pt x="427" y="589"/>
                      <a:pt x="358" y="643"/>
                      <a:pt x="295" y="692"/>
                    </a:cubicBezTo>
                    <a:cubicBezTo>
                      <a:pt x="121" y="833"/>
                      <a:pt x="17" y="1051"/>
                      <a:pt x="18" y="1274"/>
                    </a:cubicBezTo>
                    <a:cubicBezTo>
                      <a:pt x="17" y="1450"/>
                      <a:pt x="82" y="1628"/>
                      <a:pt x="197" y="1763"/>
                    </a:cubicBezTo>
                    <a:cubicBezTo>
                      <a:pt x="197" y="1763"/>
                      <a:pt x="197" y="1763"/>
                      <a:pt x="197" y="1763"/>
                    </a:cubicBezTo>
                    <a:cubicBezTo>
                      <a:pt x="288" y="1894"/>
                      <a:pt x="415" y="1993"/>
                      <a:pt x="555" y="2045"/>
                    </a:cubicBezTo>
                    <a:cubicBezTo>
                      <a:pt x="788" y="2136"/>
                      <a:pt x="1068" y="2097"/>
                      <a:pt x="1267" y="1947"/>
                    </a:cubicBezTo>
                    <a:cubicBezTo>
                      <a:pt x="1268" y="1946"/>
                      <a:pt x="1268" y="1946"/>
                      <a:pt x="1268" y="1946"/>
                    </a:cubicBezTo>
                    <a:cubicBezTo>
                      <a:pt x="1273" y="1943"/>
                      <a:pt x="1279" y="1939"/>
                      <a:pt x="1286" y="1934"/>
                    </a:cubicBezTo>
                    <a:cubicBezTo>
                      <a:pt x="1291" y="1931"/>
                      <a:pt x="1295" y="1927"/>
                      <a:pt x="1301" y="1922"/>
                    </a:cubicBezTo>
                    <a:cubicBezTo>
                      <a:pt x="1305" y="1918"/>
                      <a:pt x="1310" y="1915"/>
                      <a:pt x="1314" y="1911"/>
                    </a:cubicBezTo>
                    <a:close/>
                    <a:moveTo>
                      <a:pt x="2012" y="1804"/>
                    </a:moveTo>
                    <a:cubicBezTo>
                      <a:pt x="2002" y="1811"/>
                      <a:pt x="1991" y="1815"/>
                      <a:pt x="1978" y="1815"/>
                    </a:cubicBezTo>
                    <a:cubicBezTo>
                      <a:pt x="1893" y="1820"/>
                      <a:pt x="1808" y="1824"/>
                      <a:pt x="1722" y="1829"/>
                    </a:cubicBezTo>
                    <a:cubicBezTo>
                      <a:pt x="1703" y="1830"/>
                      <a:pt x="1703" y="1830"/>
                      <a:pt x="1703" y="1830"/>
                    </a:cubicBezTo>
                    <a:cubicBezTo>
                      <a:pt x="1581" y="1836"/>
                      <a:pt x="1460" y="1842"/>
                      <a:pt x="1341" y="1847"/>
                    </a:cubicBezTo>
                    <a:cubicBezTo>
                      <a:pt x="1316" y="1848"/>
                      <a:pt x="1297" y="1861"/>
                      <a:pt x="1283" y="1871"/>
                    </a:cubicBezTo>
                    <a:cubicBezTo>
                      <a:pt x="1278" y="1875"/>
                      <a:pt x="1273" y="1880"/>
                      <a:pt x="1268" y="1884"/>
                    </a:cubicBezTo>
                    <a:cubicBezTo>
                      <a:pt x="1263" y="1888"/>
                      <a:pt x="1259" y="1891"/>
                      <a:pt x="1256" y="1894"/>
                    </a:cubicBezTo>
                    <a:cubicBezTo>
                      <a:pt x="1250" y="1898"/>
                      <a:pt x="1246" y="1901"/>
                      <a:pt x="1242" y="1903"/>
                    </a:cubicBezTo>
                    <a:cubicBezTo>
                      <a:pt x="1238" y="1906"/>
                      <a:pt x="1238" y="1906"/>
                      <a:pt x="1238" y="1906"/>
                    </a:cubicBezTo>
                    <a:cubicBezTo>
                      <a:pt x="1052" y="2046"/>
                      <a:pt x="791" y="2083"/>
                      <a:pt x="573" y="1997"/>
                    </a:cubicBezTo>
                    <a:cubicBezTo>
                      <a:pt x="442" y="1949"/>
                      <a:pt x="323" y="1855"/>
                      <a:pt x="238" y="1733"/>
                    </a:cubicBezTo>
                    <a:cubicBezTo>
                      <a:pt x="237" y="1732"/>
                      <a:pt x="237" y="1732"/>
                      <a:pt x="237" y="1732"/>
                    </a:cubicBezTo>
                    <a:cubicBezTo>
                      <a:pt x="236" y="1731"/>
                      <a:pt x="236" y="1731"/>
                      <a:pt x="236" y="1731"/>
                    </a:cubicBezTo>
                    <a:cubicBezTo>
                      <a:pt x="129" y="1605"/>
                      <a:pt x="68" y="1439"/>
                      <a:pt x="69" y="1274"/>
                    </a:cubicBezTo>
                    <a:cubicBezTo>
                      <a:pt x="68" y="1066"/>
                      <a:pt x="164" y="863"/>
                      <a:pt x="326" y="732"/>
                    </a:cubicBezTo>
                    <a:cubicBezTo>
                      <a:pt x="390" y="682"/>
                      <a:pt x="459" y="628"/>
                      <a:pt x="538" y="567"/>
                    </a:cubicBezTo>
                    <a:cubicBezTo>
                      <a:pt x="574" y="539"/>
                      <a:pt x="609" y="512"/>
                      <a:pt x="645" y="484"/>
                    </a:cubicBezTo>
                    <a:cubicBezTo>
                      <a:pt x="712" y="433"/>
                      <a:pt x="712" y="433"/>
                      <a:pt x="712" y="433"/>
                    </a:cubicBezTo>
                    <a:cubicBezTo>
                      <a:pt x="789" y="373"/>
                      <a:pt x="866" y="314"/>
                      <a:pt x="943" y="254"/>
                    </a:cubicBezTo>
                    <a:cubicBezTo>
                      <a:pt x="946" y="252"/>
                      <a:pt x="946" y="252"/>
                      <a:pt x="946" y="252"/>
                    </a:cubicBezTo>
                    <a:cubicBezTo>
                      <a:pt x="1028" y="188"/>
                      <a:pt x="1126" y="142"/>
                      <a:pt x="1230" y="118"/>
                    </a:cubicBezTo>
                    <a:cubicBezTo>
                      <a:pt x="1445" y="71"/>
                      <a:pt x="1697" y="141"/>
                      <a:pt x="1860" y="292"/>
                    </a:cubicBezTo>
                    <a:cubicBezTo>
                      <a:pt x="1888" y="322"/>
                      <a:pt x="1903" y="339"/>
                      <a:pt x="1923" y="365"/>
                    </a:cubicBezTo>
                    <a:cubicBezTo>
                      <a:pt x="1924" y="366"/>
                      <a:pt x="1924" y="366"/>
                      <a:pt x="1924" y="366"/>
                    </a:cubicBezTo>
                    <a:cubicBezTo>
                      <a:pt x="2042" y="503"/>
                      <a:pt x="2107" y="629"/>
                      <a:pt x="2126" y="764"/>
                    </a:cubicBezTo>
                    <a:cubicBezTo>
                      <a:pt x="2157" y="959"/>
                      <a:pt x="2099" y="1166"/>
                      <a:pt x="1973" y="1317"/>
                    </a:cubicBezTo>
                    <a:cubicBezTo>
                      <a:pt x="1972" y="1318"/>
                      <a:pt x="1972" y="1318"/>
                      <a:pt x="1972" y="1318"/>
                    </a:cubicBezTo>
                    <a:cubicBezTo>
                      <a:pt x="1936" y="1365"/>
                      <a:pt x="1890" y="1403"/>
                      <a:pt x="1845" y="1438"/>
                    </a:cubicBezTo>
                    <a:cubicBezTo>
                      <a:pt x="1804" y="1469"/>
                      <a:pt x="1804" y="1469"/>
                      <a:pt x="1804" y="1469"/>
                    </a:cubicBezTo>
                    <a:cubicBezTo>
                      <a:pt x="1793" y="1478"/>
                      <a:pt x="1779" y="1489"/>
                      <a:pt x="1765" y="1500"/>
                    </a:cubicBezTo>
                    <a:cubicBezTo>
                      <a:pt x="1740" y="1521"/>
                      <a:pt x="1740" y="1521"/>
                      <a:pt x="1740" y="1521"/>
                    </a:cubicBezTo>
                    <a:cubicBezTo>
                      <a:pt x="1766" y="1540"/>
                      <a:pt x="1766" y="1540"/>
                      <a:pt x="1766" y="1540"/>
                    </a:cubicBezTo>
                    <a:cubicBezTo>
                      <a:pt x="1808" y="1572"/>
                      <a:pt x="1853" y="1598"/>
                      <a:pt x="1897" y="1624"/>
                    </a:cubicBezTo>
                    <a:cubicBezTo>
                      <a:pt x="1941" y="1650"/>
                      <a:pt x="1982" y="1675"/>
                      <a:pt x="2021" y="1704"/>
                    </a:cubicBezTo>
                    <a:cubicBezTo>
                      <a:pt x="2021" y="1704"/>
                      <a:pt x="2021" y="1704"/>
                      <a:pt x="2021" y="1704"/>
                    </a:cubicBezTo>
                    <a:cubicBezTo>
                      <a:pt x="2037" y="1718"/>
                      <a:pt x="2040" y="1735"/>
                      <a:pt x="2040" y="1747"/>
                    </a:cubicBezTo>
                    <a:cubicBezTo>
                      <a:pt x="2039" y="1769"/>
                      <a:pt x="2029" y="1791"/>
                      <a:pt x="2012" y="1804"/>
                    </a:cubicBezTo>
                    <a:close/>
                    <a:moveTo>
                      <a:pt x="1273" y="1858"/>
                    </a:moveTo>
                    <a:cubicBezTo>
                      <a:pt x="1288" y="1846"/>
                      <a:pt x="1310" y="1831"/>
                      <a:pt x="1341" y="1830"/>
                    </a:cubicBezTo>
                    <a:cubicBezTo>
                      <a:pt x="1459" y="1825"/>
                      <a:pt x="1580" y="1819"/>
                      <a:pt x="1702" y="1813"/>
                    </a:cubicBezTo>
                    <a:cubicBezTo>
                      <a:pt x="1721" y="1812"/>
                      <a:pt x="1721" y="1812"/>
                      <a:pt x="1721" y="1812"/>
                    </a:cubicBezTo>
                    <a:cubicBezTo>
                      <a:pt x="1807" y="1807"/>
                      <a:pt x="1892" y="1803"/>
                      <a:pt x="1978" y="1798"/>
                    </a:cubicBezTo>
                    <a:cubicBezTo>
                      <a:pt x="1987" y="1798"/>
                      <a:pt x="1995" y="1795"/>
                      <a:pt x="2002" y="1790"/>
                    </a:cubicBezTo>
                    <a:cubicBezTo>
                      <a:pt x="2014" y="1780"/>
                      <a:pt x="2022" y="1764"/>
                      <a:pt x="2023" y="1747"/>
                    </a:cubicBezTo>
                    <a:cubicBezTo>
                      <a:pt x="2023" y="1735"/>
                      <a:pt x="2019" y="1725"/>
                      <a:pt x="2010" y="1717"/>
                    </a:cubicBezTo>
                    <a:cubicBezTo>
                      <a:pt x="1972" y="1689"/>
                      <a:pt x="1931" y="1665"/>
                      <a:pt x="1888" y="1639"/>
                    </a:cubicBezTo>
                    <a:cubicBezTo>
                      <a:pt x="1844" y="1613"/>
                      <a:pt x="1799" y="1586"/>
                      <a:pt x="1756" y="1554"/>
                    </a:cubicBezTo>
                    <a:cubicBezTo>
                      <a:pt x="1721" y="1528"/>
                      <a:pt x="1721" y="1528"/>
                      <a:pt x="1721" y="1528"/>
                    </a:cubicBezTo>
                    <a:cubicBezTo>
                      <a:pt x="1719" y="1526"/>
                      <a:pt x="1718" y="1524"/>
                      <a:pt x="1718" y="1521"/>
                    </a:cubicBezTo>
                    <a:cubicBezTo>
                      <a:pt x="1718" y="1519"/>
                      <a:pt x="1719" y="1516"/>
                      <a:pt x="1721" y="1514"/>
                    </a:cubicBezTo>
                    <a:cubicBezTo>
                      <a:pt x="1754" y="1487"/>
                      <a:pt x="1754" y="1487"/>
                      <a:pt x="1754" y="1487"/>
                    </a:cubicBezTo>
                    <a:cubicBezTo>
                      <a:pt x="1768" y="1475"/>
                      <a:pt x="1782" y="1464"/>
                      <a:pt x="1793" y="1456"/>
                    </a:cubicBezTo>
                    <a:cubicBezTo>
                      <a:pt x="1835" y="1424"/>
                      <a:pt x="1835" y="1424"/>
                      <a:pt x="1835" y="1424"/>
                    </a:cubicBezTo>
                    <a:cubicBezTo>
                      <a:pt x="1878" y="1390"/>
                      <a:pt x="1924" y="1353"/>
                      <a:pt x="1958" y="1308"/>
                    </a:cubicBezTo>
                    <a:cubicBezTo>
                      <a:pt x="1959" y="1306"/>
                      <a:pt x="1959" y="1306"/>
                      <a:pt x="1959" y="1306"/>
                    </a:cubicBezTo>
                    <a:cubicBezTo>
                      <a:pt x="2083" y="1159"/>
                      <a:pt x="2139" y="957"/>
                      <a:pt x="2109" y="766"/>
                    </a:cubicBezTo>
                    <a:cubicBezTo>
                      <a:pt x="2090" y="635"/>
                      <a:pt x="2027" y="511"/>
                      <a:pt x="1911" y="377"/>
                    </a:cubicBezTo>
                    <a:cubicBezTo>
                      <a:pt x="1910" y="375"/>
                      <a:pt x="1910" y="375"/>
                      <a:pt x="1910" y="375"/>
                    </a:cubicBezTo>
                    <a:cubicBezTo>
                      <a:pt x="1890" y="350"/>
                      <a:pt x="1875" y="334"/>
                      <a:pt x="1847" y="304"/>
                    </a:cubicBezTo>
                    <a:cubicBezTo>
                      <a:pt x="1690" y="157"/>
                      <a:pt x="1443" y="89"/>
                      <a:pt x="1234" y="135"/>
                    </a:cubicBezTo>
                    <a:cubicBezTo>
                      <a:pt x="1132" y="158"/>
                      <a:pt x="1036" y="203"/>
                      <a:pt x="956" y="265"/>
                    </a:cubicBezTo>
                    <a:cubicBezTo>
                      <a:pt x="953" y="268"/>
                      <a:pt x="953" y="268"/>
                      <a:pt x="953" y="268"/>
                    </a:cubicBezTo>
                    <a:cubicBezTo>
                      <a:pt x="876" y="327"/>
                      <a:pt x="799" y="387"/>
                      <a:pt x="722" y="446"/>
                    </a:cubicBezTo>
                    <a:cubicBezTo>
                      <a:pt x="655" y="498"/>
                      <a:pt x="655" y="498"/>
                      <a:pt x="655" y="498"/>
                    </a:cubicBezTo>
                    <a:cubicBezTo>
                      <a:pt x="620" y="525"/>
                      <a:pt x="584" y="553"/>
                      <a:pt x="548" y="580"/>
                    </a:cubicBezTo>
                    <a:cubicBezTo>
                      <a:pt x="470" y="641"/>
                      <a:pt x="400" y="695"/>
                      <a:pt x="337" y="745"/>
                    </a:cubicBezTo>
                    <a:cubicBezTo>
                      <a:pt x="179" y="873"/>
                      <a:pt x="85" y="1071"/>
                      <a:pt x="86" y="1275"/>
                    </a:cubicBezTo>
                    <a:cubicBezTo>
                      <a:pt x="85" y="1435"/>
                      <a:pt x="145" y="1597"/>
                      <a:pt x="249" y="1720"/>
                    </a:cubicBezTo>
                    <a:cubicBezTo>
                      <a:pt x="250" y="1722"/>
                      <a:pt x="250" y="1722"/>
                      <a:pt x="250" y="1722"/>
                    </a:cubicBezTo>
                    <a:cubicBezTo>
                      <a:pt x="251" y="1722"/>
                      <a:pt x="251" y="1722"/>
                      <a:pt x="251" y="1722"/>
                    </a:cubicBezTo>
                    <a:cubicBezTo>
                      <a:pt x="252" y="1723"/>
                      <a:pt x="252" y="1723"/>
                      <a:pt x="252" y="1723"/>
                    </a:cubicBezTo>
                    <a:cubicBezTo>
                      <a:pt x="335" y="1843"/>
                      <a:pt x="451" y="1934"/>
                      <a:pt x="579" y="1981"/>
                    </a:cubicBezTo>
                    <a:cubicBezTo>
                      <a:pt x="792" y="2065"/>
                      <a:pt x="1047" y="2029"/>
                      <a:pt x="1228" y="1892"/>
                    </a:cubicBezTo>
                    <a:cubicBezTo>
                      <a:pt x="1229" y="1891"/>
                      <a:pt x="1229" y="1891"/>
                      <a:pt x="1229" y="1891"/>
                    </a:cubicBezTo>
                    <a:cubicBezTo>
                      <a:pt x="1233" y="1888"/>
                      <a:pt x="1233" y="1888"/>
                      <a:pt x="1233" y="1888"/>
                    </a:cubicBezTo>
                    <a:cubicBezTo>
                      <a:pt x="1234" y="1888"/>
                      <a:pt x="1234" y="1888"/>
                      <a:pt x="1234" y="1888"/>
                    </a:cubicBezTo>
                    <a:cubicBezTo>
                      <a:pt x="1237" y="1887"/>
                      <a:pt x="1240" y="1884"/>
                      <a:pt x="1245" y="1880"/>
                    </a:cubicBezTo>
                    <a:cubicBezTo>
                      <a:pt x="1249" y="1877"/>
                      <a:pt x="1253" y="1874"/>
                      <a:pt x="1257" y="1871"/>
                    </a:cubicBezTo>
                    <a:cubicBezTo>
                      <a:pt x="1262" y="1866"/>
                      <a:pt x="1267" y="1862"/>
                      <a:pt x="1273" y="185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Sḻiḑe">
                <a:extLst>
                  <a:ext uri="{FF2B5EF4-FFF2-40B4-BE49-F238E27FC236}">
                    <a16:creationId xmlns="" xmlns:a16="http://schemas.microsoft.com/office/drawing/2014/main" id="{CDBC24E4-C355-4A0A-AFA8-0E70EAA86DA4}"/>
                  </a:ext>
                </a:extLst>
              </p:cNvPr>
              <p:cNvSpPr/>
              <p:nvPr/>
            </p:nvSpPr>
            <p:spPr bwMode="auto">
              <a:xfrm>
                <a:off x="7358185" y="2676472"/>
                <a:ext cx="364184" cy="257804"/>
              </a:xfrm>
              <a:custGeom>
                <a:avLst/>
                <a:gdLst>
                  <a:gd name="T0" fmla="*/ 1560 w 1587"/>
                  <a:gd name="T1" fmla="*/ 140 h 1126"/>
                  <a:gd name="T2" fmla="*/ 1572 w 1587"/>
                  <a:gd name="T3" fmla="*/ 132 h 1126"/>
                  <a:gd name="T4" fmla="*/ 1523 w 1587"/>
                  <a:gd name="T5" fmla="*/ 56 h 1126"/>
                  <a:gd name="T6" fmla="*/ 1511 w 1587"/>
                  <a:gd name="T7" fmla="*/ 64 h 1126"/>
                  <a:gd name="T8" fmla="*/ 1287 w 1587"/>
                  <a:gd name="T9" fmla="*/ 46 h 1126"/>
                  <a:gd name="T10" fmla="*/ 1150 w 1587"/>
                  <a:gd name="T11" fmla="*/ 135 h 1126"/>
                  <a:gd name="T12" fmla="*/ 1077 w 1587"/>
                  <a:gd name="T13" fmla="*/ 347 h 1126"/>
                  <a:gd name="T14" fmla="*/ 0 w 1587"/>
                  <a:gd name="T15" fmla="*/ 1050 h 1126"/>
                  <a:gd name="T16" fmla="*/ 50 w 1587"/>
                  <a:gd name="T17" fmla="*/ 1126 h 1126"/>
                  <a:gd name="T18" fmla="*/ 1126 w 1587"/>
                  <a:gd name="T19" fmla="*/ 423 h 1126"/>
                  <a:gd name="T20" fmla="*/ 1350 w 1587"/>
                  <a:gd name="T21" fmla="*/ 442 h 1126"/>
                  <a:gd name="T22" fmla="*/ 1487 w 1587"/>
                  <a:gd name="T23" fmla="*/ 352 h 1126"/>
                  <a:gd name="T24" fmla="*/ 1560 w 1587"/>
                  <a:gd name="T25" fmla="*/ 140 h 1126"/>
                  <a:gd name="T26" fmla="*/ 1437 w 1587"/>
                  <a:gd name="T27" fmla="*/ 277 h 1126"/>
                  <a:gd name="T28" fmla="*/ 1300 w 1587"/>
                  <a:gd name="T29" fmla="*/ 366 h 1126"/>
                  <a:gd name="T30" fmla="*/ 1184 w 1587"/>
                  <a:gd name="T31" fmla="*/ 354 h 1126"/>
                  <a:gd name="T32" fmla="*/ 1164 w 1587"/>
                  <a:gd name="T33" fmla="*/ 322 h 1126"/>
                  <a:gd name="T34" fmla="*/ 1200 w 1587"/>
                  <a:gd name="T35" fmla="*/ 211 h 1126"/>
                  <a:gd name="T36" fmla="*/ 1337 w 1587"/>
                  <a:gd name="T37" fmla="*/ 122 h 1126"/>
                  <a:gd name="T38" fmla="*/ 1453 w 1587"/>
                  <a:gd name="T39" fmla="*/ 134 h 1126"/>
                  <a:gd name="T40" fmla="*/ 1464 w 1587"/>
                  <a:gd name="T41" fmla="*/ 149 h 1126"/>
                  <a:gd name="T42" fmla="*/ 1473 w 1587"/>
                  <a:gd name="T43" fmla="*/ 165 h 1126"/>
                  <a:gd name="T44" fmla="*/ 1437 w 1587"/>
                  <a:gd name="T45" fmla="*/ 277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7" h="1126">
                    <a:moveTo>
                      <a:pt x="1560" y="140"/>
                    </a:moveTo>
                    <a:cubicBezTo>
                      <a:pt x="1572" y="132"/>
                      <a:pt x="1572" y="132"/>
                      <a:pt x="1572" y="132"/>
                    </a:cubicBezTo>
                    <a:cubicBezTo>
                      <a:pt x="1523" y="56"/>
                      <a:pt x="1523" y="56"/>
                      <a:pt x="1523" y="56"/>
                    </a:cubicBezTo>
                    <a:cubicBezTo>
                      <a:pt x="1511" y="64"/>
                      <a:pt x="1511" y="64"/>
                      <a:pt x="1511" y="64"/>
                    </a:cubicBezTo>
                    <a:cubicBezTo>
                      <a:pt x="1450" y="9"/>
                      <a:pt x="1357" y="0"/>
                      <a:pt x="1287" y="46"/>
                    </a:cubicBezTo>
                    <a:cubicBezTo>
                      <a:pt x="1150" y="135"/>
                      <a:pt x="1150" y="135"/>
                      <a:pt x="1150" y="135"/>
                    </a:cubicBezTo>
                    <a:cubicBezTo>
                      <a:pt x="1080" y="181"/>
                      <a:pt x="1050" y="270"/>
                      <a:pt x="1077" y="347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50" y="1126"/>
                      <a:pt x="50" y="1126"/>
                      <a:pt x="50" y="1126"/>
                    </a:cubicBezTo>
                    <a:cubicBezTo>
                      <a:pt x="1126" y="423"/>
                      <a:pt x="1126" y="423"/>
                      <a:pt x="1126" y="423"/>
                    </a:cubicBezTo>
                    <a:cubicBezTo>
                      <a:pt x="1187" y="479"/>
                      <a:pt x="1280" y="488"/>
                      <a:pt x="1350" y="442"/>
                    </a:cubicBezTo>
                    <a:cubicBezTo>
                      <a:pt x="1487" y="352"/>
                      <a:pt x="1487" y="352"/>
                      <a:pt x="1487" y="352"/>
                    </a:cubicBezTo>
                    <a:cubicBezTo>
                      <a:pt x="1557" y="307"/>
                      <a:pt x="1587" y="218"/>
                      <a:pt x="1560" y="140"/>
                    </a:cubicBezTo>
                    <a:close/>
                    <a:moveTo>
                      <a:pt x="1437" y="277"/>
                    </a:moveTo>
                    <a:cubicBezTo>
                      <a:pt x="1300" y="366"/>
                      <a:pt x="1300" y="366"/>
                      <a:pt x="1300" y="366"/>
                    </a:cubicBezTo>
                    <a:cubicBezTo>
                      <a:pt x="1264" y="390"/>
                      <a:pt x="1215" y="385"/>
                      <a:pt x="1184" y="354"/>
                    </a:cubicBezTo>
                    <a:cubicBezTo>
                      <a:pt x="1176" y="345"/>
                      <a:pt x="1169" y="334"/>
                      <a:pt x="1164" y="322"/>
                    </a:cubicBezTo>
                    <a:cubicBezTo>
                      <a:pt x="1148" y="282"/>
                      <a:pt x="1163" y="235"/>
                      <a:pt x="1200" y="211"/>
                    </a:cubicBezTo>
                    <a:cubicBezTo>
                      <a:pt x="1337" y="122"/>
                      <a:pt x="1337" y="122"/>
                      <a:pt x="1337" y="122"/>
                    </a:cubicBezTo>
                    <a:cubicBezTo>
                      <a:pt x="1373" y="98"/>
                      <a:pt x="1422" y="103"/>
                      <a:pt x="1453" y="134"/>
                    </a:cubicBezTo>
                    <a:cubicBezTo>
                      <a:pt x="1457" y="139"/>
                      <a:pt x="1461" y="144"/>
                      <a:pt x="1464" y="149"/>
                    </a:cubicBezTo>
                    <a:cubicBezTo>
                      <a:pt x="1468" y="154"/>
                      <a:pt x="1471" y="160"/>
                      <a:pt x="1473" y="165"/>
                    </a:cubicBezTo>
                    <a:cubicBezTo>
                      <a:pt x="1489" y="206"/>
                      <a:pt x="1474" y="253"/>
                      <a:pt x="1437" y="27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líḍe">
                <a:extLst>
                  <a:ext uri="{FF2B5EF4-FFF2-40B4-BE49-F238E27FC236}">
                    <a16:creationId xmlns="" xmlns:a16="http://schemas.microsoft.com/office/drawing/2014/main" id="{3133D127-B32B-4C96-B904-330A5E0BD881}"/>
                  </a:ext>
                </a:extLst>
              </p:cNvPr>
              <p:cNvSpPr/>
              <p:nvPr/>
            </p:nvSpPr>
            <p:spPr bwMode="auto">
              <a:xfrm>
                <a:off x="7516318" y="2935235"/>
                <a:ext cx="363226" cy="256846"/>
              </a:xfrm>
              <a:custGeom>
                <a:avLst/>
                <a:gdLst>
                  <a:gd name="T0" fmla="*/ 510 w 1581"/>
                  <a:gd name="T1" fmla="*/ 775 h 1123"/>
                  <a:gd name="T2" fmla="*/ 1581 w 1581"/>
                  <a:gd name="T3" fmla="*/ 76 h 1123"/>
                  <a:gd name="T4" fmla="*/ 1532 w 1581"/>
                  <a:gd name="T5" fmla="*/ 0 h 1123"/>
                  <a:gd name="T6" fmla="*/ 460 w 1581"/>
                  <a:gd name="T7" fmla="*/ 699 h 1123"/>
                  <a:gd name="T8" fmla="*/ 237 w 1581"/>
                  <a:gd name="T9" fmla="*/ 681 h 1123"/>
                  <a:gd name="T10" fmla="*/ 100 w 1581"/>
                  <a:gd name="T11" fmla="*/ 770 h 1123"/>
                  <a:gd name="T12" fmla="*/ 27 w 1581"/>
                  <a:gd name="T13" fmla="*/ 982 h 1123"/>
                  <a:gd name="T14" fmla="*/ 9 w 1581"/>
                  <a:gd name="T15" fmla="*/ 994 h 1123"/>
                  <a:gd name="T16" fmla="*/ 59 w 1581"/>
                  <a:gd name="T17" fmla="*/ 1070 h 1123"/>
                  <a:gd name="T18" fmla="*/ 76 w 1581"/>
                  <a:gd name="T19" fmla="*/ 1058 h 1123"/>
                  <a:gd name="T20" fmla="*/ 300 w 1581"/>
                  <a:gd name="T21" fmla="*/ 1077 h 1123"/>
                  <a:gd name="T22" fmla="*/ 437 w 1581"/>
                  <a:gd name="T23" fmla="*/ 987 h 1123"/>
                  <a:gd name="T24" fmla="*/ 510 w 1581"/>
                  <a:gd name="T25" fmla="*/ 775 h 1123"/>
                  <a:gd name="T26" fmla="*/ 387 w 1581"/>
                  <a:gd name="T27" fmla="*/ 911 h 1123"/>
                  <a:gd name="T28" fmla="*/ 250 w 1581"/>
                  <a:gd name="T29" fmla="*/ 1001 h 1123"/>
                  <a:gd name="T30" fmla="*/ 134 w 1581"/>
                  <a:gd name="T31" fmla="*/ 989 h 1123"/>
                  <a:gd name="T32" fmla="*/ 114 w 1581"/>
                  <a:gd name="T33" fmla="*/ 957 h 1123"/>
                  <a:gd name="T34" fmla="*/ 149 w 1581"/>
                  <a:gd name="T35" fmla="*/ 846 h 1123"/>
                  <a:gd name="T36" fmla="*/ 286 w 1581"/>
                  <a:gd name="T37" fmla="*/ 757 h 1123"/>
                  <a:gd name="T38" fmla="*/ 402 w 1581"/>
                  <a:gd name="T39" fmla="*/ 769 h 1123"/>
                  <a:gd name="T40" fmla="*/ 414 w 1581"/>
                  <a:gd name="T41" fmla="*/ 784 h 1123"/>
                  <a:gd name="T42" fmla="*/ 423 w 1581"/>
                  <a:gd name="T43" fmla="*/ 800 h 1123"/>
                  <a:gd name="T44" fmla="*/ 387 w 1581"/>
                  <a:gd name="T45" fmla="*/ 911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1" h="1123">
                    <a:moveTo>
                      <a:pt x="510" y="775"/>
                    </a:moveTo>
                    <a:cubicBezTo>
                      <a:pt x="1581" y="76"/>
                      <a:pt x="1581" y="76"/>
                      <a:pt x="1581" y="76"/>
                    </a:cubicBezTo>
                    <a:cubicBezTo>
                      <a:pt x="1532" y="0"/>
                      <a:pt x="1532" y="0"/>
                      <a:pt x="1532" y="0"/>
                    </a:cubicBezTo>
                    <a:cubicBezTo>
                      <a:pt x="460" y="699"/>
                      <a:pt x="460" y="699"/>
                      <a:pt x="460" y="699"/>
                    </a:cubicBezTo>
                    <a:cubicBezTo>
                      <a:pt x="400" y="644"/>
                      <a:pt x="307" y="635"/>
                      <a:pt x="237" y="681"/>
                    </a:cubicBezTo>
                    <a:cubicBezTo>
                      <a:pt x="100" y="770"/>
                      <a:pt x="100" y="770"/>
                      <a:pt x="100" y="770"/>
                    </a:cubicBezTo>
                    <a:cubicBezTo>
                      <a:pt x="30" y="816"/>
                      <a:pt x="0" y="905"/>
                      <a:pt x="27" y="982"/>
                    </a:cubicBezTo>
                    <a:cubicBezTo>
                      <a:pt x="9" y="994"/>
                      <a:pt x="9" y="994"/>
                      <a:pt x="9" y="994"/>
                    </a:cubicBezTo>
                    <a:cubicBezTo>
                      <a:pt x="59" y="1070"/>
                      <a:pt x="59" y="1070"/>
                      <a:pt x="59" y="1070"/>
                    </a:cubicBezTo>
                    <a:cubicBezTo>
                      <a:pt x="76" y="1058"/>
                      <a:pt x="76" y="1058"/>
                      <a:pt x="76" y="1058"/>
                    </a:cubicBezTo>
                    <a:cubicBezTo>
                      <a:pt x="137" y="1114"/>
                      <a:pt x="230" y="1123"/>
                      <a:pt x="300" y="1077"/>
                    </a:cubicBezTo>
                    <a:cubicBezTo>
                      <a:pt x="437" y="987"/>
                      <a:pt x="437" y="987"/>
                      <a:pt x="437" y="987"/>
                    </a:cubicBezTo>
                    <a:cubicBezTo>
                      <a:pt x="507" y="942"/>
                      <a:pt x="536" y="853"/>
                      <a:pt x="510" y="775"/>
                    </a:cubicBezTo>
                    <a:close/>
                    <a:moveTo>
                      <a:pt x="387" y="911"/>
                    </a:moveTo>
                    <a:cubicBezTo>
                      <a:pt x="250" y="1001"/>
                      <a:pt x="250" y="1001"/>
                      <a:pt x="250" y="1001"/>
                    </a:cubicBezTo>
                    <a:cubicBezTo>
                      <a:pt x="214" y="1025"/>
                      <a:pt x="165" y="1020"/>
                      <a:pt x="134" y="989"/>
                    </a:cubicBezTo>
                    <a:cubicBezTo>
                      <a:pt x="125" y="980"/>
                      <a:pt x="119" y="969"/>
                      <a:pt x="114" y="957"/>
                    </a:cubicBezTo>
                    <a:cubicBezTo>
                      <a:pt x="98" y="917"/>
                      <a:pt x="113" y="870"/>
                      <a:pt x="149" y="846"/>
                    </a:cubicBezTo>
                    <a:cubicBezTo>
                      <a:pt x="286" y="757"/>
                      <a:pt x="286" y="757"/>
                      <a:pt x="286" y="757"/>
                    </a:cubicBezTo>
                    <a:cubicBezTo>
                      <a:pt x="323" y="733"/>
                      <a:pt x="372" y="738"/>
                      <a:pt x="402" y="769"/>
                    </a:cubicBezTo>
                    <a:cubicBezTo>
                      <a:pt x="407" y="774"/>
                      <a:pt x="411" y="779"/>
                      <a:pt x="414" y="784"/>
                    </a:cubicBezTo>
                    <a:cubicBezTo>
                      <a:pt x="418" y="789"/>
                      <a:pt x="421" y="795"/>
                      <a:pt x="423" y="800"/>
                    </a:cubicBezTo>
                    <a:cubicBezTo>
                      <a:pt x="439" y="841"/>
                      <a:pt x="424" y="888"/>
                      <a:pt x="387" y="91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ŝḻíḍè">
                <a:extLst>
                  <a:ext uri="{FF2B5EF4-FFF2-40B4-BE49-F238E27FC236}">
                    <a16:creationId xmlns="" xmlns:a16="http://schemas.microsoft.com/office/drawing/2014/main" id="{B52B5D0C-971A-448D-A82E-BA52FB3A5DB7}"/>
                  </a:ext>
                </a:extLst>
              </p:cNvPr>
              <p:cNvSpPr/>
              <p:nvPr/>
            </p:nvSpPr>
            <p:spPr bwMode="auto">
              <a:xfrm>
                <a:off x="7438689" y="2812562"/>
                <a:ext cx="360351" cy="244387"/>
              </a:xfrm>
              <a:custGeom>
                <a:avLst/>
                <a:gdLst>
                  <a:gd name="T0" fmla="*/ 1028 w 1572"/>
                  <a:gd name="T1" fmla="*/ 431 h 1069"/>
                  <a:gd name="T2" fmla="*/ 1572 w 1572"/>
                  <a:gd name="T3" fmla="*/ 76 h 1069"/>
                  <a:gd name="T4" fmla="*/ 1523 w 1572"/>
                  <a:gd name="T5" fmla="*/ 0 h 1069"/>
                  <a:gd name="T6" fmla="*/ 978 w 1572"/>
                  <a:gd name="T7" fmla="*/ 355 h 1069"/>
                  <a:gd name="T8" fmla="*/ 755 w 1572"/>
                  <a:gd name="T9" fmla="*/ 337 h 1069"/>
                  <a:gd name="T10" fmla="*/ 618 w 1572"/>
                  <a:gd name="T11" fmla="*/ 426 h 1069"/>
                  <a:gd name="T12" fmla="*/ 545 w 1572"/>
                  <a:gd name="T13" fmla="*/ 638 h 1069"/>
                  <a:gd name="T14" fmla="*/ 0 w 1572"/>
                  <a:gd name="T15" fmla="*/ 993 h 1069"/>
                  <a:gd name="T16" fmla="*/ 50 w 1572"/>
                  <a:gd name="T17" fmla="*/ 1069 h 1069"/>
                  <a:gd name="T18" fmla="*/ 594 w 1572"/>
                  <a:gd name="T19" fmla="*/ 714 h 1069"/>
                  <a:gd name="T20" fmla="*/ 818 w 1572"/>
                  <a:gd name="T21" fmla="*/ 733 h 1069"/>
                  <a:gd name="T22" fmla="*/ 955 w 1572"/>
                  <a:gd name="T23" fmla="*/ 643 h 1069"/>
                  <a:gd name="T24" fmla="*/ 1028 w 1572"/>
                  <a:gd name="T25" fmla="*/ 431 h 1069"/>
                  <a:gd name="T26" fmla="*/ 905 w 1572"/>
                  <a:gd name="T27" fmla="*/ 567 h 1069"/>
                  <a:gd name="T28" fmla="*/ 768 w 1572"/>
                  <a:gd name="T29" fmla="*/ 657 h 1069"/>
                  <a:gd name="T30" fmla="*/ 652 w 1572"/>
                  <a:gd name="T31" fmla="*/ 644 h 1069"/>
                  <a:gd name="T32" fmla="*/ 632 w 1572"/>
                  <a:gd name="T33" fmla="*/ 613 h 1069"/>
                  <a:gd name="T34" fmla="*/ 667 w 1572"/>
                  <a:gd name="T35" fmla="*/ 502 h 1069"/>
                  <a:gd name="T36" fmla="*/ 804 w 1572"/>
                  <a:gd name="T37" fmla="*/ 413 h 1069"/>
                  <a:gd name="T38" fmla="*/ 920 w 1572"/>
                  <a:gd name="T39" fmla="*/ 425 h 1069"/>
                  <a:gd name="T40" fmla="*/ 932 w 1572"/>
                  <a:gd name="T41" fmla="*/ 439 h 1069"/>
                  <a:gd name="T42" fmla="*/ 941 w 1572"/>
                  <a:gd name="T43" fmla="*/ 456 h 1069"/>
                  <a:gd name="T44" fmla="*/ 905 w 1572"/>
                  <a:gd name="T45" fmla="*/ 567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2" h="1069">
                    <a:moveTo>
                      <a:pt x="1028" y="431"/>
                    </a:moveTo>
                    <a:cubicBezTo>
                      <a:pt x="1572" y="76"/>
                      <a:pt x="1572" y="76"/>
                      <a:pt x="1572" y="76"/>
                    </a:cubicBezTo>
                    <a:cubicBezTo>
                      <a:pt x="1523" y="0"/>
                      <a:pt x="1523" y="0"/>
                      <a:pt x="1523" y="0"/>
                    </a:cubicBezTo>
                    <a:cubicBezTo>
                      <a:pt x="978" y="355"/>
                      <a:pt x="978" y="355"/>
                      <a:pt x="978" y="355"/>
                    </a:cubicBezTo>
                    <a:cubicBezTo>
                      <a:pt x="918" y="300"/>
                      <a:pt x="825" y="291"/>
                      <a:pt x="755" y="337"/>
                    </a:cubicBezTo>
                    <a:cubicBezTo>
                      <a:pt x="618" y="426"/>
                      <a:pt x="618" y="426"/>
                      <a:pt x="618" y="426"/>
                    </a:cubicBezTo>
                    <a:cubicBezTo>
                      <a:pt x="548" y="472"/>
                      <a:pt x="518" y="560"/>
                      <a:pt x="545" y="638"/>
                    </a:cubicBezTo>
                    <a:cubicBezTo>
                      <a:pt x="0" y="993"/>
                      <a:pt x="0" y="993"/>
                      <a:pt x="0" y="993"/>
                    </a:cubicBezTo>
                    <a:cubicBezTo>
                      <a:pt x="50" y="1069"/>
                      <a:pt x="50" y="1069"/>
                      <a:pt x="50" y="1069"/>
                    </a:cubicBezTo>
                    <a:cubicBezTo>
                      <a:pt x="594" y="714"/>
                      <a:pt x="594" y="714"/>
                      <a:pt x="594" y="714"/>
                    </a:cubicBezTo>
                    <a:cubicBezTo>
                      <a:pt x="655" y="770"/>
                      <a:pt x="748" y="778"/>
                      <a:pt x="818" y="733"/>
                    </a:cubicBezTo>
                    <a:cubicBezTo>
                      <a:pt x="955" y="643"/>
                      <a:pt x="955" y="643"/>
                      <a:pt x="955" y="643"/>
                    </a:cubicBezTo>
                    <a:cubicBezTo>
                      <a:pt x="1025" y="597"/>
                      <a:pt x="1054" y="509"/>
                      <a:pt x="1028" y="431"/>
                    </a:cubicBezTo>
                    <a:close/>
                    <a:moveTo>
                      <a:pt x="905" y="567"/>
                    </a:moveTo>
                    <a:cubicBezTo>
                      <a:pt x="768" y="657"/>
                      <a:pt x="768" y="657"/>
                      <a:pt x="768" y="657"/>
                    </a:cubicBezTo>
                    <a:cubicBezTo>
                      <a:pt x="732" y="680"/>
                      <a:pt x="683" y="675"/>
                      <a:pt x="652" y="644"/>
                    </a:cubicBezTo>
                    <a:cubicBezTo>
                      <a:pt x="644" y="635"/>
                      <a:pt x="636" y="625"/>
                      <a:pt x="632" y="613"/>
                    </a:cubicBezTo>
                    <a:cubicBezTo>
                      <a:pt x="616" y="573"/>
                      <a:pt x="631" y="526"/>
                      <a:pt x="667" y="502"/>
                    </a:cubicBezTo>
                    <a:cubicBezTo>
                      <a:pt x="804" y="413"/>
                      <a:pt x="804" y="413"/>
                      <a:pt x="804" y="413"/>
                    </a:cubicBezTo>
                    <a:cubicBezTo>
                      <a:pt x="841" y="389"/>
                      <a:pt x="890" y="394"/>
                      <a:pt x="920" y="425"/>
                    </a:cubicBezTo>
                    <a:cubicBezTo>
                      <a:pt x="925" y="429"/>
                      <a:pt x="929" y="434"/>
                      <a:pt x="932" y="439"/>
                    </a:cubicBezTo>
                    <a:cubicBezTo>
                      <a:pt x="936" y="445"/>
                      <a:pt x="939" y="450"/>
                      <a:pt x="941" y="456"/>
                    </a:cubicBezTo>
                    <a:cubicBezTo>
                      <a:pt x="957" y="497"/>
                      <a:pt x="942" y="543"/>
                      <a:pt x="905" y="5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ş1îḓé">
                <a:extLst>
                  <a:ext uri="{FF2B5EF4-FFF2-40B4-BE49-F238E27FC236}">
                    <a16:creationId xmlns="" xmlns:a16="http://schemas.microsoft.com/office/drawing/2014/main" id="{E6B4B9C0-C931-490B-8484-E3E2CCE1176C}"/>
                  </a:ext>
                </a:extLst>
              </p:cNvPr>
              <p:cNvSpPr/>
              <p:nvPr/>
            </p:nvSpPr>
            <p:spPr bwMode="auto">
              <a:xfrm>
                <a:off x="5036990" y="1918394"/>
                <a:ext cx="255887" cy="256846"/>
              </a:xfrm>
              <a:custGeom>
                <a:avLst/>
                <a:gdLst>
                  <a:gd name="T0" fmla="*/ 0 w 267"/>
                  <a:gd name="T1" fmla="*/ 202 h 268"/>
                  <a:gd name="T2" fmla="*/ 70 w 267"/>
                  <a:gd name="T3" fmla="*/ 268 h 268"/>
                  <a:gd name="T4" fmla="*/ 267 w 267"/>
                  <a:gd name="T5" fmla="*/ 108 h 268"/>
                  <a:gd name="T6" fmla="*/ 160 w 267"/>
                  <a:gd name="T7" fmla="*/ 0 h 268"/>
                  <a:gd name="T8" fmla="*/ 0 w 267"/>
                  <a:gd name="T9" fmla="*/ 202 h 268"/>
                  <a:gd name="T10" fmla="*/ 238 w 267"/>
                  <a:gd name="T11" fmla="*/ 107 h 268"/>
                  <a:gd name="T12" fmla="*/ 71 w 267"/>
                  <a:gd name="T13" fmla="*/ 242 h 268"/>
                  <a:gd name="T14" fmla="*/ 26 w 267"/>
                  <a:gd name="T15" fmla="*/ 200 h 268"/>
                  <a:gd name="T16" fmla="*/ 161 w 267"/>
                  <a:gd name="T17" fmla="*/ 30 h 268"/>
                  <a:gd name="T18" fmla="*/ 238 w 267"/>
                  <a:gd name="T19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8">
                    <a:moveTo>
                      <a:pt x="0" y="202"/>
                    </a:moveTo>
                    <a:lnTo>
                      <a:pt x="70" y="268"/>
                    </a:lnTo>
                    <a:lnTo>
                      <a:pt x="267" y="108"/>
                    </a:lnTo>
                    <a:lnTo>
                      <a:pt x="160" y="0"/>
                    </a:lnTo>
                    <a:lnTo>
                      <a:pt x="0" y="202"/>
                    </a:lnTo>
                    <a:close/>
                    <a:moveTo>
                      <a:pt x="238" y="107"/>
                    </a:moveTo>
                    <a:lnTo>
                      <a:pt x="71" y="242"/>
                    </a:lnTo>
                    <a:lnTo>
                      <a:pt x="26" y="200"/>
                    </a:lnTo>
                    <a:lnTo>
                      <a:pt x="161" y="30"/>
                    </a:lnTo>
                    <a:lnTo>
                      <a:pt x="238" y="107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ṥlíḋê">
                <a:extLst>
                  <a:ext uri="{FF2B5EF4-FFF2-40B4-BE49-F238E27FC236}">
                    <a16:creationId xmlns="" xmlns:a16="http://schemas.microsoft.com/office/drawing/2014/main" id="{2C9977CB-1815-4ADD-947D-A0454DD29EF9}"/>
                  </a:ext>
                </a:extLst>
              </p:cNvPr>
              <p:cNvSpPr/>
              <p:nvPr/>
            </p:nvSpPr>
            <p:spPr bwMode="auto">
              <a:xfrm>
                <a:off x="5194164" y="1807222"/>
                <a:ext cx="224261" cy="213719"/>
              </a:xfrm>
              <a:custGeom>
                <a:avLst/>
                <a:gdLst>
                  <a:gd name="T0" fmla="*/ 763 w 978"/>
                  <a:gd name="T1" fmla="*/ 105 h 936"/>
                  <a:gd name="T2" fmla="*/ 469 w 978"/>
                  <a:gd name="T3" fmla="*/ 0 h 936"/>
                  <a:gd name="T4" fmla="*/ 7 w 978"/>
                  <a:gd name="T5" fmla="*/ 435 h 936"/>
                  <a:gd name="T6" fmla="*/ 0 w 978"/>
                  <a:gd name="T7" fmla="*/ 458 h 936"/>
                  <a:gd name="T8" fmla="*/ 462 w 978"/>
                  <a:gd name="T9" fmla="*/ 936 h 936"/>
                  <a:gd name="T10" fmla="*/ 481 w 978"/>
                  <a:gd name="T11" fmla="*/ 935 h 936"/>
                  <a:gd name="T12" fmla="*/ 930 w 978"/>
                  <a:gd name="T13" fmla="*/ 571 h 936"/>
                  <a:gd name="T14" fmla="*/ 763 w 978"/>
                  <a:gd name="T15" fmla="*/ 105 h 936"/>
                  <a:gd name="T16" fmla="*/ 493 w 978"/>
                  <a:gd name="T17" fmla="*/ 851 h 936"/>
                  <a:gd name="T18" fmla="*/ 93 w 978"/>
                  <a:gd name="T19" fmla="*/ 437 h 936"/>
                  <a:gd name="T20" fmla="*/ 469 w 978"/>
                  <a:gd name="T21" fmla="*/ 82 h 936"/>
                  <a:gd name="T22" fmla="*/ 716 w 978"/>
                  <a:gd name="T23" fmla="*/ 173 h 936"/>
                  <a:gd name="T24" fmla="*/ 851 w 978"/>
                  <a:gd name="T25" fmla="*/ 550 h 936"/>
                  <a:gd name="T26" fmla="*/ 493 w 978"/>
                  <a:gd name="T27" fmla="*/ 851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8" h="936">
                    <a:moveTo>
                      <a:pt x="763" y="105"/>
                    </a:moveTo>
                    <a:cubicBezTo>
                      <a:pt x="661" y="35"/>
                      <a:pt x="562" y="0"/>
                      <a:pt x="469" y="0"/>
                    </a:cubicBezTo>
                    <a:cubicBezTo>
                      <a:pt x="146" y="0"/>
                      <a:pt x="12" y="417"/>
                      <a:pt x="7" y="435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462" y="936"/>
                      <a:pt x="462" y="936"/>
                      <a:pt x="462" y="936"/>
                    </a:cubicBezTo>
                    <a:cubicBezTo>
                      <a:pt x="481" y="935"/>
                      <a:pt x="481" y="935"/>
                      <a:pt x="481" y="935"/>
                    </a:cubicBezTo>
                    <a:cubicBezTo>
                      <a:pt x="701" y="915"/>
                      <a:pt x="877" y="772"/>
                      <a:pt x="930" y="571"/>
                    </a:cubicBezTo>
                    <a:cubicBezTo>
                      <a:pt x="978" y="387"/>
                      <a:pt x="914" y="209"/>
                      <a:pt x="763" y="105"/>
                    </a:cubicBezTo>
                    <a:close/>
                    <a:moveTo>
                      <a:pt x="493" y="851"/>
                    </a:moveTo>
                    <a:cubicBezTo>
                      <a:pt x="93" y="437"/>
                      <a:pt x="93" y="437"/>
                      <a:pt x="93" y="437"/>
                    </a:cubicBezTo>
                    <a:cubicBezTo>
                      <a:pt x="125" y="354"/>
                      <a:pt x="244" y="82"/>
                      <a:pt x="469" y="82"/>
                    </a:cubicBezTo>
                    <a:cubicBezTo>
                      <a:pt x="545" y="82"/>
                      <a:pt x="628" y="112"/>
                      <a:pt x="716" y="173"/>
                    </a:cubicBezTo>
                    <a:cubicBezTo>
                      <a:pt x="838" y="257"/>
                      <a:pt x="890" y="401"/>
                      <a:pt x="851" y="550"/>
                    </a:cubicBezTo>
                    <a:cubicBezTo>
                      <a:pt x="817" y="679"/>
                      <a:pt x="705" y="824"/>
                      <a:pt x="493" y="85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Slïďe">
                <a:extLst>
                  <a:ext uri="{FF2B5EF4-FFF2-40B4-BE49-F238E27FC236}">
                    <a16:creationId xmlns="" xmlns:a16="http://schemas.microsoft.com/office/drawing/2014/main" id="{338941A2-8629-4A90-BAE3-871B3A5ADF31}"/>
                  </a:ext>
                </a:extLst>
              </p:cNvPr>
              <p:cNvSpPr/>
              <p:nvPr/>
            </p:nvSpPr>
            <p:spPr bwMode="auto">
              <a:xfrm>
                <a:off x="5019739" y="2141696"/>
                <a:ext cx="175383" cy="116922"/>
              </a:xfrm>
              <a:custGeom>
                <a:avLst/>
                <a:gdLst>
                  <a:gd name="T0" fmla="*/ 640 w 765"/>
                  <a:gd name="T1" fmla="*/ 202 h 512"/>
                  <a:gd name="T2" fmla="*/ 557 w 765"/>
                  <a:gd name="T3" fmla="*/ 169 h 512"/>
                  <a:gd name="T4" fmla="*/ 359 w 765"/>
                  <a:gd name="T5" fmla="*/ 259 h 512"/>
                  <a:gd name="T6" fmla="*/ 206 w 765"/>
                  <a:gd name="T7" fmla="*/ 335 h 512"/>
                  <a:gd name="T8" fmla="*/ 189 w 765"/>
                  <a:gd name="T9" fmla="*/ 332 h 512"/>
                  <a:gd name="T10" fmla="*/ 202 w 765"/>
                  <a:gd name="T11" fmla="*/ 53 h 512"/>
                  <a:gd name="T12" fmla="*/ 211 w 765"/>
                  <a:gd name="T13" fmla="*/ 32 h 512"/>
                  <a:gd name="T14" fmla="*/ 135 w 765"/>
                  <a:gd name="T15" fmla="*/ 0 h 512"/>
                  <a:gd name="T16" fmla="*/ 126 w 765"/>
                  <a:gd name="T17" fmla="*/ 21 h 512"/>
                  <a:gd name="T18" fmla="*/ 157 w 765"/>
                  <a:gd name="T19" fmla="*/ 408 h 512"/>
                  <a:gd name="T20" fmla="*/ 206 w 765"/>
                  <a:gd name="T21" fmla="*/ 418 h 512"/>
                  <a:gd name="T22" fmla="*/ 405 w 765"/>
                  <a:gd name="T23" fmla="*/ 327 h 512"/>
                  <a:gd name="T24" fmla="*/ 556 w 765"/>
                  <a:gd name="T25" fmla="*/ 252 h 512"/>
                  <a:gd name="T26" fmla="*/ 585 w 765"/>
                  <a:gd name="T27" fmla="*/ 263 h 512"/>
                  <a:gd name="T28" fmla="*/ 669 w 765"/>
                  <a:gd name="T29" fmla="*/ 482 h 512"/>
                  <a:gd name="T30" fmla="*/ 667 w 765"/>
                  <a:gd name="T31" fmla="*/ 504 h 512"/>
                  <a:gd name="T32" fmla="*/ 749 w 765"/>
                  <a:gd name="T33" fmla="*/ 512 h 512"/>
                  <a:gd name="T34" fmla="*/ 751 w 765"/>
                  <a:gd name="T35" fmla="*/ 489 h 512"/>
                  <a:gd name="T36" fmla="*/ 640 w 765"/>
                  <a:gd name="T37" fmla="*/ 20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512">
                    <a:moveTo>
                      <a:pt x="640" y="202"/>
                    </a:moveTo>
                    <a:cubicBezTo>
                      <a:pt x="617" y="180"/>
                      <a:pt x="589" y="169"/>
                      <a:pt x="557" y="169"/>
                    </a:cubicBezTo>
                    <a:cubicBezTo>
                      <a:pt x="493" y="169"/>
                      <a:pt x="425" y="215"/>
                      <a:pt x="359" y="259"/>
                    </a:cubicBezTo>
                    <a:cubicBezTo>
                      <a:pt x="306" y="295"/>
                      <a:pt x="246" y="335"/>
                      <a:pt x="206" y="335"/>
                    </a:cubicBezTo>
                    <a:cubicBezTo>
                      <a:pt x="200" y="335"/>
                      <a:pt x="194" y="334"/>
                      <a:pt x="189" y="332"/>
                    </a:cubicBezTo>
                    <a:cubicBezTo>
                      <a:pt x="130" y="307"/>
                      <a:pt x="162" y="150"/>
                      <a:pt x="202" y="53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13" y="54"/>
                      <a:pt x="0" y="340"/>
                      <a:pt x="157" y="408"/>
                    </a:cubicBezTo>
                    <a:cubicBezTo>
                      <a:pt x="172" y="414"/>
                      <a:pt x="188" y="418"/>
                      <a:pt x="206" y="418"/>
                    </a:cubicBezTo>
                    <a:cubicBezTo>
                      <a:pt x="271" y="418"/>
                      <a:pt x="339" y="372"/>
                      <a:pt x="405" y="327"/>
                    </a:cubicBezTo>
                    <a:cubicBezTo>
                      <a:pt x="460" y="290"/>
                      <a:pt x="517" y="252"/>
                      <a:pt x="556" y="252"/>
                    </a:cubicBezTo>
                    <a:cubicBezTo>
                      <a:pt x="568" y="252"/>
                      <a:pt x="577" y="255"/>
                      <a:pt x="585" y="263"/>
                    </a:cubicBezTo>
                    <a:cubicBezTo>
                      <a:pt x="678" y="349"/>
                      <a:pt x="669" y="481"/>
                      <a:pt x="669" y="482"/>
                    </a:cubicBezTo>
                    <a:cubicBezTo>
                      <a:pt x="667" y="504"/>
                      <a:pt x="667" y="504"/>
                      <a:pt x="667" y="504"/>
                    </a:cubicBezTo>
                    <a:cubicBezTo>
                      <a:pt x="749" y="512"/>
                      <a:pt x="749" y="512"/>
                      <a:pt x="749" y="512"/>
                    </a:cubicBezTo>
                    <a:cubicBezTo>
                      <a:pt x="751" y="489"/>
                      <a:pt x="751" y="489"/>
                      <a:pt x="751" y="489"/>
                    </a:cubicBezTo>
                    <a:cubicBezTo>
                      <a:pt x="752" y="482"/>
                      <a:pt x="765" y="317"/>
                      <a:pt x="640" y="202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84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3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30709" y="-247014"/>
            <a:ext cx="10533888" cy="7116938"/>
            <a:chOff x="930709" y="-247014"/>
            <a:chExt cx="10533888" cy="7116938"/>
          </a:xfrm>
        </p:grpSpPr>
        <p:cxnSp>
          <p:nvCxnSpPr>
            <p:cNvPr id="6" name="直接连接符 5"/>
            <p:cNvCxnSpPr>
              <a:cxnSpLocks/>
            </p:cNvCxnSpPr>
            <p:nvPr/>
          </p:nvCxnSpPr>
          <p:spPr>
            <a:xfrm>
              <a:off x="6493261" y="-247014"/>
              <a:ext cx="2632306" cy="71169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$lidé"/>
            <p:cNvSpPr/>
            <p:nvPr/>
          </p:nvSpPr>
          <p:spPr bwMode="auto">
            <a:xfrm rot="20382140">
              <a:off x="7150819" y="950764"/>
              <a:ext cx="3564396" cy="5220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ś1iḋe"/>
            <p:cNvSpPr/>
            <p:nvPr/>
          </p:nvSpPr>
          <p:spPr bwMode="auto">
            <a:xfrm rot="20382140">
              <a:off x="6955454" y="1523999"/>
              <a:ext cx="612068" cy="61206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S1îḑé"/>
            <p:cNvSpPr/>
            <p:nvPr/>
          </p:nvSpPr>
          <p:spPr bwMode="auto">
            <a:xfrm rot="20382140">
              <a:off x="7900201" y="2976860"/>
              <a:ext cx="3564396" cy="5220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ṣḷiḍé"/>
            <p:cNvSpPr/>
            <p:nvPr/>
          </p:nvSpPr>
          <p:spPr bwMode="auto">
            <a:xfrm rot="20382140">
              <a:off x="7704836" y="3550095"/>
              <a:ext cx="612068" cy="61206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ïsľïḑê"/>
            <p:cNvSpPr/>
            <p:nvPr/>
          </p:nvSpPr>
          <p:spPr bwMode="auto">
            <a:xfrm rot="20382140" flipH="1">
              <a:off x="4157473" y="3132755"/>
              <a:ext cx="3564396" cy="52205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îṡḷiḓè"/>
            <p:cNvSpPr/>
            <p:nvPr/>
          </p:nvSpPr>
          <p:spPr bwMode="auto">
            <a:xfrm rot="20382140" flipH="1">
              <a:off x="7305166" y="2469510"/>
              <a:ext cx="612068" cy="612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3" name="íṡľíḋe"/>
            <p:cNvSpPr/>
            <p:nvPr/>
          </p:nvSpPr>
          <p:spPr bwMode="auto">
            <a:xfrm rot="20382140" flipH="1">
              <a:off x="4911215" y="5172750"/>
              <a:ext cx="3564396" cy="52205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ṣlidê"/>
            <p:cNvSpPr/>
            <p:nvPr/>
          </p:nvSpPr>
          <p:spPr bwMode="auto">
            <a:xfrm rot="20382140" flipH="1">
              <a:off x="8058908" y="4509505"/>
              <a:ext cx="612068" cy="61206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0" tIns="0" rIns="0" bIns="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5" name="iṡľíďê"/>
            <p:cNvSpPr/>
            <p:nvPr/>
          </p:nvSpPr>
          <p:spPr>
            <a:xfrm rot="20382140">
              <a:off x="930709" y="1982609"/>
              <a:ext cx="3455323" cy="899254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algn="ctr"/>
              <a:r>
                <a:rPr lang="en-US" altLang="zh-CN" sz="5400" b="1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CONTENT</a:t>
              </a:r>
            </a:p>
          </p:txBody>
        </p:sp>
        <p:cxnSp>
          <p:nvCxnSpPr>
            <p:cNvPr id="16" name="直接连接符 15"/>
            <p:cNvCxnSpPr>
              <a:cxnSpLocks/>
            </p:cNvCxnSpPr>
            <p:nvPr/>
          </p:nvCxnSpPr>
          <p:spPr>
            <a:xfrm flipV="1">
              <a:off x="4451617" y="827511"/>
              <a:ext cx="2416678" cy="87746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698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37E9AC-523B-4A6A-B32B-873FFBAC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5330113-7DA3-4018-BE59-CCEE6502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B4389E-3260-4CD7-B64B-EC5CC614B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fee90c8-b8f9-4e52-a218-dd6cd708c93a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B4C0BF46-EE87-4DB6-AF4D-6271ED932FF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34003"/>
            <a:ext cx="12192000" cy="3137295"/>
            <a:chOff x="0" y="2034003"/>
            <a:chExt cx="12192000" cy="3137295"/>
          </a:xfrm>
        </p:grpSpPr>
        <p:sp>
          <p:nvSpPr>
            <p:cNvPr id="6" name="ïşḻiḍé">
              <a:extLst>
                <a:ext uri="{FF2B5EF4-FFF2-40B4-BE49-F238E27FC236}">
                  <a16:creationId xmlns="" xmlns:a16="http://schemas.microsoft.com/office/drawing/2014/main" id="{24477DA0-D827-433C-9334-F60821AB1C50}"/>
                </a:ext>
              </a:extLst>
            </p:cNvPr>
            <p:cNvSpPr/>
            <p:nvPr/>
          </p:nvSpPr>
          <p:spPr>
            <a:xfrm>
              <a:off x="0" y="3260436"/>
              <a:ext cx="12192000" cy="615576"/>
            </a:xfrm>
            <a:prstGeom prst="homePlat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2">
                    <a:alpha val="85000"/>
                  </a:schemeClr>
                </a:gs>
                <a:gs pos="100000">
                  <a:schemeClr val="accent3">
                    <a:alpha val="78000"/>
                  </a:schemeClr>
                </a:gs>
              </a:gsLst>
              <a:lin ang="0" scaled="1"/>
              <a:tileRect/>
            </a:gradFill>
            <a:ln>
              <a:solidFill>
                <a:schemeClr val="bg1"/>
              </a:solidFill>
            </a:ln>
          </p:spPr>
          <p:txBody>
            <a:bodyPr wrap="none" tIns="180000" rtlCol="0" anchor="t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B8275ACE-C5F3-47C6-BA6E-68AF363DDEDA}"/>
                </a:ext>
              </a:extLst>
            </p:cNvPr>
            <p:cNvCxnSpPr/>
            <p:nvPr/>
          </p:nvCxnSpPr>
          <p:spPr>
            <a:xfrm>
              <a:off x="719138" y="3561321"/>
              <a:ext cx="10753725" cy="138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ļîḑé">
              <a:extLst>
                <a:ext uri="{FF2B5EF4-FFF2-40B4-BE49-F238E27FC236}">
                  <a16:creationId xmlns="" xmlns:a16="http://schemas.microsoft.com/office/drawing/2014/main" id="{66B2005E-01F8-4DE3-8A99-5D9ACE81951C}"/>
                </a:ext>
              </a:extLst>
            </p:cNvPr>
            <p:cNvSpPr/>
            <p:nvPr/>
          </p:nvSpPr>
          <p:spPr>
            <a:xfrm>
              <a:off x="1545726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" name="í$ḷiḋè">
              <a:extLst>
                <a:ext uri="{FF2B5EF4-FFF2-40B4-BE49-F238E27FC236}">
                  <a16:creationId xmlns="" xmlns:a16="http://schemas.microsoft.com/office/drawing/2014/main" id="{AA127101-A0A0-41E6-B12F-0C5BD05EB048}"/>
                </a:ext>
              </a:extLst>
            </p:cNvPr>
            <p:cNvSpPr/>
            <p:nvPr/>
          </p:nvSpPr>
          <p:spPr>
            <a:xfrm>
              <a:off x="1409175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îśľïḍe">
              <a:extLst>
                <a:ext uri="{FF2B5EF4-FFF2-40B4-BE49-F238E27FC236}">
                  <a16:creationId xmlns="" xmlns:a16="http://schemas.microsoft.com/office/drawing/2014/main" id="{5AE37450-6CE6-4339-82BF-F2A097E02971}"/>
                </a:ext>
              </a:extLst>
            </p:cNvPr>
            <p:cNvSpPr/>
            <p:nvPr/>
          </p:nvSpPr>
          <p:spPr>
            <a:xfrm>
              <a:off x="1549316" y="2232790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1" name="íšľîḓê">
              <a:extLst>
                <a:ext uri="{FF2B5EF4-FFF2-40B4-BE49-F238E27FC236}">
                  <a16:creationId xmlns="" xmlns:a16="http://schemas.microsoft.com/office/drawing/2014/main" id="{0797206E-E9B3-4E7B-9E2C-B854C2FF1470}"/>
                </a:ext>
              </a:extLst>
            </p:cNvPr>
            <p:cNvSpPr/>
            <p:nvPr/>
          </p:nvSpPr>
          <p:spPr bwMode="auto">
            <a:xfrm>
              <a:off x="678416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ļidé">
              <a:extLst>
                <a:ext uri="{FF2B5EF4-FFF2-40B4-BE49-F238E27FC236}">
                  <a16:creationId xmlns="" xmlns:a16="http://schemas.microsoft.com/office/drawing/2014/main" id="{90040822-CFCB-48EB-8AEA-AC5576EDAFDA}"/>
                </a:ext>
              </a:extLst>
            </p:cNvPr>
            <p:cNvSpPr txBox="1"/>
            <p:nvPr/>
          </p:nvSpPr>
          <p:spPr bwMode="auto">
            <a:xfrm>
              <a:off x="678416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9D35287-EB03-4FC5-9FE9-611D76E925CD}"/>
                </a:ext>
              </a:extLst>
            </p:cNvPr>
            <p:cNvCxnSpPr/>
            <p:nvPr/>
          </p:nvCxnSpPr>
          <p:spPr>
            <a:xfrm flipH="1">
              <a:off x="1732447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B4E10F80-EA23-4DD7-A7CA-9A9096685979}"/>
                </a:ext>
              </a:extLst>
            </p:cNvPr>
            <p:cNvCxnSpPr/>
            <p:nvPr/>
          </p:nvCxnSpPr>
          <p:spPr>
            <a:xfrm>
              <a:off x="3883138" y="5160010"/>
              <a:ext cx="2103624" cy="11288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8E72E752-C29E-445C-8CA4-F9BD3BCE035A}"/>
                </a:ext>
              </a:extLst>
            </p:cNvPr>
            <p:cNvCxnSpPr/>
            <p:nvPr/>
          </p:nvCxnSpPr>
          <p:spPr>
            <a:xfrm flipV="1">
              <a:off x="6099293" y="2699205"/>
              <a:ext cx="1" cy="6695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ľïďé">
              <a:extLst>
                <a:ext uri="{FF2B5EF4-FFF2-40B4-BE49-F238E27FC236}">
                  <a16:creationId xmlns="" xmlns:a16="http://schemas.microsoft.com/office/drawing/2014/main" id="{092B4BE3-3DCA-4B92-9F3F-416E69067A82}"/>
                </a:ext>
              </a:extLst>
            </p:cNvPr>
            <p:cNvSpPr/>
            <p:nvPr/>
          </p:nvSpPr>
          <p:spPr>
            <a:xfrm>
              <a:off x="5912572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7" name="išľîḍè">
              <a:extLst>
                <a:ext uri="{FF2B5EF4-FFF2-40B4-BE49-F238E27FC236}">
                  <a16:creationId xmlns="" xmlns:a16="http://schemas.microsoft.com/office/drawing/2014/main" id="{06786D7A-77AF-46F3-91F5-E9818FF2F7C3}"/>
                </a:ext>
              </a:extLst>
            </p:cNvPr>
            <p:cNvSpPr/>
            <p:nvPr/>
          </p:nvSpPr>
          <p:spPr>
            <a:xfrm>
              <a:off x="5776021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íṩḷidê">
              <a:extLst>
                <a:ext uri="{FF2B5EF4-FFF2-40B4-BE49-F238E27FC236}">
                  <a16:creationId xmlns="" xmlns:a16="http://schemas.microsoft.com/office/drawing/2014/main" id="{DAA02C9B-B7F7-4C96-8F4B-95E90E77D27A}"/>
                </a:ext>
              </a:extLst>
            </p:cNvPr>
            <p:cNvSpPr/>
            <p:nvPr/>
          </p:nvSpPr>
          <p:spPr>
            <a:xfrm>
              <a:off x="5916161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9" name="îşļïďé">
              <a:extLst>
                <a:ext uri="{FF2B5EF4-FFF2-40B4-BE49-F238E27FC236}">
                  <a16:creationId xmlns="" xmlns:a16="http://schemas.microsoft.com/office/drawing/2014/main" id="{44C7F6EE-1CA1-42B8-9B4C-B285B818A29D}"/>
                </a:ext>
              </a:extLst>
            </p:cNvPr>
            <p:cNvSpPr/>
            <p:nvPr/>
          </p:nvSpPr>
          <p:spPr bwMode="auto">
            <a:xfrm>
              <a:off x="5045262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ľîḑe">
              <a:extLst>
                <a:ext uri="{FF2B5EF4-FFF2-40B4-BE49-F238E27FC236}">
                  <a16:creationId xmlns="" xmlns:a16="http://schemas.microsoft.com/office/drawing/2014/main" id="{D5563ABD-50C2-4B17-8562-C37C9803755D}"/>
                </a:ext>
              </a:extLst>
            </p:cNvPr>
            <p:cNvSpPr txBox="1"/>
            <p:nvPr/>
          </p:nvSpPr>
          <p:spPr bwMode="auto">
            <a:xfrm>
              <a:off x="5045262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$1íḍé">
              <a:extLst>
                <a:ext uri="{FF2B5EF4-FFF2-40B4-BE49-F238E27FC236}">
                  <a16:creationId xmlns="" xmlns:a16="http://schemas.microsoft.com/office/drawing/2014/main" id="{9151D992-C423-495B-B7E9-772110BCDB8B}"/>
                </a:ext>
              </a:extLst>
            </p:cNvPr>
            <p:cNvSpPr/>
            <p:nvPr/>
          </p:nvSpPr>
          <p:spPr>
            <a:xfrm>
              <a:off x="3729150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iṣľïďè">
              <a:extLst>
                <a:ext uri="{FF2B5EF4-FFF2-40B4-BE49-F238E27FC236}">
                  <a16:creationId xmlns="" xmlns:a16="http://schemas.microsoft.com/office/drawing/2014/main" id="{D79642C3-BBEB-4B72-8D53-1E67AEADD658}"/>
                </a:ext>
              </a:extLst>
            </p:cNvPr>
            <p:cNvSpPr/>
            <p:nvPr/>
          </p:nvSpPr>
          <p:spPr>
            <a:xfrm rot="10800000">
              <a:off x="3592598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3" name="ïṧļiḋè">
              <a:extLst>
                <a:ext uri="{FF2B5EF4-FFF2-40B4-BE49-F238E27FC236}">
                  <a16:creationId xmlns="" xmlns:a16="http://schemas.microsoft.com/office/drawing/2014/main" id="{FABC238A-CCA7-4E5C-8ACE-2E9AE68D8312}"/>
                </a:ext>
              </a:extLst>
            </p:cNvPr>
            <p:cNvSpPr/>
            <p:nvPr/>
          </p:nvSpPr>
          <p:spPr>
            <a:xfrm>
              <a:off x="3732739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24" name="iSľïḑe">
              <a:extLst>
                <a:ext uri="{FF2B5EF4-FFF2-40B4-BE49-F238E27FC236}">
                  <a16:creationId xmlns="" xmlns:a16="http://schemas.microsoft.com/office/drawing/2014/main" id="{9DC8E76D-BEE4-4842-A6F0-E4220E44DD10}"/>
                </a:ext>
              </a:extLst>
            </p:cNvPr>
            <p:cNvSpPr/>
            <p:nvPr/>
          </p:nvSpPr>
          <p:spPr bwMode="auto">
            <a:xfrm>
              <a:off x="2861839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šḷïḓê">
              <a:extLst>
                <a:ext uri="{FF2B5EF4-FFF2-40B4-BE49-F238E27FC236}">
                  <a16:creationId xmlns="" xmlns:a16="http://schemas.microsoft.com/office/drawing/2014/main" id="{B372CCD4-3561-4FD1-9708-79EA1A20AABF}"/>
                </a:ext>
              </a:extLst>
            </p:cNvPr>
            <p:cNvSpPr txBox="1"/>
            <p:nvPr/>
          </p:nvSpPr>
          <p:spPr bwMode="auto">
            <a:xfrm>
              <a:off x="2861839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5C21F3AA-66B0-4942-88AB-A288A587E9A3}"/>
                </a:ext>
              </a:extLst>
            </p:cNvPr>
            <p:cNvCxnSpPr/>
            <p:nvPr/>
          </p:nvCxnSpPr>
          <p:spPr>
            <a:xfrm flipV="1">
              <a:off x="3915870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ṡliḑe">
              <a:extLst>
                <a:ext uri="{FF2B5EF4-FFF2-40B4-BE49-F238E27FC236}">
                  <a16:creationId xmlns="" xmlns:a16="http://schemas.microsoft.com/office/drawing/2014/main" id="{42EB15FC-AA3E-4335-B05A-3EA0CFB2F865}"/>
                </a:ext>
              </a:extLst>
            </p:cNvPr>
            <p:cNvSpPr/>
            <p:nvPr/>
          </p:nvSpPr>
          <p:spPr>
            <a:xfrm>
              <a:off x="8095996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8" name="ís1idè">
              <a:extLst>
                <a:ext uri="{FF2B5EF4-FFF2-40B4-BE49-F238E27FC236}">
                  <a16:creationId xmlns="" xmlns:a16="http://schemas.microsoft.com/office/drawing/2014/main" id="{BA941BAF-5549-4887-8501-EEE7B024DF5B}"/>
                </a:ext>
              </a:extLst>
            </p:cNvPr>
            <p:cNvSpPr/>
            <p:nvPr/>
          </p:nvSpPr>
          <p:spPr>
            <a:xfrm rot="10800000">
              <a:off x="7959444" y="4524753"/>
              <a:ext cx="646545" cy="64654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íṧḻide">
              <a:extLst>
                <a:ext uri="{FF2B5EF4-FFF2-40B4-BE49-F238E27FC236}">
                  <a16:creationId xmlns="" xmlns:a16="http://schemas.microsoft.com/office/drawing/2014/main" id="{B781ECEC-A7BF-4D21-BB0F-B2E5F603FEDB}"/>
                </a:ext>
              </a:extLst>
            </p:cNvPr>
            <p:cNvSpPr/>
            <p:nvPr/>
          </p:nvSpPr>
          <p:spPr>
            <a:xfrm>
              <a:off x="8099585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0" name="i$ḷiḑé">
              <a:extLst>
                <a:ext uri="{FF2B5EF4-FFF2-40B4-BE49-F238E27FC236}">
                  <a16:creationId xmlns="" xmlns:a16="http://schemas.microsoft.com/office/drawing/2014/main" id="{A1E8EF8A-445A-4E8C-8C8F-F4DCF069B295}"/>
                </a:ext>
              </a:extLst>
            </p:cNvPr>
            <p:cNvSpPr/>
            <p:nvPr/>
          </p:nvSpPr>
          <p:spPr bwMode="auto">
            <a:xfrm>
              <a:off x="7228685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ïsļïḍé">
              <a:extLst>
                <a:ext uri="{FF2B5EF4-FFF2-40B4-BE49-F238E27FC236}">
                  <a16:creationId xmlns="" xmlns:a16="http://schemas.microsoft.com/office/drawing/2014/main" id="{4AC97457-901B-44DD-99BE-A47D7D8031D1}"/>
                </a:ext>
              </a:extLst>
            </p:cNvPr>
            <p:cNvSpPr txBox="1"/>
            <p:nvPr/>
          </p:nvSpPr>
          <p:spPr bwMode="auto">
            <a:xfrm>
              <a:off x="7228685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8C856B86-B3BB-4CEF-909D-9FFD1BE3504F}"/>
                </a:ext>
              </a:extLst>
            </p:cNvPr>
            <p:cNvCxnSpPr/>
            <p:nvPr/>
          </p:nvCxnSpPr>
          <p:spPr>
            <a:xfrm flipV="1">
              <a:off x="8282716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śḻíḑé">
              <a:extLst>
                <a:ext uri="{FF2B5EF4-FFF2-40B4-BE49-F238E27FC236}">
                  <a16:creationId xmlns="" xmlns:a16="http://schemas.microsoft.com/office/drawing/2014/main" id="{E08A8F9C-A682-4968-87F1-B3C492C38C5A}"/>
                </a:ext>
              </a:extLst>
            </p:cNvPr>
            <p:cNvSpPr/>
            <p:nvPr/>
          </p:nvSpPr>
          <p:spPr>
            <a:xfrm>
              <a:off x="10279417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4" name="iṣlíḓe">
              <a:extLst>
                <a:ext uri="{FF2B5EF4-FFF2-40B4-BE49-F238E27FC236}">
                  <a16:creationId xmlns="" xmlns:a16="http://schemas.microsoft.com/office/drawing/2014/main" id="{8719EA8F-26CB-4B1F-ACF4-B76DC9961915}"/>
                </a:ext>
              </a:extLst>
            </p:cNvPr>
            <p:cNvSpPr/>
            <p:nvPr/>
          </p:nvSpPr>
          <p:spPr>
            <a:xfrm>
              <a:off x="10142866" y="2052660"/>
              <a:ext cx="646545" cy="64654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íšḻiḍê">
              <a:extLst>
                <a:ext uri="{FF2B5EF4-FFF2-40B4-BE49-F238E27FC236}">
                  <a16:creationId xmlns="" xmlns:a16="http://schemas.microsoft.com/office/drawing/2014/main" id="{9B32BC4F-F9EE-4F34-A0E8-C0877BBC70CF}"/>
                </a:ext>
              </a:extLst>
            </p:cNvPr>
            <p:cNvSpPr/>
            <p:nvPr/>
          </p:nvSpPr>
          <p:spPr>
            <a:xfrm>
              <a:off x="10283006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6" name="iṧḻîḓè">
              <a:extLst>
                <a:ext uri="{FF2B5EF4-FFF2-40B4-BE49-F238E27FC236}">
                  <a16:creationId xmlns="" xmlns:a16="http://schemas.microsoft.com/office/drawing/2014/main" id="{9F441DAC-8D7A-4E06-AE4D-EA515B526654}"/>
                </a:ext>
              </a:extLst>
            </p:cNvPr>
            <p:cNvSpPr/>
            <p:nvPr/>
          </p:nvSpPr>
          <p:spPr bwMode="auto">
            <a:xfrm>
              <a:off x="9412107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i$ḷîḍè">
              <a:extLst>
                <a:ext uri="{FF2B5EF4-FFF2-40B4-BE49-F238E27FC236}">
                  <a16:creationId xmlns="" xmlns:a16="http://schemas.microsoft.com/office/drawing/2014/main" id="{20DC783C-A640-479D-A909-876F3C17AFC3}"/>
                </a:ext>
              </a:extLst>
            </p:cNvPr>
            <p:cNvSpPr txBox="1"/>
            <p:nvPr/>
          </p:nvSpPr>
          <p:spPr bwMode="auto">
            <a:xfrm>
              <a:off x="9412107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E44C1A77-7A67-470B-8CB5-5A8BC62EC8CD}"/>
                </a:ext>
              </a:extLst>
            </p:cNvPr>
            <p:cNvCxnSpPr/>
            <p:nvPr/>
          </p:nvCxnSpPr>
          <p:spPr>
            <a:xfrm flipH="1">
              <a:off x="10466138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887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681" y="2596467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092797" y="3491817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168470" y="204726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7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4FCE965-1D45-4EE6-8BCD-93BFA7CC0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="" xmlns:a16="http://schemas.microsoft.com/office/drawing/2014/main" id="{F31BEFD1-825E-4D5D-ACE6-C6672460778C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="" xmlns:a16="http://schemas.microsoft.com/office/drawing/2014/main" id="{42C9DF7B-0150-48C0-A809-8F3E18BAFCBC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="" xmlns:a16="http://schemas.microsoft.com/office/drawing/2014/main" id="{DC3A1211-4E63-46CA-B2D1-3E8F101CF16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="" xmlns:a16="http://schemas.microsoft.com/office/drawing/2014/main" id="{8C93DBD9-CF60-4E3E-BB28-FDAEF537CF0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="" xmlns:a16="http://schemas.microsoft.com/office/drawing/2014/main" id="{94262E49-A5F8-4583-8160-1EBB6BE8C299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="" xmlns:a16="http://schemas.microsoft.com/office/drawing/2014/main" id="{85049A4F-136C-4791-A79E-31C9B8B7DDB1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="" xmlns:a16="http://schemas.microsoft.com/office/drawing/2014/main" id="{0FB89BB1-6080-47F6-B986-A637878C982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="" xmlns:a16="http://schemas.microsoft.com/office/drawing/2014/main" id="{C5969A8C-E933-4BBA-8CFC-B880829FCF3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="" xmlns:a16="http://schemas.microsoft.com/office/drawing/2014/main" id="{74071DD7-AF81-4489-8B25-A36F57C3FE1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="" xmlns:a16="http://schemas.microsoft.com/office/drawing/2014/main" id="{3D10C2A4-96D7-4216-AD79-93FBC7A4FA52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="" xmlns:a16="http://schemas.microsoft.com/office/drawing/2014/main" id="{36B9555E-0590-4770-B53C-68D5B6BCCA67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="" xmlns:a16="http://schemas.microsoft.com/office/drawing/2014/main" id="{D83840B4-F94D-40D6-BC50-22BCF57F647E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="" xmlns:a16="http://schemas.microsoft.com/office/drawing/2014/main" id="{EA59B150-EBBA-4707-90D9-F91B89605550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="" xmlns:a16="http://schemas.microsoft.com/office/drawing/2014/main" id="{5A239CC5-D447-4298-BC77-ABD6FE6AA86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="" xmlns:a16="http://schemas.microsoft.com/office/drawing/2014/main" id="{8A287805-88F3-4A29-9688-745069826B51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="" xmlns:a16="http://schemas.microsoft.com/office/drawing/2014/main" id="{CC4C5586-046C-4F13-9BA3-2CCB04B26795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="" xmlns:a16="http://schemas.microsoft.com/office/drawing/2014/main" id="{F9CC7EF6-C76E-4440-AB50-1F78EB96B36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="" xmlns:a16="http://schemas.microsoft.com/office/drawing/2014/main" id="{C241790F-95DA-4E39-847A-0C522F90D6F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="" xmlns:a16="http://schemas.microsoft.com/office/drawing/2014/main" id="{7628ACC9-EF9B-41B8-8C35-E2AA3767502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="" xmlns:a16="http://schemas.microsoft.com/office/drawing/2014/main" id="{1C0E619C-2328-43AF-9824-FD71023ECE77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="" xmlns:a16="http://schemas.microsoft.com/office/drawing/2014/main" id="{6DE2F016-98DA-449C-B278-D2383DFA0A4F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0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3867466"/>
            <a:chOff x="0" y="1449000"/>
            <a:chExt cx="12192000" cy="3867466"/>
          </a:xfrm>
        </p:grpSpPr>
        <p:sp>
          <p:nvSpPr>
            <p:cNvPr id="6" name="íŝļîḑê">
              <a:extLst>
                <a:ext uri="{FF2B5EF4-FFF2-40B4-BE49-F238E27FC236}">
                  <a16:creationId xmlns="" xmlns:a16="http://schemas.microsoft.com/office/drawing/2014/main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89967" b="-18715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ïsľiḋe">
              <a:extLst>
                <a:ext uri="{FF2B5EF4-FFF2-40B4-BE49-F238E27FC236}">
                  <a16:creationId xmlns="" xmlns:a16="http://schemas.microsoft.com/office/drawing/2014/main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8" name="ïŝḻîḑè">
              <a:extLst>
                <a:ext uri="{FF2B5EF4-FFF2-40B4-BE49-F238E27FC236}">
                  <a16:creationId xmlns="" xmlns:a16="http://schemas.microsoft.com/office/drawing/2014/main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9" name="íşlïḍe">
              <a:extLst>
                <a:ext uri="{FF2B5EF4-FFF2-40B4-BE49-F238E27FC236}">
                  <a16:creationId xmlns="" xmlns:a16="http://schemas.microsoft.com/office/drawing/2014/main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0" name="îṣ1íḍè">
              <a:extLst>
                <a:ext uri="{FF2B5EF4-FFF2-40B4-BE49-F238E27FC236}">
                  <a16:creationId xmlns="" xmlns:a16="http://schemas.microsoft.com/office/drawing/2014/main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grpSp>
          <p:nvGrpSpPr>
            <p:cNvPr id="11" name="iśľiḍe">
              <a:extLst>
                <a:ext uri="{FF2B5EF4-FFF2-40B4-BE49-F238E27FC236}">
                  <a16:creationId xmlns="" xmlns:a16="http://schemas.microsoft.com/office/drawing/2014/main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37" name="iṩḻîḋê">
                <a:extLst>
                  <a:ext uri="{FF2B5EF4-FFF2-40B4-BE49-F238E27FC236}">
                    <a16:creationId xmlns="" xmlns:a16="http://schemas.microsoft.com/office/drawing/2014/main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8" name="ïšļïḋè">
                <a:extLst>
                  <a:ext uri="{FF2B5EF4-FFF2-40B4-BE49-F238E27FC236}">
                    <a16:creationId xmlns="" xmlns:a16="http://schemas.microsoft.com/office/drawing/2014/main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12" name="îšḻíḍe">
              <a:extLst>
                <a:ext uri="{FF2B5EF4-FFF2-40B4-BE49-F238E27FC236}">
                  <a16:creationId xmlns="" xmlns:a16="http://schemas.microsoft.com/office/drawing/2014/main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35" name="ísľïďê">
                <a:extLst>
                  <a:ext uri="{FF2B5EF4-FFF2-40B4-BE49-F238E27FC236}">
                    <a16:creationId xmlns="" xmlns:a16="http://schemas.microsoft.com/office/drawing/2014/main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6" name="í$1iḓe">
                <a:extLst>
                  <a:ext uri="{FF2B5EF4-FFF2-40B4-BE49-F238E27FC236}">
                    <a16:creationId xmlns="" xmlns:a16="http://schemas.microsoft.com/office/drawing/2014/main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13" name="íṩľíḓê">
              <a:extLst>
                <a:ext uri="{FF2B5EF4-FFF2-40B4-BE49-F238E27FC236}">
                  <a16:creationId xmlns="" xmlns:a16="http://schemas.microsoft.com/office/drawing/2014/main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33" name="iṩlîdê">
                <a:extLst>
                  <a:ext uri="{FF2B5EF4-FFF2-40B4-BE49-F238E27FC236}">
                    <a16:creationId xmlns="" xmlns:a16="http://schemas.microsoft.com/office/drawing/2014/main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4" name="ïṥḷidê">
                <a:extLst>
                  <a:ext uri="{FF2B5EF4-FFF2-40B4-BE49-F238E27FC236}">
                    <a16:creationId xmlns="" xmlns:a16="http://schemas.microsoft.com/office/drawing/2014/main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grpSp>
          <p:nvGrpSpPr>
            <p:cNvPr id="14" name="îśḷïďê">
              <a:extLst>
                <a:ext uri="{FF2B5EF4-FFF2-40B4-BE49-F238E27FC236}">
                  <a16:creationId xmlns="" xmlns:a16="http://schemas.microsoft.com/office/drawing/2014/main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31" name="iṡľiḑé">
                <a:extLst>
                  <a:ext uri="{FF2B5EF4-FFF2-40B4-BE49-F238E27FC236}">
                    <a16:creationId xmlns="" xmlns:a16="http://schemas.microsoft.com/office/drawing/2014/main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2" name="ïṣḷîḓè">
                <a:extLst>
                  <a:ext uri="{FF2B5EF4-FFF2-40B4-BE49-F238E27FC236}">
                    <a16:creationId xmlns="" xmlns:a16="http://schemas.microsoft.com/office/drawing/2014/main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2019</a:t>
                </a:r>
              </a:p>
            </p:txBody>
          </p:sp>
        </p:grpSp>
        <p:sp>
          <p:nvSpPr>
            <p:cNvPr id="15" name="îṣļíďe">
              <a:extLst>
                <a:ext uri="{FF2B5EF4-FFF2-40B4-BE49-F238E27FC236}">
                  <a16:creationId xmlns="" xmlns:a16="http://schemas.microsoft.com/office/drawing/2014/main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1, 600K</a:t>
              </a:r>
              <a:endParaRPr lang="zh-CN" altLang="en-US" sz="2400" b="1" dirty="0"/>
            </a:p>
          </p:txBody>
        </p:sp>
        <p:sp>
          <p:nvSpPr>
            <p:cNvPr id="16" name="íSḷîḍê">
              <a:extLst>
                <a:ext uri="{FF2B5EF4-FFF2-40B4-BE49-F238E27FC236}">
                  <a16:creationId xmlns="" xmlns:a16="http://schemas.microsoft.com/office/drawing/2014/main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3, 600K</a:t>
              </a:r>
              <a:endParaRPr lang="zh-CN" altLang="en-US" sz="2400" b="1" dirty="0"/>
            </a:p>
          </p:txBody>
        </p:sp>
        <p:sp>
          <p:nvSpPr>
            <p:cNvPr id="17" name="îṡḷîďé">
              <a:extLst>
                <a:ext uri="{FF2B5EF4-FFF2-40B4-BE49-F238E27FC236}">
                  <a16:creationId xmlns="" xmlns:a16="http://schemas.microsoft.com/office/drawing/2014/main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5, 600K</a:t>
              </a:r>
              <a:endParaRPr lang="zh-CN" altLang="en-US" sz="2400" b="1" dirty="0"/>
            </a:p>
          </p:txBody>
        </p:sp>
        <p:sp>
          <p:nvSpPr>
            <p:cNvPr id="18" name="ï$1îḓé">
              <a:extLst>
                <a:ext uri="{FF2B5EF4-FFF2-40B4-BE49-F238E27FC236}">
                  <a16:creationId xmlns="" xmlns:a16="http://schemas.microsoft.com/office/drawing/2014/main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6, 666K</a:t>
              </a:r>
              <a:endParaRPr lang="zh-CN" altLang="en-US" sz="2400" b="1" dirty="0"/>
            </a:p>
          </p:txBody>
        </p:sp>
        <p:grpSp>
          <p:nvGrpSpPr>
            <p:cNvPr id="19" name="iṡlïḑé">
              <a:extLst>
                <a:ext uri="{FF2B5EF4-FFF2-40B4-BE49-F238E27FC236}">
                  <a16:creationId xmlns="" xmlns:a16="http://schemas.microsoft.com/office/drawing/2014/main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29" name="í$ļíḋe">
                <a:extLst>
                  <a:ext uri="{FF2B5EF4-FFF2-40B4-BE49-F238E27FC236}">
                    <a16:creationId xmlns="" xmlns:a16="http://schemas.microsoft.com/office/drawing/2014/main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śḷiďè">
                <a:extLst>
                  <a:ext uri="{FF2B5EF4-FFF2-40B4-BE49-F238E27FC236}">
                    <a16:creationId xmlns="" xmlns:a16="http://schemas.microsoft.com/office/drawing/2014/main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ŝḻiḓé">
              <a:extLst>
                <a:ext uri="{FF2B5EF4-FFF2-40B4-BE49-F238E27FC236}">
                  <a16:creationId xmlns="" xmlns:a16="http://schemas.microsoft.com/office/drawing/2014/main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27" name="íṥļîḓê">
                <a:extLst>
                  <a:ext uri="{FF2B5EF4-FFF2-40B4-BE49-F238E27FC236}">
                    <a16:creationId xmlns="" xmlns:a16="http://schemas.microsoft.com/office/drawing/2014/main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ṩḻîḍe">
                <a:extLst>
                  <a:ext uri="{FF2B5EF4-FFF2-40B4-BE49-F238E27FC236}">
                    <a16:creationId xmlns="" xmlns:a16="http://schemas.microsoft.com/office/drawing/2014/main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Sḷîḍê">
              <a:extLst>
                <a:ext uri="{FF2B5EF4-FFF2-40B4-BE49-F238E27FC236}">
                  <a16:creationId xmlns="" xmlns:a16="http://schemas.microsoft.com/office/drawing/2014/main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25" name="ïsļïďè">
                <a:extLst>
                  <a:ext uri="{FF2B5EF4-FFF2-40B4-BE49-F238E27FC236}">
                    <a16:creationId xmlns="" xmlns:a16="http://schemas.microsoft.com/office/drawing/2014/main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iḓé">
                <a:extLst>
                  <a:ext uri="{FF2B5EF4-FFF2-40B4-BE49-F238E27FC236}">
                    <a16:creationId xmlns="" xmlns:a16="http://schemas.microsoft.com/office/drawing/2014/main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sļîḋê">
              <a:extLst>
                <a:ext uri="{FF2B5EF4-FFF2-40B4-BE49-F238E27FC236}">
                  <a16:creationId xmlns="" xmlns:a16="http://schemas.microsoft.com/office/drawing/2014/main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23" name="îşḷîḋe">
                <a:extLst>
                  <a:ext uri="{FF2B5EF4-FFF2-40B4-BE49-F238E27FC236}">
                    <a16:creationId xmlns="" xmlns:a16="http://schemas.microsoft.com/office/drawing/2014/main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ṣļiḋè">
                <a:extLst>
                  <a:ext uri="{FF2B5EF4-FFF2-40B4-BE49-F238E27FC236}">
                    <a16:creationId xmlns="" xmlns:a16="http://schemas.microsoft.com/office/drawing/2014/main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010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0f6fc6e5-a154-403d-8e74-746dcb1601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7653B58-B5A9-463F-B849-AEF63FF746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08213"/>
            <a:ext cx="10853474" cy="5035412"/>
            <a:chOff x="669925" y="1108213"/>
            <a:chExt cx="10853474" cy="5035412"/>
          </a:xfrm>
        </p:grpSpPr>
        <p:sp>
          <p:nvSpPr>
            <p:cNvPr id="6" name="íślïḑé">
              <a:extLst>
                <a:ext uri="{FF2B5EF4-FFF2-40B4-BE49-F238E27FC236}">
                  <a16:creationId xmlns="" xmlns:a16="http://schemas.microsoft.com/office/drawing/2014/main" id="{CAC048CD-36D0-4885-883A-5B42A2AB5320}"/>
                </a:ext>
              </a:extLst>
            </p:cNvPr>
            <p:cNvSpPr/>
            <p:nvPr/>
          </p:nvSpPr>
          <p:spPr bwMode="auto">
            <a:xfrm>
              <a:off x="669925" y="170080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íṧliďè">
              <a:extLst>
                <a:ext uri="{FF2B5EF4-FFF2-40B4-BE49-F238E27FC236}">
                  <a16:creationId xmlns="" xmlns:a16="http://schemas.microsoft.com/office/drawing/2014/main" id="{FA636B51-5743-4020-87D3-391E0D5EADD5}"/>
                </a:ext>
              </a:extLst>
            </p:cNvPr>
            <p:cNvSpPr/>
            <p:nvPr/>
          </p:nvSpPr>
          <p:spPr bwMode="auto">
            <a:xfrm>
              <a:off x="2514801" y="3095137"/>
              <a:ext cx="995966" cy="993236"/>
            </a:xfrm>
            <a:prstGeom prst="ellipse">
              <a:avLst/>
            </a:prstGeom>
            <a:solidFill>
              <a:schemeClr val="accent1"/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ḍè">
              <a:extLst>
                <a:ext uri="{FF2B5EF4-FFF2-40B4-BE49-F238E27FC236}">
                  <a16:creationId xmlns="" xmlns:a16="http://schemas.microsoft.com/office/drawing/2014/main" id="{6D33C17C-05A6-4170-90FF-A52A5EE0C2A7}"/>
                </a:ext>
              </a:extLst>
            </p:cNvPr>
            <p:cNvSpPr/>
            <p:nvPr/>
          </p:nvSpPr>
          <p:spPr>
            <a:xfrm>
              <a:off x="2873120" y="345209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9" name="iṣ1îďé">
              <a:extLst>
                <a:ext uri="{FF2B5EF4-FFF2-40B4-BE49-F238E27FC236}">
                  <a16:creationId xmlns="" xmlns:a16="http://schemas.microsoft.com/office/drawing/2014/main" id="{2F64F732-B2FF-427F-95FD-D2EB639A1221}"/>
                </a:ext>
              </a:extLst>
            </p:cNvPr>
            <p:cNvSpPr/>
            <p:nvPr/>
          </p:nvSpPr>
          <p:spPr bwMode="auto">
            <a:xfrm>
              <a:off x="4522343" y="3825623"/>
              <a:ext cx="777020" cy="7748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ïS1iḍê">
              <a:extLst>
                <a:ext uri="{FF2B5EF4-FFF2-40B4-BE49-F238E27FC236}">
                  <a16:creationId xmlns="" xmlns:a16="http://schemas.microsoft.com/office/drawing/2014/main" id="{1235A1BF-C3FA-4F20-BA2F-A236D3818E44}"/>
                </a:ext>
              </a:extLst>
            </p:cNvPr>
            <p:cNvSpPr/>
            <p:nvPr/>
          </p:nvSpPr>
          <p:spPr>
            <a:xfrm>
              <a:off x="4804357" y="4096501"/>
              <a:ext cx="236448" cy="236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1" name="îṩḷiḍé">
              <a:extLst>
                <a:ext uri="{FF2B5EF4-FFF2-40B4-BE49-F238E27FC236}">
                  <a16:creationId xmlns="" xmlns:a16="http://schemas.microsoft.com/office/drawing/2014/main" id="{7AA0FA53-CCC5-4736-B0B2-724E140654B1}"/>
                </a:ext>
              </a:extLst>
            </p:cNvPr>
            <p:cNvSpPr/>
            <p:nvPr/>
          </p:nvSpPr>
          <p:spPr bwMode="auto">
            <a:xfrm>
              <a:off x="6465051" y="2514528"/>
              <a:ext cx="687758" cy="6858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îďé">
              <a:extLst>
                <a:ext uri="{FF2B5EF4-FFF2-40B4-BE49-F238E27FC236}">
                  <a16:creationId xmlns="" xmlns:a16="http://schemas.microsoft.com/office/drawing/2014/main" id="{E818B678-1F83-420A-BF67-851A01104AF9}"/>
                </a:ext>
              </a:extLst>
            </p:cNvPr>
            <p:cNvSpPr/>
            <p:nvPr/>
          </p:nvSpPr>
          <p:spPr>
            <a:xfrm>
              <a:off x="6677173" y="269299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3" name="ïṩļíḍe">
              <a:extLst>
                <a:ext uri="{FF2B5EF4-FFF2-40B4-BE49-F238E27FC236}">
                  <a16:creationId xmlns="" xmlns:a16="http://schemas.microsoft.com/office/drawing/2014/main" id="{AAD5CBC0-CDE5-4CB3-8FDD-BF021704BC97}"/>
                </a:ext>
              </a:extLst>
            </p:cNvPr>
            <p:cNvSpPr/>
            <p:nvPr/>
          </p:nvSpPr>
          <p:spPr bwMode="auto">
            <a:xfrm>
              <a:off x="8343900" y="3021573"/>
              <a:ext cx="726206" cy="7242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íŝļíḓê">
              <a:extLst>
                <a:ext uri="{FF2B5EF4-FFF2-40B4-BE49-F238E27FC236}">
                  <a16:creationId xmlns="" xmlns:a16="http://schemas.microsoft.com/office/drawing/2014/main" id="{0528B1DE-D09D-4981-92D3-83C589D04B31}"/>
                </a:ext>
              </a:extLst>
            </p:cNvPr>
            <p:cNvSpPr/>
            <p:nvPr/>
          </p:nvSpPr>
          <p:spPr>
            <a:xfrm>
              <a:off x="8567338" y="324401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5" name="iṣlîdé">
              <a:extLst>
                <a:ext uri="{FF2B5EF4-FFF2-40B4-BE49-F238E27FC236}">
                  <a16:creationId xmlns="" xmlns:a16="http://schemas.microsoft.com/office/drawing/2014/main" id="{47398B5E-D522-440D-917C-19431C8E02FC}"/>
                </a:ext>
              </a:extLst>
            </p:cNvPr>
            <p:cNvSpPr/>
            <p:nvPr/>
          </p:nvSpPr>
          <p:spPr>
            <a:xfrm rot="816452">
              <a:off x="10423986" y="1108213"/>
              <a:ext cx="767498" cy="76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î$ľíḍè">
              <a:extLst>
                <a:ext uri="{FF2B5EF4-FFF2-40B4-BE49-F238E27FC236}">
                  <a16:creationId xmlns="" xmlns:a16="http://schemas.microsoft.com/office/drawing/2014/main" id="{AB9012C5-98B0-4684-8B7E-62B73422F98D}"/>
                </a:ext>
              </a:extLst>
            </p:cNvPr>
            <p:cNvSpPr/>
            <p:nvPr/>
          </p:nvSpPr>
          <p:spPr bwMode="auto">
            <a:xfrm>
              <a:off x="1243340" y="4450873"/>
              <a:ext cx="604188" cy="6025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îšḷîdè">
              <a:extLst>
                <a:ext uri="{FF2B5EF4-FFF2-40B4-BE49-F238E27FC236}">
                  <a16:creationId xmlns="" xmlns:a16="http://schemas.microsoft.com/office/drawing/2014/main" id="{DE847E16-347A-416E-BD66-8EBF6C1DBD5E}"/>
                </a:ext>
              </a:extLst>
            </p:cNvPr>
            <p:cNvSpPr/>
            <p:nvPr/>
          </p:nvSpPr>
          <p:spPr>
            <a:xfrm>
              <a:off x="1469114" y="4668653"/>
              <a:ext cx="169450" cy="16934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8" name="îṥḷíḓé">
              <a:extLst>
                <a:ext uri="{FF2B5EF4-FFF2-40B4-BE49-F238E27FC236}">
                  <a16:creationId xmlns="" xmlns:a16="http://schemas.microsoft.com/office/drawing/2014/main" id="{B7962A4E-3573-4F09-AA1C-5728588E9E42}"/>
                </a:ext>
              </a:extLst>
            </p:cNvPr>
            <p:cNvSpPr/>
            <p:nvPr/>
          </p:nvSpPr>
          <p:spPr>
            <a:xfrm>
              <a:off x="819839" y="550586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19" name="ïṡļiḓé">
              <a:extLst>
                <a:ext uri="{FF2B5EF4-FFF2-40B4-BE49-F238E27FC236}">
                  <a16:creationId xmlns="" xmlns:a16="http://schemas.microsoft.com/office/drawing/2014/main" id="{CC5078F3-2B4B-4D74-AAA0-97807F170CF8}"/>
                </a:ext>
              </a:extLst>
            </p:cNvPr>
            <p:cNvSpPr txBox="1"/>
            <p:nvPr/>
          </p:nvSpPr>
          <p:spPr bwMode="auto">
            <a:xfrm>
              <a:off x="819839" y="505340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ísḷïdê">
              <a:extLst>
                <a:ext uri="{FF2B5EF4-FFF2-40B4-BE49-F238E27FC236}">
                  <a16:creationId xmlns="" xmlns:a16="http://schemas.microsoft.com/office/drawing/2014/main" id="{B663258E-9CC6-44E7-8AB2-41AC4D66013F}"/>
                </a:ext>
              </a:extLst>
            </p:cNvPr>
            <p:cNvSpPr/>
            <p:nvPr/>
          </p:nvSpPr>
          <p:spPr>
            <a:xfrm>
              <a:off x="4476658" y="497450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1" name="íŝ1iďê">
              <a:extLst>
                <a:ext uri="{FF2B5EF4-FFF2-40B4-BE49-F238E27FC236}">
                  <a16:creationId xmlns="" xmlns:a16="http://schemas.microsoft.com/office/drawing/2014/main" id="{5D8C64E8-70F3-4132-B5ED-ACE857E6AF37}"/>
                </a:ext>
              </a:extLst>
            </p:cNvPr>
            <p:cNvSpPr txBox="1"/>
            <p:nvPr/>
          </p:nvSpPr>
          <p:spPr bwMode="auto">
            <a:xfrm>
              <a:off x="4476658" y="452204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iṥḻiḓè">
              <a:extLst>
                <a:ext uri="{FF2B5EF4-FFF2-40B4-BE49-F238E27FC236}">
                  <a16:creationId xmlns="" xmlns:a16="http://schemas.microsoft.com/office/drawing/2014/main" id="{27BAF9CC-34B2-4EFB-ADDC-7C0E5C0A7C57}"/>
                </a:ext>
              </a:extLst>
            </p:cNvPr>
            <p:cNvSpPr/>
            <p:nvPr/>
          </p:nvSpPr>
          <p:spPr>
            <a:xfrm>
              <a:off x="8133476" y="419824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3" name="íṧļiḓe">
              <a:extLst>
                <a:ext uri="{FF2B5EF4-FFF2-40B4-BE49-F238E27FC236}">
                  <a16:creationId xmlns="" xmlns:a16="http://schemas.microsoft.com/office/drawing/2014/main" id="{19530CE9-7F91-4344-B572-510600909446}"/>
                </a:ext>
              </a:extLst>
            </p:cNvPr>
            <p:cNvSpPr txBox="1"/>
            <p:nvPr/>
          </p:nvSpPr>
          <p:spPr bwMode="auto">
            <a:xfrm>
              <a:off x="8133476" y="374578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9464F62-84F5-4722-826F-A3DF99702352}"/>
                </a:ext>
              </a:extLst>
            </p:cNvPr>
            <p:cNvCxnSpPr>
              <a:cxnSpLocks/>
            </p:cNvCxnSpPr>
            <p:nvPr/>
          </p:nvCxnSpPr>
          <p:spPr>
            <a:xfrm>
              <a:off x="4343210" y="4668653"/>
              <a:ext cx="0" cy="147497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51E2C386-D5F7-4390-94C1-1B7CB96C9CEB}"/>
                </a:ext>
              </a:extLst>
            </p:cNvPr>
            <p:cNvCxnSpPr>
              <a:cxnSpLocks/>
            </p:cNvCxnSpPr>
            <p:nvPr/>
          </p:nvCxnSpPr>
          <p:spPr>
            <a:xfrm>
              <a:off x="8000029" y="3964022"/>
              <a:ext cx="0" cy="21796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ŝḻïḓé">
              <a:extLst>
                <a:ext uri="{FF2B5EF4-FFF2-40B4-BE49-F238E27FC236}">
                  <a16:creationId xmlns="" xmlns:a16="http://schemas.microsoft.com/office/drawing/2014/main" id="{FE0C6D91-B96A-450E-A7BC-A7E2E5F9CC2E}"/>
                </a:ext>
              </a:extLst>
            </p:cNvPr>
            <p:cNvSpPr txBox="1"/>
            <p:nvPr/>
          </p:nvSpPr>
          <p:spPr>
            <a:xfrm>
              <a:off x="687531" y="2132808"/>
              <a:ext cx="4556127" cy="88876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7" name="ïṣľîdè">
              <a:extLst>
                <a:ext uri="{FF2B5EF4-FFF2-40B4-BE49-F238E27FC236}">
                  <a16:creationId xmlns="" xmlns:a16="http://schemas.microsoft.com/office/drawing/2014/main" id="{65AA8B0A-6049-4DF3-B0D1-7C3A17D72D6A}"/>
                </a:ext>
              </a:extLst>
            </p:cNvPr>
            <p:cNvSpPr txBox="1"/>
            <p:nvPr/>
          </p:nvSpPr>
          <p:spPr>
            <a:xfrm>
              <a:off x="687531" y="1660987"/>
              <a:ext cx="4556129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îšḻïḋè">
              <a:extLst>
                <a:ext uri="{FF2B5EF4-FFF2-40B4-BE49-F238E27FC236}">
                  <a16:creationId xmlns="" xmlns:a16="http://schemas.microsoft.com/office/drawing/2014/main" id="{6E184838-0A50-4475-9C43-055A88EB001F}"/>
                </a:ext>
              </a:extLst>
            </p:cNvPr>
            <p:cNvSpPr/>
            <p:nvPr/>
          </p:nvSpPr>
          <p:spPr>
            <a:xfrm>
              <a:off x="6346504" y="1734921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9" name="iṥļïḋè">
              <a:extLst>
                <a:ext uri="{FF2B5EF4-FFF2-40B4-BE49-F238E27FC236}">
                  <a16:creationId xmlns="" xmlns:a16="http://schemas.microsoft.com/office/drawing/2014/main" id="{E9D9729F-8FF9-4C66-847C-58FF374D0E20}"/>
                </a:ext>
              </a:extLst>
            </p:cNvPr>
            <p:cNvSpPr txBox="1"/>
            <p:nvPr/>
          </p:nvSpPr>
          <p:spPr bwMode="auto">
            <a:xfrm>
              <a:off x="6346504" y="1282462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673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="" xmlns:a16="http://schemas.microsoft.com/office/drawing/2014/main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="" xmlns:a16="http://schemas.microsoft.com/office/drawing/2014/main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="" xmlns:a16="http://schemas.microsoft.com/office/drawing/2014/main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="" xmlns:a16="http://schemas.microsoft.com/office/drawing/2014/main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="" xmlns:a16="http://schemas.microsoft.com/office/drawing/2014/main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="" xmlns:a16="http://schemas.microsoft.com/office/drawing/2014/main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="" xmlns:a16="http://schemas.microsoft.com/office/drawing/2014/main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="" xmlns:a16="http://schemas.microsoft.com/office/drawing/2014/main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="" xmlns:a16="http://schemas.microsoft.com/office/drawing/2014/main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="" xmlns:a16="http://schemas.microsoft.com/office/drawing/2014/main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="" xmlns:a16="http://schemas.microsoft.com/office/drawing/2014/main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="" xmlns:a16="http://schemas.microsoft.com/office/drawing/2014/main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="" xmlns:a16="http://schemas.microsoft.com/office/drawing/2014/main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="" xmlns:a16="http://schemas.microsoft.com/office/drawing/2014/main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="" xmlns:a16="http://schemas.microsoft.com/office/drawing/2014/main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="" xmlns:a16="http://schemas.microsoft.com/office/drawing/2014/main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="" xmlns:a16="http://schemas.microsoft.com/office/drawing/2014/main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="" xmlns:a16="http://schemas.microsoft.com/office/drawing/2014/main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="" xmlns:a16="http://schemas.microsoft.com/office/drawing/2014/main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="" xmlns:a16="http://schemas.microsoft.com/office/drawing/2014/main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="" xmlns:a16="http://schemas.microsoft.com/office/drawing/2014/main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="" xmlns:a16="http://schemas.microsoft.com/office/drawing/2014/main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="" xmlns:a16="http://schemas.microsoft.com/office/drawing/2014/main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="" xmlns:a16="http://schemas.microsoft.com/office/drawing/2014/main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="" xmlns:a16="http://schemas.microsoft.com/office/drawing/2014/main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="" xmlns:a16="http://schemas.microsoft.com/office/drawing/2014/main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="" xmlns:a16="http://schemas.microsoft.com/office/drawing/2014/main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="" xmlns:a16="http://schemas.microsoft.com/office/drawing/2014/main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="" xmlns:a16="http://schemas.microsoft.com/office/drawing/2014/main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="" xmlns:a16="http://schemas.microsoft.com/office/drawing/2014/main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="" xmlns:a16="http://schemas.microsoft.com/office/drawing/2014/main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="" xmlns:a16="http://schemas.microsoft.com/office/drawing/2014/main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="" xmlns:a16="http://schemas.microsoft.com/office/drawing/2014/main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="" xmlns:a16="http://schemas.microsoft.com/office/drawing/2014/main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="" xmlns:a16="http://schemas.microsoft.com/office/drawing/2014/main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="" xmlns:a16="http://schemas.microsoft.com/office/drawing/2014/main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="" xmlns:a16="http://schemas.microsoft.com/office/drawing/2014/main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="" xmlns:a16="http://schemas.microsoft.com/office/drawing/2014/main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="" xmlns:a16="http://schemas.microsoft.com/office/drawing/2014/main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="" xmlns:a16="http://schemas.microsoft.com/office/drawing/2014/main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="" xmlns:a16="http://schemas.microsoft.com/office/drawing/2014/main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="" xmlns:a16="http://schemas.microsoft.com/office/drawing/2014/main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="" xmlns:a16="http://schemas.microsoft.com/office/drawing/2014/main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="" xmlns:a16="http://schemas.microsoft.com/office/drawing/2014/main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="" xmlns:a16="http://schemas.microsoft.com/office/drawing/2014/main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="" xmlns:a16="http://schemas.microsoft.com/office/drawing/2014/main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="" xmlns:a16="http://schemas.microsoft.com/office/drawing/2014/main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="" xmlns:a16="http://schemas.microsoft.com/office/drawing/2014/main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="" xmlns:a16="http://schemas.microsoft.com/office/drawing/2014/main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="" xmlns:a16="http://schemas.microsoft.com/office/drawing/2014/main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="" xmlns:a16="http://schemas.microsoft.com/office/drawing/2014/main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="" xmlns:a16="http://schemas.microsoft.com/office/drawing/2014/main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="" xmlns:a16="http://schemas.microsoft.com/office/drawing/2014/main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="" xmlns:a16="http://schemas.microsoft.com/office/drawing/2014/main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="" xmlns:a16="http://schemas.microsoft.com/office/drawing/2014/main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="" xmlns:a16="http://schemas.microsoft.com/office/drawing/2014/main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="" xmlns:a16="http://schemas.microsoft.com/office/drawing/2014/main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="" xmlns:a16="http://schemas.microsoft.com/office/drawing/2014/main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="" xmlns:a16="http://schemas.microsoft.com/office/drawing/2014/main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="" xmlns:a16="http://schemas.microsoft.com/office/drawing/2014/main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="" xmlns:a16="http://schemas.microsoft.com/office/drawing/2014/main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="" xmlns:a16="http://schemas.microsoft.com/office/drawing/2014/main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="" xmlns:a16="http://schemas.microsoft.com/office/drawing/2014/main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="" xmlns:a16="http://schemas.microsoft.com/office/drawing/2014/main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="" xmlns:a16="http://schemas.microsoft.com/office/drawing/2014/main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="" xmlns:a16="http://schemas.microsoft.com/office/drawing/2014/main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="" xmlns:a16="http://schemas.microsoft.com/office/drawing/2014/main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="" xmlns:a16="http://schemas.microsoft.com/office/drawing/2014/main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="" xmlns:a16="http://schemas.microsoft.com/office/drawing/2014/main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="" xmlns:a16="http://schemas.microsoft.com/office/drawing/2014/main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="" xmlns:a16="http://schemas.microsoft.com/office/drawing/2014/main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7032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251d1e-cf99-4be4-800a-b9a5eb24a018" descr="ux0AAB+LCAAAAAAABADtltuO2jAQht/Fbe/oKrE3UHJHWNGiqi2CVQ+quMiCAUs5IMes2EV597UhBzsHCK1ALJs7Ys/YM/OPh28D3rOnJQYmGLk2ZXfEnlPb7TPsggboT4HprRynASziTYk3/0z91TIA5t9N4ibv/CJs8dN2Vlj4eoQR29l9mjn72Owb8Yi7ciMz7UbjS/ZaWtK13SKZTh0sm/U9huljcoMu1ra/R4zyC3o+dW3GL9xo4QcQbQGzadxooXCe4jV3aoD7XVhxPFF4ogCFeYoNkebADxjxvdRjYPO6YR5SQbIZp9SUh4UpIxPb6Thk7rnYExFbPmO+qP8Xn5Jn32PqNs8Ps8mC73/FeBkVcESe+YUz2wlwXIaFvcTf+UVxdtsFnbsNsWMz8qhYKGs6CJO8EiNRjqxZQzl5nFQzrQ7PlUetFDlslBboHq/ZcSUVHnI9i8QvS2YbjjhADj0K4bi447L8U1dknOVsfsxmAWa/B5hOeDTWk1J+8Q6MvE2qCDA/ShZ/yk/R8jaZU1Byj2offeUabuTTh739JvfNXn2SU6QjU7Xyha+Fk07RU4ujhTuFcrV0R0gHj5ROGmfFysk6lCmn6l84IasJNy6QLoGEru/49DAkxGa5fV4JMsFDLOoWGw3nD/wPHeqt27bBy2PRVbDgpu96vWaz27TaIE5AD4sAID6mKgBk7Ks03dYl32qdSZqGLLRFyXzBPBwE0fIuUu1/Hl0ctaLYbnG/YheOdUZTxjr45rAOVsE6WA3roIJ18PViHayx7lRYV9Zvct8cnlNQnlOwZoMzYB08hXK1dOfAujLlZB0OYh1Mpnt2Ql4y1jW1T0hr6QrV9Xp3utEtpDp4lVRX/uaulepuWzLVoTdHdagK1aFqVIcUqkOvl+pQTXWnorqyfpP75vCcQvKcQjUanIHq0CmUq6U7B9WVKSfrcJDqUDLdsxPykqnOaMOWbhgq1aGWZnQKqQ5dJdWVv7n9VDcOXwDU6Ttzux0AAA==">
            <a:extLst>
              <a:ext uri="{FF2B5EF4-FFF2-40B4-BE49-F238E27FC236}">
                <a16:creationId xmlns="" xmlns:a16="http://schemas.microsoft.com/office/drawing/2014/main" id="{A7A402E4-ED9E-4918-B546-B36190C54B98}"/>
              </a:ext>
            </a:extLst>
          </p:cNvPr>
          <p:cNvGrpSpPr>
            <a:grpSpLocks noChangeAspect="1"/>
          </p:cNvGrpSpPr>
          <p:nvPr/>
        </p:nvGrpSpPr>
        <p:grpSpPr>
          <a:xfrm>
            <a:off x="2445657" y="712107"/>
            <a:ext cx="7300686" cy="5433786"/>
            <a:chOff x="2583543" y="546100"/>
            <a:chExt cx="7300686" cy="5433786"/>
          </a:xfrm>
        </p:grpSpPr>
        <p:sp>
          <p:nvSpPr>
            <p:cNvPr id="3" name="AreaShape">
              <a:extLst>
                <a:ext uri="{FF2B5EF4-FFF2-40B4-BE49-F238E27FC236}">
                  <a16:creationId xmlns="" xmlns:a16="http://schemas.microsoft.com/office/drawing/2014/main" id="{9D270694-8870-40AB-9E28-E9DFEA0F7925}"/>
                </a:ext>
              </a:extLst>
            </p:cNvPr>
            <p:cNvSpPr/>
            <p:nvPr/>
          </p:nvSpPr>
          <p:spPr>
            <a:xfrm>
              <a:off x="2583543" y="546100"/>
              <a:ext cx="7300686" cy="54337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ExtraShape">
              <a:extLst>
                <a:ext uri="{FF2B5EF4-FFF2-40B4-BE49-F238E27FC236}">
                  <a16:creationId xmlns="" xmlns:a16="http://schemas.microsoft.com/office/drawing/2014/main" id="{D5795EA4-C983-4C2E-BEE0-E5A89BB39E36}"/>
                </a:ext>
              </a:extLst>
            </p:cNvPr>
            <p:cNvCxnSpPr/>
            <p:nvPr/>
          </p:nvCxnSpPr>
          <p:spPr>
            <a:xfrm>
              <a:off x="3707081" y="5118829"/>
              <a:ext cx="4777839" cy="0"/>
            </a:xfrm>
            <a:prstGeom prst="line">
              <a:avLst/>
            </a:prstGeom>
            <a:ln>
              <a:solidFill>
                <a:srgbClr val="66C6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ExtraShape31">
              <a:extLst>
                <a:ext uri="{FF2B5EF4-FFF2-40B4-BE49-F238E27FC236}">
                  <a16:creationId xmlns="" xmlns:a16="http://schemas.microsoft.com/office/drawing/2014/main" id="{C13F9248-EF7D-4E90-86BE-060BF3DEA226}"/>
                </a:ext>
              </a:extLst>
            </p:cNvPr>
            <p:cNvCxnSpPr>
              <a:cxnSpLocks/>
            </p:cNvCxnSpPr>
            <p:nvPr/>
          </p:nvCxnSpPr>
          <p:spPr>
            <a:xfrm>
              <a:off x="5388696" y="5617350"/>
              <a:ext cx="1354037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ustomText1">
              <a:extLst>
                <a:ext uri="{FF2B5EF4-FFF2-40B4-BE49-F238E27FC236}">
                  <a16:creationId xmlns="" xmlns:a16="http://schemas.microsoft.com/office/drawing/2014/main" id="{F990F480-37BC-4628-A4C4-21F590BD9B27}"/>
                </a:ext>
              </a:extLst>
            </p:cNvPr>
            <p:cNvSpPr/>
            <p:nvPr/>
          </p:nvSpPr>
          <p:spPr>
            <a:xfrm>
              <a:off x="5325921" y="5637290"/>
              <a:ext cx="1481206" cy="22671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7" name="CustomText2">
              <a:extLst>
                <a:ext uri="{FF2B5EF4-FFF2-40B4-BE49-F238E27FC236}">
                  <a16:creationId xmlns="" xmlns:a16="http://schemas.microsoft.com/office/drawing/2014/main" id="{4A4D3CA1-158B-4216-89A1-FE91F9C5E0D9}"/>
                </a:ext>
              </a:extLst>
            </p:cNvPr>
            <p:cNvSpPr/>
            <p:nvPr/>
          </p:nvSpPr>
          <p:spPr>
            <a:xfrm>
              <a:off x="5325922" y="5348458"/>
              <a:ext cx="1463975" cy="26889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RelativeShape1">
              <a:extLst>
                <a:ext uri="{FF2B5EF4-FFF2-40B4-BE49-F238E27FC236}">
                  <a16:creationId xmlns="" xmlns:a16="http://schemas.microsoft.com/office/drawing/2014/main" id="{0373015B-F3BF-4E63-B865-2FAC9618FCAF}"/>
                </a:ext>
              </a:extLst>
            </p:cNvPr>
            <p:cNvSpPr/>
            <p:nvPr/>
          </p:nvSpPr>
          <p:spPr bwMode="auto">
            <a:xfrm>
              <a:off x="5670374" y="1293586"/>
              <a:ext cx="856898" cy="38252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ValueShape1">
              <a:extLst>
                <a:ext uri="{FF2B5EF4-FFF2-40B4-BE49-F238E27FC236}">
                  <a16:creationId xmlns="" xmlns:a16="http://schemas.microsoft.com/office/drawing/2014/main" id="{39FEE249-1E70-4F2A-89B7-2F950B4CA98A}"/>
                </a:ext>
              </a:extLst>
            </p:cNvPr>
            <p:cNvSpPr/>
            <p:nvPr/>
          </p:nvSpPr>
          <p:spPr bwMode="auto">
            <a:xfrm>
              <a:off x="5670374" y="2632421"/>
              <a:ext cx="856898" cy="2486407"/>
            </a:xfrm>
            <a:prstGeom prst="rect">
              <a:avLst/>
            </a:prstGeom>
            <a:solidFill>
              <a:srgbClr val="66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SorbShape1">
              <a:extLst>
                <a:ext uri="{FF2B5EF4-FFF2-40B4-BE49-F238E27FC236}">
                  <a16:creationId xmlns="" xmlns:a16="http://schemas.microsoft.com/office/drawing/2014/main" id="{1AD15B26-E46F-4301-9E97-0884C49AC255}"/>
                </a:ext>
              </a:extLst>
            </p:cNvPr>
            <p:cNvSpPr/>
            <p:nvPr/>
          </p:nvSpPr>
          <p:spPr bwMode="auto">
            <a:xfrm>
              <a:off x="5670374" y="2608069"/>
              <a:ext cx="856898" cy="81173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SorbShape11">
              <a:extLst>
                <a:ext uri="{FF2B5EF4-FFF2-40B4-BE49-F238E27FC236}">
                  <a16:creationId xmlns="" xmlns:a16="http://schemas.microsoft.com/office/drawing/2014/main" id="{CA48D1BB-F59D-4947-86A9-4573EDD8AD36}"/>
                </a:ext>
              </a:extLst>
            </p:cNvPr>
            <p:cNvSpPr/>
            <p:nvPr/>
          </p:nvSpPr>
          <p:spPr bwMode="auto">
            <a:xfrm>
              <a:off x="5607554" y="2425608"/>
              <a:ext cx="982538" cy="206813"/>
            </a:xfrm>
            <a:prstGeom prst="rect">
              <a:avLst/>
            </a:prstGeom>
            <a:solidFill>
              <a:srgbClr val="66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" name="RelativeShape2">
              <a:extLst>
                <a:ext uri="{FF2B5EF4-FFF2-40B4-BE49-F238E27FC236}">
                  <a16:creationId xmlns="" xmlns:a16="http://schemas.microsoft.com/office/drawing/2014/main" id="{E6836DC8-DB26-4D43-B8FF-AA16EEF4FF90}"/>
                </a:ext>
              </a:extLst>
            </p:cNvPr>
            <p:cNvSpPr/>
            <p:nvPr/>
          </p:nvSpPr>
          <p:spPr bwMode="auto">
            <a:xfrm>
              <a:off x="4656779" y="1967377"/>
              <a:ext cx="856898" cy="315145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ValueShape2">
              <a:extLst>
                <a:ext uri="{FF2B5EF4-FFF2-40B4-BE49-F238E27FC236}">
                  <a16:creationId xmlns="" xmlns:a16="http://schemas.microsoft.com/office/drawing/2014/main" id="{1904871D-4CA2-46A3-B556-D77F7E9384C8}"/>
                </a:ext>
              </a:extLst>
            </p:cNvPr>
            <p:cNvSpPr/>
            <p:nvPr/>
          </p:nvSpPr>
          <p:spPr bwMode="auto">
            <a:xfrm>
              <a:off x="4656779" y="3354016"/>
              <a:ext cx="856898" cy="1764813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SorbShape2">
              <a:extLst>
                <a:ext uri="{FF2B5EF4-FFF2-40B4-BE49-F238E27FC236}">
                  <a16:creationId xmlns="" xmlns:a16="http://schemas.microsoft.com/office/drawing/2014/main" id="{772124EE-A2BB-43C2-BCBA-8EBF45F4C19F}"/>
                </a:ext>
              </a:extLst>
            </p:cNvPr>
            <p:cNvSpPr/>
            <p:nvPr/>
          </p:nvSpPr>
          <p:spPr bwMode="auto">
            <a:xfrm>
              <a:off x="4656779" y="3329453"/>
              <a:ext cx="856898" cy="81878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SorbShape22">
              <a:extLst>
                <a:ext uri="{FF2B5EF4-FFF2-40B4-BE49-F238E27FC236}">
                  <a16:creationId xmlns="" xmlns:a16="http://schemas.microsoft.com/office/drawing/2014/main" id="{985F402D-1FC5-4A62-BE37-432B57D3A55B}"/>
                </a:ext>
              </a:extLst>
            </p:cNvPr>
            <p:cNvSpPr/>
            <p:nvPr/>
          </p:nvSpPr>
          <p:spPr bwMode="auto">
            <a:xfrm>
              <a:off x="4593959" y="3147203"/>
              <a:ext cx="982538" cy="206813"/>
            </a:xfrm>
            <a:prstGeom prst="rect">
              <a:avLst/>
            </a:pr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lativeShape3">
              <a:extLst>
                <a:ext uri="{FF2B5EF4-FFF2-40B4-BE49-F238E27FC236}">
                  <a16:creationId xmlns="" xmlns:a16="http://schemas.microsoft.com/office/drawing/2014/main" id="{5C34D5DE-7004-466F-A29C-6DE41663472E}"/>
                </a:ext>
              </a:extLst>
            </p:cNvPr>
            <p:cNvSpPr/>
            <p:nvPr/>
          </p:nvSpPr>
          <p:spPr bwMode="auto">
            <a:xfrm>
              <a:off x="6673514" y="2301668"/>
              <a:ext cx="856898" cy="281716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ValueShape3">
              <a:extLst>
                <a:ext uri="{FF2B5EF4-FFF2-40B4-BE49-F238E27FC236}">
                  <a16:creationId xmlns="" xmlns:a16="http://schemas.microsoft.com/office/drawing/2014/main" id="{EF3247A7-53F4-48EA-88F6-E0158E130B7A}"/>
                </a:ext>
              </a:extLst>
            </p:cNvPr>
            <p:cNvSpPr/>
            <p:nvPr/>
          </p:nvSpPr>
          <p:spPr bwMode="auto">
            <a:xfrm>
              <a:off x="6673514" y="3794763"/>
              <a:ext cx="856898" cy="1324065"/>
            </a:xfrm>
            <a:prstGeom prst="rect">
              <a:avLst/>
            </a:pr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SorbShape3">
              <a:extLst>
                <a:ext uri="{FF2B5EF4-FFF2-40B4-BE49-F238E27FC236}">
                  <a16:creationId xmlns="" xmlns:a16="http://schemas.microsoft.com/office/drawing/2014/main" id="{AD982BDC-7102-4B55-9242-9271F7EB9999}"/>
                </a:ext>
              </a:extLst>
            </p:cNvPr>
            <p:cNvSpPr/>
            <p:nvPr/>
          </p:nvSpPr>
          <p:spPr bwMode="auto">
            <a:xfrm>
              <a:off x="6673514" y="3770200"/>
              <a:ext cx="856898" cy="81878"/>
            </a:xfrm>
            <a:prstGeom prst="rect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SorbShape33">
              <a:extLst>
                <a:ext uri="{FF2B5EF4-FFF2-40B4-BE49-F238E27FC236}">
                  <a16:creationId xmlns="" xmlns:a16="http://schemas.microsoft.com/office/drawing/2014/main" id="{E3D14CA4-8A21-44B5-AFD7-59816A785495}"/>
                </a:ext>
              </a:extLst>
            </p:cNvPr>
            <p:cNvSpPr/>
            <p:nvPr/>
          </p:nvSpPr>
          <p:spPr bwMode="auto">
            <a:xfrm>
              <a:off x="6610694" y="3588656"/>
              <a:ext cx="982538" cy="206107"/>
            </a:xfrm>
            <a:prstGeom prst="rect">
              <a:avLst/>
            </a:pr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CustomText">
              <a:extLst>
                <a:ext uri="{FF2B5EF4-FFF2-40B4-BE49-F238E27FC236}">
                  <a16:creationId xmlns="" xmlns:a16="http://schemas.microsoft.com/office/drawing/2014/main" id="{7FF30D20-79AD-4E5B-B10F-71100438D8A6}"/>
                </a:ext>
              </a:extLst>
            </p:cNvPr>
            <p:cNvSpPr/>
            <p:nvPr/>
          </p:nvSpPr>
          <p:spPr bwMode="auto">
            <a:xfrm>
              <a:off x="4844535" y="4118645"/>
              <a:ext cx="481387" cy="681142"/>
            </a:xfrm>
            <a:custGeom>
              <a:avLst/>
              <a:gdLst>
                <a:gd name="T0" fmla="*/ 200 w 328"/>
                <a:gd name="T1" fmla="*/ 183 h 465"/>
                <a:gd name="T2" fmla="*/ 217 w 328"/>
                <a:gd name="T3" fmla="*/ 136 h 465"/>
                <a:gd name="T4" fmla="*/ 204 w 328"/>
                <a:gd name="T5" fmla="*/ 98 h 465"/>
                <a:gd name="T6" fmla="*/ 166 w 328"/>
                <a:gd name="T7" fmla="*/ 81 h 465"/>
                <a:gd name="T8" fmla="*/ 85 w 328"/>
                <a:gd name="T9" fmla="*/ 141 h 465"/>
                <a:gd name="T10" fmla="*/ 0 w 328"/>
                <a:gd name="T11" fmla="*/ 98 h 465"/>
                <a:gd name="T12" fmla="*/ 68 w 328"/>
                <a:gd name="T13" fmla="*/ 25 h 465"/>
                <a:gd name="T14" fmla="*/ 166 w 328"/>
                <a:gd name="T15" fmla="*/ 0 h 465"/>
                <a:gd name="T16" fmla="*/ 268 w 328"/>
                <a:gd name="T17" fmla="*/ 38 h 465"/>
                <a:gd name="T18" fmla="*/ 311 w 328"/>
                <a:gd name="T19" fmla="*/ 141 h 465"/>
                <a:gd name="T20" fmla="*/ 294 w 328"/>
                <a:gd name="T21" fmla="*/ 209 h 465"/>
                <a:gd name="T22" fmla="*/ 230 w 328"/>
                <a:gd name="T23" fmla="*/ 290 h 465"/>
                <a:gd name="T24" fmla="*/ 149 w 328"/>
                <a:gd name="T25" fmla="*/ 375 h 465"/>
                <a:gd name="T26" fmla="*/ 328 w 328"/>
                <a:gd name="T27" fmla="*/ 375 h 465"/>
                <a:gd name="T28" fmla="*/ 328 w 328"/>
                <a:gd name="T29" fmla="*/ 465 h 465"/>
                <a:gd name="T30" fmla="*/ 8 w 328"/>
                <a:gd name="T31" fmla="*/ 465 h 465"/>
                <a:gd name="T32" fmla="*/ 8 w 328"/>
                <a:gd name="T33" fmla="*/ 388 h 465"/>
                <a:gd name="T34" fmla="*/ 140 w 328"/>
                <a:gd name="T35" fmla="*/ 251 h 465"/>
                <a:gd name="T36" fmla="*/ 200 w 328"/>
                <a:gd name="T37" fmla="*/ 18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8" h="465">
                  <a:moveTo>
                    <a:pt x="200" y="183"/>
                  </a:moveTo>
                  <a:cubicBezTo>
                    <a:pt x="213" y="166"/>
                    <a:pt x="217" y="153"/>
                    <a:pt x="217" y="136"/>
                  </a:cubicBezTo>
                  <a:cubicBezTo>
                    <a:pt x="217" y="119"/>
                    <a:pt x="213" y="111"/>
                    <a:pt x="204" y="98"/>
                  </a:cubicBezTo>
                  <a:cubicBezTo>
                    <a:pt x="196" y="89"/>
                    <a:pt x="183" y="81"/>
                    <a:pt x="166" y="81"/>
                  </a:cubicBezTo>
                  <a:cubicBezTo>
                    <a:pt x="136" y="81"/>
                    <a:pt x="111" y="102"/>
                    <a:pt x="85" y="14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1" y="64"/>
                    <a:pt x="42" y="42"/>
                    <a:pt x="68" y="25"/>
                  </a:cubicBezTo>
                  <a:cubicBezTo>
                    <a:pt x="94" y="8"/>
                    <a:pt x="123" y="0"/>
                    <a:pt x="166" y="0"/>
                  </a:cubicBezTo>
                  <a:cubicBezTo>
                    <a:pt x="204" y="0"/>
                    <a:pt x="239" y="13"/>
                    <a:pt x="268" y="38"/>
                  </a:cubicBezTo>
                  <a:cubicBezTo>
                    <a:pt x="298" y="64"/>
                    <a:pt x="311" y="98"/>
                    <a:pt x="311" y="141"/>
                  </a:cubicBezTo>
                  <a:cubicBezTo>
                    <a:pt x="311" y="162"/>
                    <a:pt x="307" y="187"/>
                    <a:pt x="294" y="209"/>
                  </a:cubicBezTo>
                  <a:cubicBezTo>
                    <a:pt x="281" y="230"/>
                    <a:pt x="260" y="256"/>
                    <a:pt x="230" y="290"/>
                  </a:cubicBezTo>
                  <a:cubicBezTo>
                    <a:pt x="149" y="375"/>
                    <a:pt x="149" y="375"/>
                    <a:pt x="149" y="375"/>
                  </a:cubicBezTo>
                  <a:cubicBezTo>
                    <a:pt x="328" y="375"/>
                    <a:pt x="328" y="375"/>
                    <a:pt x="328" y="375"/>
                  </a:cubicBezTo>
                  <a:cubicBezTo>
                    <a:pt x="328" y="465"/>
                    <a:pt x="328" y="465"/>
                    <a:pt x="328" y="465"/>
                  </a:cubicBezTo>
                  <a:cubicBezTo>
                    <a:pt x="8" y="465"/>
                    <a:pt x="8" y="465"/>
                    <a:pt x="8" y="465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66" y="222"/>
                    <a:pt x="187" y="200"/>
                    <a:pt x="200" y="1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CustomText">
              <a:extLst>
                <a:ext uri="{FF2B5EF4-FFF2-40B4-BE49-F238E27FC236}">
                  <a16:creationId xmlns="" xmlns:a16="http://schemas.microsoft.com/office/drawing/2014/main" id="{1082AF0B-9DBA-4E6E-8710-657184BD8885}"/>
                </a:ext>
              </a:extLst>
            </p:cNvPr>
            <p:cNvSpPr/>
            <p:nvPr/>
          </p:nvSpPr>
          <p:spPr bwMode="auto">
            <a:xfrm>
              <a:off x="6871726" y="4124292"/>
              <a:ext cx="475741" cy="675495"/>
            </a:xfrm>
            <a:custGeom>
              <a:avLst/>
              <a:gdLst>
                <a:gd name="T0" fmla="*/ 26 w 324"/>
                <a:gd name="T1" fmla="*/ 86 h 461"/>
                <a:gd name="T2" fmla="*/ 26 w 324"/>
                <a:gd name="T3" fmla="*/ 0 h 461"/>
                <a:gd name="T4" fmla="*/ 303 w 324"/>
                <a:gd name="T5" fmla="*/ 0 h 461"/>
                <a:gd name="T6" fmla="*/ 303 w 324"/>
                <a:gd name="T7" fmla="*/ 73 h 461"/>
                <a:gd name="T8" fmla="*/ 209 w 324"/>
                <a:gd name="T9" fmla="*/ 180 h 461"/>
                <a:gd name="T10" fmla="*/ 294 w 324"/>
                <a:gd name="T11" fmla="*/ 227 h 461"/>
                <a:gd name="T12" fmla="*/ 324 w 324"/>
                <a:gd name="T13" fmla="*/ 312 h 461"/>
                <a:gd name="T14" fmla="*/ 277 w 324"/>
                <a:gd name="T15" fmla="*/ 423 h 461"/>
                <a:gd name="T16" fmla="*/ 154 w 324"/>
                <a:gd name="T17" fmla="*/ 461 h 461"/>
                <a:gd name="T18" fmla="*/ 0 w 324"/>
                <a:gd name="T19" fmla="*/ 410 h 461"/>
                <a:gd name="T20" fmla="*/ 43 w 324"/>
                <a:gd name="T21" fmla="*/ 329 h 461"/>
                <a:gd name="T22" fmla="*/ 158 w 324"/>
                <a:gd name="T23" fmla="*/ 376 h 461"/>
                <a:gd name="T24" fmla="*/ 209 w 324"/>
                <a:gd name="T25" fmla="*/ 363 h 461"/>
                <a:gd name="T26" fmla="*/ 230 w 324"/>
                <a:gd name="T27" fmla="*/ 320 h 461"/>
                <a:gd name="T28" fmla="*/ 209 w 324"/>
                <a:gd name="T29" fmla="*/ 278 h 461"/>
                <a:gd name="T30" fmla="*/ 145 w 324"/>
                <a:gd name="T31" fmla="*/ 261 h 461"/>
                <a:gd name="T32" fmla="*/ 85 w 324"/>
                <a:gd name="T33" fmla="*/ 274 h 461"/>
                <a:gd name="T34" fmla="*/ 85 w 324"/>
                <a:gd name="T35" fmla="*/ 201 h 461"/>
                <a:gd name="T36" fmla="*/ 171 w 324"/>
                <a:gd name="T37" fmla="*/ 99 h 461"/>
                <a:gd name="T38" fmla="*/ 26 w 324"/>
                <a:gd name="T39" fmla="*/ 99 h 461"/>
                <a:gd name="T40" fmla="*/ 26 w 324"/>
                <a:gd name="T41" fmla="*/ 86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4" h="461">
                  <a:moveTo>
                    <a:pt x="26" y="8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209" y="180"/>
                    <a:pt x="209" y="180"/>
                    <a:pt x="209" y="180"/>
                  </a:cubicBezTo>
                  <a:cubicBezTo>
                    <a:pt x="243" y="184"/>
                    <a:pt x="273" y="201"/>
                    <a:pt x="294" y="227"/>
                  </a:cubicBezTo>
                  <a:cubicBezTo>
                    <a:pt x="316" y="252"/>
                    <a:pt x="324" y="278"/>
                    <a:pt x="324" y="312"/>
                  </a:cubicBezTo>
                  <a:cubicBezTo>
                    <a:pt x="324" y="359"/>
                    <a:pt x="307" y="397"/>
                    <a:pt x="277" y="423"/>
                  </a:cubicBezTo>
                  <a:cubicBezTo>
                    <a:pt x="243" y="448"/>
                    <a:pt x="205" y="461"/>
                    <a:pt x="154" y="461"/>
                  </a:cubicBezTo>
                  <a:cubicBezTo>
                    <a:pt x="102" y="461"/>
                    <a:pt x="51" y="444"/>
                    <a:pt x="0" y="410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85" y="359"/>
                    <a:pt x="124" y="376"/>
                    <a:pt x="158" y="376"/>
                  </a:cubicBezTo>
                  <a:cubicBezTo>
                    <a:pt x="179" y="376"/>
                    <a:pt x="196" y="372"/>
                    <a:pt x="209" y="363"/>
                  </a:cubicBezTo>
                  <a:cubicBezTo>
                    <a:pt x="222" y="355"/>
                    <a:pt x="230" y="338"/>
                    <a:pt x="230" y="320"/>
                  </a:cubicBezTo>
                  <a:cubicBezTo>
                    <a:pt x="230" y="303"/>
                    <a:pt x="222" y="286"/>
                    <a:pt x="209" y="278"/>
                  </a:cubicBezTo>
                  <a:cubicBezTo>
                    <a:pt x="192" y="265"/>
                    <a:pt x="175" y="261"/>
                    <a:pt x="145" y="261"/>
                  </a:cubicBezTo>
                  <a:cubicBezTo>
                    <a:pt x="132" y="261"/>
                    <a:pt x="111" y="265"/>
                    <a:pt x="85" y="274"/>
                  </a:cubicBezTo>
                  <a:cubicBezTo>
                    <a:pt x="85" y="201"/>
                    <a:pt x="85" y="201"/>
                    <a:pt x="85" y="201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26" y="99"/>
                    <a:pt x="26" y="99"/>
                    <a:pt x="26" y="99"/>
                  </a:cubicBezTo>
                  <a:lnTo>
                    <a:pt x="2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CustomText">
              <a:extLst>
                <a:ext uri="{FF2B5EF4-FFF2-40B4-BE49-F238E27FC236}">
                  <a16:creationId xmlns="" xmlns:a16="http://schemas.microsoft.com/office/drawing/2014/main" id="{D6CDD9AA-DDD2-43C1-96D7-05909BA74931}"/>
                </a:ext>
              </a:extLst>
            </p:cNvPr>
            <p:cNvSpPr/>
            <p:nvPr/>
          </p:nvSpPr>
          <p:spPr bwMode="auto">
            <a:xfrm>
              <a:off x="5964007" y="4136997"/>
              <a:ext cx="269633" cy="662790"/>
            </a:xfrm>
            <a:custGeom>
              <a:avLst/>
              <a:gdLst>
                <a:gd name="T0" fmla="*/ 0 w 382"/>
                <a:gd name="T1" fmla="*/ 0 h 939"/>
                <a:gd name="T2" fmla="*/ 382 w 382"/>
                <a:gd name="T3" fmla="*/ 0 h 939"/>
                <a:gd name="T4" fmla="*/ 382 w 382"/>
                <a:gd name="T5" fmla="*/ 939 h 939"/>
                <a:gd name="T6" fmla="*/ 179 w 382"/>
                <a:gd name="T7" fmla="*/ 939 h 939"/>
                <a:gd name="T8" fmla="*/ 179 w 382"/>
                <a:gd name="T9" fmla="*/ 177 h 939"/>
                <a:gd name="T10" fmla="*/ 0 w 382"/>
                <a:gd name="T11" fmla="*/ 177 h 939"/>
                <a:gd name="T12" fmla="*/ 0 w 382"/>
                <a:gd name="T13" fmla="*/ 0 h 939"/>
                <a:gd name="T14" fmla="*/ 0 w 382"/>
                <a:gd name="T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939">
                  <a:moveTo>
                    <a:pt x="0" y="0"/>
                  </a:moveTo>
                  <a:lnTo>
                    <a:pt x="382" y="0"/>
                  </a:lnTo>
                  <a:lnTo>
                    <a:pt x="382" y="939"/>
                  </a:lnTo>
                  <a:lnTo>
                    <a:pt x="179" y="939"/>
                  </a:lnTo>
                  <a:lnTo>
                    <a:pt x="179" y="177"/>
                  </a:lnTo>
                  <a:lnTo>
                    <a:pt x="0" y="17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ValueText2">
              <a:extLst>
                <a:ext uri="{FF2B5EF4-FFF2-40B4-BE49-F238E27FC236}">
                  <a16:creationId xmlns="" xmlns:a16="http://schemas.microsoft.com/office/drawing/2014/main" id="{5E42E8D3-CE4C-45D6-AE10-70680124B5B1}"/>
                </a:ext>
              </a:extLst>
            </p:cNvPr>
            <p:cNvSpPr txBox="1"/>
            <p:nvPr/>
          </p:nvSpPr>
          <p:spPr>
            <a:xfrm>
              <a:off x="4786770" y="2670435"/>
              <a:ext cx="596916" cy="39730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solidFill>
                    <a:srgbClr val="303544"/>
                  </a:solidFill>
                  <a:latin typeface="Impact" panose="020B0806030902050204" pitchFamily="34" charset="0"/>
                </a:rPr>
                <a:t>56%</a:t>
              </a:r>
              <a:endParaRPr lang="en-US" sz="6000" dirty="0">
                <a:solidFill>
                  <a:srgbClr val="30354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ValueText1">
              <a:extLst>
                <a:ext uri="{FF2B5EF4-FFF2-40B4-BE49-F238E27FC236}">
                  <a16:creationId xmlns="" xmlns:a16="http://schemas.microsoft.com/office/drawing/2014/main" id="{813FEC79-EAEB-4E38-A213-F3286EDEE5A4}"/>
                </a:ext>
              </a:extLst>
            </p:cNvPr>
            <p:cNvSpPr txBox="1"/>
            <p:nvPr/>
          </p:nvSpPr>
          <p:spPr>
            <a:xfrm>
              <a:off x="5800365" y="1948840"/>
              <a:ext cx="596916" cy="39730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solidFill>
                    <a:srgbClr val="303544"/>
                  </a:solidFill>
                  <a:latin typeface="Impact" panose="020B0806030902050204" pitchFamily="34" charset="0"/>
                </a:rPr>
                <a:t>65%</a:t>
              </a:r>
              <a:endParaRPr lang="en-US" sz="6000" dirty="0">
                <a:solidFill>
                  <a:srgbClr val="30354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ValueText3">
              <a:extLst>
                <a:ext uri="{FF2B5EF4-FFF2-40B4-BE49-F238E27FC236}">
                  <a16:creationId xmlns="" xmlns:a16="http://schemas.microsoft.com/office/drawing/2014/main" id="{C04A945D-A71F-44D9-B233-76FDD094E38D}"/>
                </a:ext>
              </a:extLst>
            </p:cNvPr>
            <p:cNvSpPr txBox="1"/>
            <p:nvPr/>
          </p:nvSpPr>
          <p:spPr>
            <a:xfrm>
              <a:off x="6803505" y="3111888"/>
              <a:ext cx="596916" cy="39730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altLang="zh-CN" sz="6000">
                  <a:solidFill>
                    <a:srgbClr val="303544"/>
                  </a:solidFill>
                  <a:latin typeface="Impact" panose="020B0806030902050204" pitchFamily="34" charset="0"/>
                </a:rPr>
                <a:t>47%</a:t>
              </a:r>
              <a:endParaRPr lang="en-US" sz="6000" dirty="0">
                <a:solidFill>
                  <a:srgbClr val="303544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77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681" y="2596467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092797" y="3491817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168470" y="204726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68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11" name="ïsļîḓé">
            <a:extLst>
              <a:ext uri="{FF2B5EF4-FFF2-40B4-BE49-F238E27FC236}">
                <a16:creationId xmlns="" xmlns:a16="http://schemas.microsoft.com/office/drawing/2014/main" id="{DCF05958-9434-4211-B3C5-061E4F683C3F}"/>
              </a:ext>
            </a:extLst>
          </p:cNvPr>
          <p:cNvGrpSpPr/>
          <p:nvPr/>
        </p:nvGrpSpPr>
        <p:grpSpPr>
          <a:xfrm>
            <a:off x="8090828" y="4441585"/>
            <a:ext cx="2299050" cy="902050"/>
            <a:chOff x="9029821" y="2934358"/>
            <a:chExt cx="2457329" cy="964152"/>
          </a:xfrm>
        </p:grpSpPr>
        <p:sp>
          <p:nvSpPr>
            <p:cNvPr id="29" name="îṡ1íďé">
              <a:extLst>
                <a:ext uri="{FF2B5EF4-FFF2-40B4-BE49-F238E27FC236}">
                  <a16:creationId xmlns="" xmlns:a16="http://schemas.microsoft.com/office/drawing/2014/main" id="{7ED5C9CA-4742-4777-855A-21F6A7824B12}"/>
                </a:ext>
              </a:extLst>
            </p:cNvPr>
            <p:cNvSpPr txBox="1"/>
            <p:nvPr/>
          </p:nvSpPr>
          <p:spPr>
            <a:xfrm>
              <a:off x="9029821" y="3308954"/>
              <a:ext cx="2457329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30" name="íšľídè">
              <a:extLst>
                <a:ext uri="{FF2B5EF4-FFF2-40B4-BE49-F238E27FC236}">
                  <a16:creationId xmlns="" xmlns:a16="http://schemas.microsoft.com/office/drawing/2014/main" id="{9A8B7A70-969F-4667-A9C4-8CC8A7BFC304}"/>
                </a:ext>
              </a:extLst>
            </p:cNvPr>
            <p:cNvSpPr/>
            <p:nvPr/>
          </p:nvSpPr>
          <p:spPr>
            <a:xfrm>
              <a:off x="9029821" y="2934358"/>
              <a:ext cx="2457329" cy="37459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grpSp>
        <p:nvGrpSpPr>
          <p:cNvPr id="12" name="ïšḻïḓè">
            <a:extLst>
              <a:ext uri="{FF2B5EF4-FFF2-40B4-BE49-F238E27FC236}">
                <a16:creationId xmlns="" xmlns:a16="http://schemas.microsoft.com/office/drawing/2014/main" id="{A0406786-D40A-4258-A8FB-D281442C7651}"/>
              </a:ext>
            </a:extLst>
          </p:cNvPr>
          <p:cNvGrpSpPr/>
          <p:nvPr/>
        </p:nvGrpSpPr>
        <p:grpSpPr>
          <a:xfrm>
            <a:off x="1721563" y="4441585"/>
            <a:ext cx="2252538" cy="902050"/>
            <a:chOff x="609599" y="2934358"/>
            <a:chExt cx="2407615" cy="964152"/>
          </a:xfrm>
        </p:grpSpPr>
        <p:sp>
          <p:nvSpPr>
            <p:cNvPr id="27" name="ïṡ1iḓé">
              <a:extLst>
                <a:ext uri="{FF2B5EF4-FFF2-40B4-BE49-F238E27FC236}">
                  <a16:creationId xmlns="" xmlns:a16="http://schemas.microsoft.com/office/drawing/2014/main" id="{DDC59DAB-83F5-4595-A5A6-A6FCC2C041C7}"/>
                </a:ext>
              </a:extLst>
            </p:cNvPr>
            <p:cNvSpPr txBox="1"/>
            <p:nvPr/>
          </p:nvSpPr>
          <p:spPr>
            <a:xfrm>
              <a:off x="609599" y="3308954"/>
              <a:ext cx="2407615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8" name="íSḷïḓê">
              <a:extLst>
                <a:ext uri="{FF2B5EF4-FFF2-40B4-BE49-F238E27FC236}">
                  <a16:creationId xmlns="" xmlns:a16="http://schemas.microsoft.com/office/drawing/2014/main" id="{C7BFCDC4-00F8-4CF6-BD65-19C940B784C7}"/>
                </a:ext>
              </a:extLst>
            </p:cNvPr>
            <p:cNvSpPr/>
            <p:nvPr/>
          </p:nvSpPr>
          <p:spPr>
            <a:xfrm>
              <a:off x="609599" y="2934358"/>
              <a:ext cx="2407615" cy="37459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grpSp>
        <p:nvGrpSpPr>
          <p:cNvPr id="13" name="iṣlïḓè">
            <a:extLst>
              <a:ext uri="{FF2B5EF4-FFF2-40B4-BE49-F238E27FC236}">
                <a16:creationId xmlns="" xmlns:a16="http://schemas.microsoft.com/office/drawing/2014/main" id="{F094F1C9-8BB0-4FB3-8139-FFB210720094}"/>
              </a:ext>
            </a:extLst>
          </p:cNvPr>
          <p:cNvGrpSpPr/>
          <p:nvPr/>
        </p:nvGrpSpPr>
        <p:grpSpPr>
          <a:xfrm>
            <a:off x="8881940" y="2766939"/>
            <a:ext cx="2299050" cy="902050"/>
            <a:chOff x="9029821" y="2934358"/>
            <a:chExt cx="2457329" cy="964152"/>
          </a:xfrm>
        </p:grpSpPr>
        <p:sp>
          <p:nvSpPr>
            <p:cNvPr id="25" name="iṧļíḋê">
              <a:extLst>
                <a:ext uri="{FF2B5EF4-FFF2-40B4-BE49-F238E27FC236}">
                  <a16:creationId xmlns="" xmlns:a16="http://schemas.microsoft.com/office/drawing/2014/main" id="{DD6DE64A-DE16-4ABB-852F-2F76033D9E66}"/>
                </a:ext>
              </a:extLst>
            </p:cNvPr>
            <p:cNvSpPr txBox="1"/>
            <p:nvPr/>
          </p:nvSpPr>
          <p:spPr>
            <a:xfrm>
              <a:off x="9029821" y="3308954"/>
              <a:ext cx="2457329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6" name="ïs1ïḍè">
              <a:extLst>
                <a:ext uri="{FF2B5EF4-FFF2-40B4-BE49-F238E27FC236}">
                  <a16:creationId xmlns="" xmlns:a16="http://schemas.microsoft.com/office/drawing/2014/main" id="{90EF315B-1E5F-403C-A0F5-4D26E3AB11D9}"/>
                </a:ext>
              </a:extLst>
            </p:cNvPr>
            <p:cNvSpPr/>
            <p:nvPr/>
          </p:nvSpPr>
          <p:spPr>
            <a:xfrm>
              <a:off x="9029821" y="2934358"/>
              <a:ext cx="2457329" cy="37459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grpSp>
        <p:nvGrpSpPr>
          <p:cNvPr id="14" name="ïṡľîḓé">
            <a:extLst>
              <a:ext uri="{FF2B5EF4-FFF2-40B4-BE49-F238E27FC236}">
                <a16:creationId xmlns="" xmlns:a16="http://schemas.microsoft.com/office/drawing/2014/main" id="{3BEFF454-F627-4234-A751-71C62247CA01}"/>
              </a:ext>
            </a:extLst>
          </p:cNvPr>
          <p:cNvGrpSpPr/>
          <p:nvPr/>
        </p:nvGrpSpPr>
        <p:grpSpPr>
          <a:xfrm>
            <a:off x="1011010" y="2766939"/>
            <a:ext cx="2252538" cy="902050"/>
            <a:chOff x="609599" y="2934358"/>
            <a:chExt cx="2407615" cy="964152"/>
          </a:xfrm>
        </p:grpSpPr>
        <p:sp>
          <p:nvSpPr>
            <p:cNvPr id="23" name="ïślíḓè">
              <a:extLst>
                <a:ext uri="{FF2B5EF4-FFF2-40B4-BE49-F238E27FC236}">
                  <a16:creationId xmlns="" xmlns:a16="http://schemas.microsoft.com/office/drawing/2014/main" id="{8D836021-85CE-4C76-B14C-1B879AFF5684}"/>
                </a:ext>
              </a:extLst>
            </p:cNvPr>
            <p:cNvSpPr txBox="1"/>
            <p:nvPr/>
          </p:nvSpPr>
          <p:spPr>
            <a:xfrm>
              <a:off x="609599" y="3308954"/>
              <a:ext cx="2407615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4" name="îSļiḓê">
              <a:extLst>
                <a:ext uri="{FF2B5EF4-FFF2-40B4-BE49-F238E27FC236}">
                  <a16:creationId xmlns="" xmlns:a16="http://schemas.microsoft.com/office/drawing/2014/main" id="{B24ECFAA-AFE2-43B2-B7EA-C4227DDB7C98}"/>
                </a:ext>
              </a:extLst>
            </p:cNvPr>
            <p:cNvSpPr/>
            <p:nvPr/>
          </p:nvSpPr>
          <p:spPr>
            <a:xfrm>
              <a:off x="609599" y="2934358"/>
              <a:ext cx="2407615" cy="340055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grpSp>
        <p:nvGrpSpPr>
          <p:cNvPr id="15" name="iṣ1iḋé">
            <a:extLst>
              <a:ext uri="{FF2B5EF4-FFF2-40B4-BE49-F238E27FC236}">
                <a16:creationId xmlns="" xmlns:a16="http://schemas.microsoft.com/office/drawing/2014/main" id="{08D6F40F-6035-4499-90D9-309B194FCEDB}"/>
              </a:ext>
            </a:extLst>
          </p:cNvPr>
          <p:cNvGrpSpPr/>
          <p:nvPr/>
        </p:nvGrpSpPr>
        <p:grpSpPr>
          <a:xfrm>
            <a:off x="5074692" y="1411625"/>
            <a:ext cx="1890803" cy="1049761"/>
            <a:chOff x="5122025" y="254932"/>
            <a:chExt cx="2020976" cy="1122032"/>
          </a:xfrm>
        </p:grpSpPr>
        <p:sp>
          <p:nvSpPr>
            <p:cNvPr id="21" name="ï$1iḋè">
              <a:extLst>
                <a:ext uri="{FF2B5EF4-FFF2-40B4-BE49-F238E27FC236}">
                  <a16:creationId xmlns="" xmlns:a16="http://schemas.microsoft.com/office/drawing/2014/main" id="{2BEBF600-C52B-44D1-BCD5-C5626AFEC40C}"/>
                </a:ext>
              </a:extLst>
            </p:cNvPr>
            <p:cNvSpPr txBox="1"/>
            <p:nvPr/>
          </p:nvSpPr>
          <p:spPr>
            <a:xfrm>
              <a:off x="5122026" y="750318"/>
              <a:ext cx="2020975" cy="62664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22" name="ïṣļiḋe">
              <a:extLst>
                <a:ext uri="{FF2B5EF4-FFF2-40B4-BE49-F238E27FC236}">
                  <a16:creationId xmlns="" xmlns:a16="http://schemas.microsoft.com/office/drawing/2014/main" id="{25A5CDF0-B1AB-4A35-8693-B3B5280006DC}"/>
                </a:ext>
              </a:extLst>
            </p:cNvPr>
            <p:cNvSpPr/>
            <p:nvPr/>
          </p:nvSpPr>
          <p:spPr>
            <a:xfrm>
              <a:off x="5122025" y="254932"/>
              <a:ext cx="2020976" cy="495386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97551" y="2533043"/>
            <a:ext cx="4869828" cy="3332431"/>
            <a:chOff x="3713736" y="2352766"/>
            <a:chExt cx="4869828" cy="3332431"/>
          </a:xfrm>
        </p:grpSpPr>
        <p:grpSp>
          <p:nvGrpSpPr>
            <p:cNvPr id="36" name="组合 35"/>
            <p:cNvGrpSpPr/>
            <p:nvPr/>
          </p:nvGrpSpPr>
          <p:grpSpPr>
            <a:xfrm>
              <a:off x="3713736" y="2352766"/>
              <a:ext cx="2247773" cy="3047264"/>
              <a:chOff x="3713736" y="2352766"/>
              <a:chExt cx="2247773" cy="3047264"/>
            </a:xfrm>
          </p:grpSpPr>
          <p:sp>
            <p:nvSpPr>
              <p:cNvPr id="8" name="îs1iḋe">
                <a:extLst>
                  <a:ext uri="{FF2B5EF4-FFF2-40B4-BE49-F238E27FC236}">
                    <a16:creationId xmlns="" xmlns:a16="http://schemas.microsoft.com/office/drawing/2014/main" id="{CA135673-B15F-4FA3-99DD-5B4BDB03F668}"/>
                  </a:ext>
                </a:extLst>
              </p:cNvPr>
              <p:cNvSpPr/>
              <p:nvPr/>
            </p:nvSpPr>
            <p:spPr>
              <a:xfrm flipH="1">
                <a:off x="3713736" y="2352766"/>
                <a:ext cx="2247773" cy="173579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išḷîḍé">
                <a:extLst>
                  <a:ext uri="{FF2B5EF4-FFF2-40B4-BE49-F238E27FC236}">
                    <a16:creationId xmlns="" xmlns:a16="http://schemas.microsoft.com/office/drawing/2014/main" id="{3F746FA1-1542-43E9-BA23-B02663B67193}"/>
                  </a:ext>
                </a:extLst>
              </p:cNvPr>
              <p:cNvSpPr/>
              <p:nvPr/>
            </p:nvSpPr>
            <p:spPr>
              <a:xfrm flipH="1" flipV="1">
                <a:off x="4486914" y="4261308"/>
                <a:ext cx="1474595" cy="113872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sļíḑê">
                <a:extLst>
                  <a:ext uri="{FF2B5EF4-FFF2-40B4-BE49-F238E27FC236}">
                    <a16:creationId xmlns="" xmlns:a16="http://schemas.microsoft.com/office/drawing/2014/main" id="{40913234-4443-480E-8A34-C4ED8AC91CA7}"/>
                  </a:ext>
                </a:extLst>
              </p:cNvPr>
              <p:cNvSpPr/>
              <p:nvPr/>
            </p:nvSpPr>
            <p:spPr bwMode="auto">
              <a:xfrm>
                <a:off x="4338828" y="3102170"/>
                <a:ext cx="482929" cy="40811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šlíḋé">
                <a:extLst>
                  <a:ext uri="{FF2B5EF4-FFF2-40B4-BE49-F238E27FC236}">
                    <a16:creationId xmlns="" xmlns:a16="http://schemas.microsoft.com/office/drawing/2014/main" id="{A7790B61-193B-4BD4-8B30-66CE0CB81112}"/>
                  </a:ext>
                </a:extLst>
              </p:cNvPr>
              <p:cNvSpPr/>
              <p:nvPr/>
            </p:nvSpPr>
            <p:spPr bwMode="auto">
              <a:xfrm>
                <a:off x="4880501" y="4611776"/>
                <a:ext cx="462041" cy="39045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335791" y="2352766"/>
              <a:ext cx="2247773" cy="3047264"/>
              <a:chOff x="6335791" y="2352766"/>
              <a:chExt cx="2247773" cy="3047264"/>
            </a:xfrm>
          </p:grpSpPr>
          <p:sp>
            <p:nvSpPr>
              <p:cNvPr id="7" name="îṡļïḑê">
                <a:extLst>
                  <a:ext uri="{FF2B5EF4-FFF2-40B4-BE49-F238E27FC236}">
                    <a16:creationId xmlns="" xmlns:a16="http://schemas.microsoft.com/office/drawing/2014/main" id="{4BD08603-F352-4316-A438-FCC158235B69}"/>
                  </a:ext>
                </a:extLst>
              </p:cNvPr>
              <p:cNvSpPr/>
              <p:nvPr/>
            </p:nvSpPr>
            <p:spPr>
              <a:xfrm>
                <a:off x="6335791" y="2352766"/>
                <a:ext cx="2247773" cy="173579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îṣļîdê">
                <a:extLst>
                  <a:ext uri="{FF2B5EF4-FFF2-40B4-BE49-F238E27FC236}">
                    <a16:creationId xmlns="" xmlns:a16="http://schemas.microsoft.com/office/drawing/2014/main" id="{A1DBC894-A209-4A4D-B83E-CC1BFC66338D}"/>
                  </a:ext>
                </a:extLst>
              </p:cNvPr>
              <p:cNvSpPr/>
              <p:nvPr/>
            </p:nvSpPr>
            <p:spPr>
              <a:xfrm flipV="1">
                <a:off x="6335791" y="4261308"/>
                <a:ext cx="1474595" cy="1138722"/>
              </a:xfrm>
              <a:custGeom>
                <a:avLst/>
                <a:gdLst>
                  <a:gd name="connsiteX0" fmla="*/ 1500961 w 2402522"/>
                  <a:gd name="connsiteY0" fmla="*/ 379 h 1855293"/>
                  <a:gd name="connsiteX1" fmla="*/ 2258040 w 2402522"/>
                  <a:gd name="connsiteY1" fmla="*/ 430391 h 1855293"/>
                  <a:gd name="connsiteX2" fmla="*/ 2324916 w 2402522"/>
                  <a:gd name="connsiteY2" fmla="*/ 1298497 h 1855293"/>
                  <a:gd name="connsiteX3" fmla="*/ 1972131 w 2402522"/>
                  <a:gd name="connsiteY3" fmla="*/ 1709958 h 1855293"/>
                  <a:gd name="connsiteX4" fmla="*/ 1804289 w 2402522"/>
                  <a:gd name="connsiteY4" fmla="*/ 1794183 h 1855293"/>
                  <a:gd name="connsiteX5" fmla="*/ 1703481 w 2402522"/>
                  <a:gd name="connsiteY5" fmla="*/ 1821496 h 1855293"/>
                  <a:gd name="connsiteX6" fmla="*/ 1705549 w 2402522"/>
                  <a:gd name="connsiteY6" fmla="*/ 1824741 h 1855293"/>
                  <a:gd name="connsiteX7" fmla="*/ 1686949 w 2402522"/>
                  <a:gd name="connsiteY7" fmla="*/ 1825975 h 1855293"/>
                  <a:gd name="connsiteX8" fmla="*/ 1628410 w 2402522"/>
                  <a:gd name="connsiteY8" fmla="*/ 1841834 h 1855293"/>
                  <a:gd name="connsiteX9" fmla="*/ 1539068 w 2402522"/>
                  <a:gd name="connsiteY9" fmla="*/ 1852302 h 1855293"/>
                  <a:gd name="connsiteX10" fmla="*/ 1472337 w 2402522"/>
                  <a:gd name="connsiteY10" fmla="*/ 1853614 h 1855293"/>
                  <a:gd name="connsiteX11" fmla="*/ 1472337 w 2402522"/>
                  <a:gd name="connsiteY11" fmla="*/ 1855293 h 1855293"/>
                  <a:gd name="connsiteX12" fmla="*/ 0 w 2402522"/>
                  <a:gd name="connsiteY12" fmla="*/ 1855293 h 1855293"/>
                  <a:gd name="connsiteX13" fmla="*/ 369083 w 2402522"/>
                  <a:gd name="connsiteY13" fmla="*/ 1074912 h 1855293"/>
                  <a:gd name="connsiteX14" fmla="*/ 444650 w 2402522"/>
                  <a:gd name="connsiteY14" fmla="*/ 931337 h 1855293"/>
                  <a:gd name="connsiteX15" fmla="*/ 644898 w 2402522"/>
                  <a:gd name="connsiteY15" fmla="*/ 514845 h 1855293"/>
                  <a:gd name="connsiteX16" fmla="*/ 645800 w 2402522"/>
                  <a:gd name="connsiteY16" fmla="*/ 515278 h 1855293"/>
                  <a:gd name="connsiteX17" fmla="*/ 665339 w 2402522"/>
                  <a:gd name="connsiteY17" fmla="*/ 475771 h 1855293"/>
                  <a:gd name="connsiteX18" fmla="*/ 712840 w 2402522"/>
                  <a:gd name="connsiteY18" fmla="*/ 399380 h 1855293"/>
                  <a:gd name="connsiteX19" fmla="*/ 750416 w 2402522"/>
                  <a:gd name="connsiteY19" fmla="*/ 350396 h 1855293"/>
                  <a:gd name="connsiteX20" fmla="*/ 757540 w 2402522"/>
                  <a:gd name="connsiteY20" fmla="*/ 336863 h 1855293"/>
                  <a:gd name="connsiteX21" fmla="*/ 759019 w 2402522"/>
                  <a:gd name="connsiteY21" fmla="*/ 339183 h 1855293"/>
                  <a:gd name="connsiteX22" fmla="*/ 768048 w 2402522"/>
                  <a:gd name="connsiteY22" fmla="*/ 327413 h 1855293"/>
                  <a:gd name="connsiteX23" fmla="*/ 978474 w 2402522"/>
                  <a:gd name="connsiteY23" fmla="*/ 144481 h 1855293"/>
                  <a:gd name="connsiteX24" fmla="*/ 1500961 w 2402522"/>
                  <a:gd name="connsiteY24" fmla="*/ 379 h 185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2522" h="1855293">
                    <a:moveTo>
                      <a:pt x="1500961" y="379"/>
                    </a:moveTo>
                    <a:cubicBezTo>
                      <a:pt x="1798454" y="8885"/>
                      <a:pt x="2086546" y="160207"/>
                      <a:pt x="2258040" y="430391"/>
                    </a:cubicBezTo>
                    <a:cubicBezTo>
                      <a:pt x="2429535" y="700575"/>
                      <a:pt x="2443843" y="1025676"/>
                      <a:pt x="2324916" y="1298497"/>
                    </a:cubicBezTo>
                    <a:cubicBezTo>
                      <a:pt x="2253561" y="1462190"/>
                      <a:pt x="2134241" y="1607061"/>
                      <a:pt x="1972131" y="1709958"/>
                    </a:cubicBezTo>
                    <a:cubicBezTo>
                      <a:pt x="1918094" y="1744257"/>
                      <a:pt x="1861861" y="1772268"/>
                      <a:pt x="1804289" y="1794183"/>
                    </a:cubicBezTo>
                    <a:lnTo>
                      <a:pt x="1703481" y="1821496"/>
                    </a:lnTo>
                    <a:lnTo>
                      <a:pt x="1705549" y="1824741"/>
                    </a:lnTo>
                    <a:lnTo>
                      <a:pt x="1686949" y="1825975"/>
                    </a:lnTo>
                    <a:lnTo>
                      <a:pt x="1628410" y="1841834"/>
                    </a:lnTo>
                    <a:cubicBezTo>
                      <a:pt x="1598714" y="1846791"/>
                      <a:pt x="1568897" y="1850273"/>
                      <a:pt x="1539068" y="1852302"/>
                    </a:cubicBezTo>
                    <a:lnTo>
                      <a:pt x="1472337" y="1853614"/>
                    </a:lnTo>
                    <a:lnTo>
                      <a:pt x="1472337" y="1855293"/>
                    </a:lnTo>
                    <a:lnTo>
                      <a:pt x="0" y="1855293"/>
                    </a:lnTo>
                    <a:lnTo>
                      <a:pt x="369083" y="1074912"/>
                    </a:lnTo>
                    <a:lnTo>
                      <a:pt x="444650" y="931337"/>
                    </a:lnTo>
                    <a:lnTo>
                      <a:pt x="644898" y="514845"/>
                    </a:lnTo>
                    <a:lnTo>
                      <a:pt x="645800" y="515278"/>
                    </a:lnTo>
                    <a:lnTo>
                      <a:pt x="665339" y="475771"/>
                    </a:lnTo>
                    <a:cubicBezTo>
                      <a:pt x="679872" y="449642"/>
                      <a:pt x="695714" y="424142"/>
                      <a:pt x="712840" y="399380"/>
                    </a:cubicBezTo>
                    <a:lnTo>
                      <a:pt x="750416" y="350396"/>
                    </a:lnTo>
                    <a:lnTo>
                      <a:pt x="757540" y="336863"/>
                    </a:lnTo>
                    <a:lnTo>
                      <a:pt x="759019" y="339183"/>
                    </a:lnTo>
                    <a:lnTo>
                      <a:pt x="768048" y="327413"/>
                    </a:lnTo>
                    <a:cubicBezTo>
                      <a:pt x="827061" y="257872"/>
                      <a:pt x="897418" y="195929"/>
                      <a:pt x="978474" y="144481"/>
                    </a:cubicBezTo>
                    <a:cubicBezTo>
                      <a:pt x="1140584" y="41585"/>
                      <a:pt x="1322465" y="-4725"/>
                      <a:pt x="1500961" y="379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Sḻïḋè">
                <a:extLst>
                  <a:ext uri="{FF2B5EF4-FFF2-40B4-BE49-F238E27FC236}">
                    <a16:creationId xmlns="" xmlns:a16="http://schemas.microsoft.com/office/drawing/2014/main" id="{99AC980D-9FEC-4E16-874E-8AA957F13214}"/>
                  </a:ext>
                </a:extLst>
              </p:cNvPr>
              <p:cNvSpPr/>
              <p:nvPr/>
            </p:nvSpPr>
            <p:spPr bwMode="auto">
              <a:xfrm>
                <a:off x="6964361" y="4592481"/>
                <a:ext cx="507705" cy="429047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ş1ïḑe">
                <a:extLst>
                  <a:ext uri="{FF2B5EF4-FFF2-40B4-BE49-F238E27FC236}">
                    <a16:creationId xmlns="" xmlns:a16="http://schemas.microsoft.com/office/drawing/2014/main" id="{92FB016B-59ED-4533-8992-59F8B6EBBA63}"/>
                  </a:ext>
                </a:extLst>
              </p:cNvPr>
              <p:cNvSpPr/>
              <p:nvPr/>
            </p:nvSpPr>
            <p:spPr bwMode="auto">
              <a:xfrm>
                <a:off x="7461690" y="3122712"/>
                <a:ext cx="434310" cy="367023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605725" y="2459240"/>
              <a:ext cx="1085850" cy="3225957"/>
              <a:chOff x="5991014" y="2459240"/>
              <a:chExt cx="1085850" cy="3225957"/>
            </a:xfrm>
          </p:grpSpPr>
          <p:grpSp>
            <p:nvGrpSpPr>
              <p:cNvPr id="6" name="îŝḻíḋé">
                <a:extLst>
                  <a:ext uri="{FF2B5EF4-FFF2-40B4-BE49-F238E27FC236}">
                    <a16:creationId xmlns="" xmlns:a16="http://schemas.microsoft.com/office/drawing/2014/main" id="{DE99E9C4-5CCE-47CC-BF02-0D55737FF523}"/>
                  </a:ext>
                </a:extLst>
              </p:cNvPr>
              <p:cNvGrpSpPr/>
              <p:nvPr/>
            </p:nvGrpSpPr>
            <p:grpSpPr>
              <a:xfrm>
                <a:off x="5991014" y="2459240"/>
                <a:ext cx="1085850" cy="3225957"/>
                <a:chOff x="5438775" y="1724025"/>
                <a:chExt cx="1085850" cy="3448050"/>
              </a:xfrm>
            </p:grpSpPr>
            <p:cxnSp>
              <p:nvCxnSpPr>
                <p:cNvPr id="31" name="直接连接符 30">
                  <a:extLst>
                    <a:ext uri="{FF2B5EF4-FFF2-40B4-BE49-F238E27FC236}">
                      <a16:creationId xmlns="" xmlns:a16="http://schemas.microsoft.com/office/drawing/2014/main" id="{B6E57C8B-527E-4FCD-A88B-7FEDBBC57B05}"/>
                    </a:ext>
                  </a:extLst>
                </p:cNvPr>
                <p:cNvCxnSpPr/>
                <p:nvPr/>
              </p:nvCxnSpPr>
              <p:spPr>
                <a:xfrm>
                  <a:off x="5981700" y="2200275"/>
                  <a:ext cx="0" cy="2771775"/>
                </a:xfrm>
                <a:prstGeom prst="lin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 w="5715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işḻiḑé">
                  <a:extLst>
                    <a:ext uri="{FF2B5EF4-FFF2-40B4-BE49-F238E27FC236}">
                      <a16:creationId xmlns="" xmlns:a16="http://schemas.microsoft.com/office/drawing/2014/main" id="{6647E2DB-6D93-42D1-8471-2C7E9E266FD5}"/>
                    </a:ext>
                  </a:extLst>
                </p:cNvPr>
                <p:cNvSpPr/>
                <p:nvPr/>
              </p:nvSpPr>
              <p:spPr>
                <a:xfrm>
                  <a:off x="5438775" y="1724025"/>
                  <a:ext cx="1085850" cy="1085850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ŝlíḓé">
                  <a:extLst>
                    <a:ext uri="{FF2B5EF4-FFF2-40B4-BE49-F238E27FC236}">
                      <a16:creationId xmlns="" xmlns:a16="http://schemas.microsoft.com/office/drawing/2014/main" id="{D3F69E29-E55A-41B4-A2E0-80B16E2A457A}"/>
                    </a:ext>
                  </a:extLst>
                </p:cNvPr>
                <p:cNvSpPr/>
                <p:nvPr/>
              </p:nvSpPr>
              <p:spPr>
                <a:xfrm>
                  <a:off x="5781675" y="4772025"/>
                  <a:ext cx="400050" cy="400050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ïšḻîďê">
                <a:extLst>
                  <a:ext uri="{FF2B5EF4-FFF2-40B4-BE49-F238E27FC236}">
                    <a16:creationId xmlns="" xmlns:a16="http://schemas.microsoft.com/office/drawing/2014/main" id="{2130B927-276C-4300-9609-B45AE2739240}"/>
                  </a:ext>
                </a:extLst>
              </p:cNvPr>
              <p:cNvSpPr/>
              <p:nvPr/>
            </p:nvSpPr>
            <p:spPr bwMode="auto">
              <a:xfrm>
                <a:off x="6294576" y="2764915"/>
                <a:ext cx="478726" cy="40455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87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762873-4134-40BA-ACA7-7162EB491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9F6611-1E21-4060-AF15-41E084C7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82B200D-E51A-43D0-B4DF-0B0F8AB20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23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660A9C9-0A43-460B-B22E-0FB47A200E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24" name="îŝļïdê">
              <a:extLst>
                <a:ext uri="{FF2B5EF4-FFF2-40B4-BE49-F238E27FC236}">
                  <a16:creationId xmlns="" xmlns:a16="http://schemas.microsoft.com/office/drawing/2014/main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5" name="íŝḻîďè">
              <a:extLst>
                <a:ext uri="{FF2B5EF4-FFF2-40B4-BE49-F238E27FC236}">
                  <a16:creationId xmlns="" xmlns:a16="http://schemas.microsoft.com/office/drawing/2014/main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6" name="îŝľíḍé">
              <a:extLst>
                <a:ext uri="{FF2B5EF4-FFF2-40B4-BE49-F238E27FC236}">
                  <a16:creationId xmlns="" xmlns:a16="http://schemas.microsoft.com/office/drawing/2014/main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7" name="iśḷiḍê">
              <a:extLst>
                <a:ext uri="{FF2B5EF4-FFF2-40B4-BE49-F238E27FC236}">
                  <a16:creationId xmlns="" xmlns:a16="http://schemas.microsoft.com/office/drawing/2014/main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8" name="ïšḷíḋé">
              <a:extLst>
                <a:ext uri="{FF2B5EF4-FFF2-40B4-BE49-F238E27FC236}">
                  <a16:creationId xmlns="" xmlns:a16="http://schemas.microsoft.com/office/drawing/2014/main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29" name="iṧļîḑé">
              <a:extLst>
                <a:ext uri="{FF2B5EF4-FFF2-40B4-BE49-F238E27FC236}">
                  <a16:creationId xmlns="" xmlns:a16="http://schemas.microsoft.com/office/drawing/2014/main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0" name="iṩľïḍè">
              <a:extLst>
                <a:ext uri="{FF2B5EF4-FFF2-40B4-BE49-F238E27FC236}">
                  <a16:creationId xmlns="" xmlns:a16="http://schemas.microsoft.com/office/drawing/2014/main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1" name="ï$ḻîḍê">
              <a:extLst>
                <a:ext uri="{FF2B5EF4-FFF2-40B4-BE49-F238E27FC236}">
                  <a16:creationId xmlns="" xmlns:a16="http://schemas.microsoft.com/office/drawing/2014/main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32" name="îŝľîḍe">
              <a:extLst>
                <a:ext uri="{FF2B5EF4-FFF2-40B4-BE49-F238E27FC236}">
                  <a16:creationId xmlns="" xmlns:a16="http://schemas.microsoft.com/office/drawing/2014/main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3" name="îṩlîde">
              <a:extLst>
                <a:ext uri="{FF2B5EF4-FFF2-40B4-BE49-F238E27FC236}">
                  <a16:creationId xmlns="" xmlns:a16="http://schemas.microsoft.com/office/drawing/2014/main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isļíḓe">
              <a:extLst>
                <a:ext uri="{FF2B5EF4-FFF2-40B4-BE49-F238E27FC236}">
                  <a16:creationId xmlns="" xmlns:a16="http://schemas.microsoft.com/office/drawing/2014/main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35" name="îS1îḋê">
              <a:extLst>
                <a:ext uri="{FF2B5EF4-FFF2-40B4-BE49-F238E27FC236}">
                  <a16:creationId xmlns="" xmlns:a16="http://schemas.microsoft.com/office/drawing/2014/main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iśḻîḍe">
              <a:extLst>
                <a:ext uri="{FF2B5EF4-FFF2-40B4-BE49-F238E27FC236}">
                  <a16:creationId xmlns="" xmlns:a16="http://schemas.microsoft.com/office/drawing/2014/main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ïsľïḑè">
              <a:extLst>
                <a:ext uri="{FF2B5EF4-FFF2-40B4-BE49-F238E27FC236}">
                  <a16:creationId xmlns="" xmlns:a16="http://schemas.microsoft.com/office/drawing/2014/main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8" name="íṩľîďe">
              <a:extLst>
                <a:ext uri="{FF2B5EF4-FFF2-40B4-BE49-F238E27FC236}">
                  <a16:creationId xmlns="" xmlns:a16="http://schemas.microsoft.com/office/drawing/2014/main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íṩľiḓe">
              <a:extLst>
                <a:ext uri="{FF2B5EF4-FFF2-40B4-BE49-F238E27FC236}">
                  <a16:creationId xmlns="" xmlns:a16="http://schemas.microsoft.com/office/drawing/2014/main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íŝḻîďè">
              <a:extLst>
                <a:ext uri="{FF2B5EF4-FFF2-40B4-BE49-F238E27FC236}">
                  <a16:creationId xmlns="" xmlns:a16="http://schemas.microsoft.com/office/drawing/2014/main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53" name="ïṥļïdè">
                <a:extLst>
                  <a:ext uri="{FF2B5EF4-FFF2-40B4-BE49-F238E27FC236}">
                    <a16:creationId xmlns="" xmlns:a16="http://schemas.microsoft.com/office/drawing/2014/main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4" name="îSľíḍe">
                <a:extLst>
                  <a:ext uri="{FF2B5EF4-FFF2-40B4-BE49-F238E27FC236}">
                    <a16:creationId xmlns="" xmlns:a16="http://schemas.microsoft.com/office/drawing/2014/main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1" name="îṩľiḍé">
              <a:extLst>
                <a:ext uri="{FF2B5EF4-FFF2-40B4-BE49-F238E27FC236}">
                  <a16:creationId xmlns="" xmlns:a16="http://schemas.microsoft.com/office/drawing/2014/main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51" name="i$ḻiḓê">
                <a:extLst>
                  <a:ext uri="{FF2B5EF4-FFF2-40B4-BE49-F238E27FC236}">
                    <a16:creationId xmlns="" xmlns:a16="http://schemas.microsoft.com/office/drawing/2014/main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2" name="ïsļiďe">
                <a:extLst>
                  <a:ext uri="{FF2B5EF4-FFF2-40B4-BE49-F238E27FC236}">
                    <a16:creationId xmlns="" xmlns:a16="http://schemas.microsoft.com/office/drawing/2014/main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2" name="ïŝḻiďê">
              <a:extLst>
                <a:ext uri="{FF2B5EF4-FFF2-40B4-BE49-F238E27FC236}">
                  <a16:creationId xmlns="" xmlns:a16="http://schemas.microsoft.com/office/drawing/2014/main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49" name="îs1ïdê">
                <a:extLst>
                  <a:ext uri="{FF2B5EF4-FFF2-40B4-BE49-F238E27FC236}">
                    <a16:creationId xmlns="" xmlns:a16="http://schemas.microsoft.com/office/drawing/2014/main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50" name="íşľîḓê">
                <a:extLst>
                  <a:ext uri="{FF2B5EF4-FFF2-40B4-BE49-F238E27FC236}">
                    <a16:creationId xmlns="" xmlns:a16="http://schemas.microsoft.com/office/drawing/2014/main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3" name="i$ḷíḓé">
              <a:extLst>
                <a:ext uri="{FF2B5EF4-FFF2-40B4-BE49-F238E27FC236}">
                  <a16:creationId xmlns="" xmlns:a16="http://schemas.microsoft.com/office/drawing/2014/main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47" name="îs1iḋé">
                <a:extLst>
                  <a:ext uri="{FF2B5EF4-FFF2-40B4-BE49-F238E27FC236}">
                    <a16:creationId xmlns="" xmlns:a16="http://schemas.microsoft.com/office/drawing/2014/main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48" name="iş1íḍê">
                <a:extLst>
                  <a:ext uri="{FF2B5EF4-FFF2-40B4-BE49-F238E27FC236}">
                    <a16:creationId xmlns="" xmlns:a16="http://schemas.microsoft.com/office/drawing/2014/main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44" name="işļïde">
              <a:extLst>
                <a:ext uri="{FF2B5EF4-FFF2-40B4-BE49-F238E27FC236}">
                  <a16:creationId xmlns="" xmlns:a16="http://schemas.microsoft.com/office/drawing/2014/main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45" name="iṩḷîḍé">
                <a:extLst>
                  <a:ext uri="{FF2B5EF4-FFF2-40B4-BE49-F238E27FC236}">
                    <a16:creationId xmlns="" xmlns:a16="http://schemas.microsoft.com/office/drawing/2014/main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46" name="îŝļíḋê">
                <a:extLst>
                  <a:ext uri="{FF2B5EF4-FFF2-40B4-BE49-F238E27FC236}">
                    <a16:creationId xmlns="" xmlns:a16="http://schemas.microsoft.com/office/drawing/2014/main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776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681" y="2596467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092797" y="3491817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168470" y="204726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2106583-03E2-464E-BE3A-249BD106E0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="" xmlns:a16="http://schemas.microsoft.com/office/drawing/2014/main" id="{77AA56CE-72C6-4C60-92ED-0AC1843F5578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="" xmlns:a16="http://schemas.microsoft.com/office/drawing/2014/main" id="{EC34D911-80FB-42EF-9906-8C48D918C06A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02F3464-436F-4AAE-B2D9-8AD21B81202A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="" xmlns:a16="http://schemas.microsoft.com/office/drawing/2014/main" id="{93F6E140-D944-47C1-AC04-4DFED6DDD952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="" xmlns:a16="http://schemas.microsoft.com/office/drawing/2014/main" id="{D3CCC29A-AC02-4992-BCE5-60E3CC3AE44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="" xmlns:a16="http://schemas.microsoft.com/office/drawing/2014/main" id="{470082F5-513A-4193-9CDD-4922185DFB91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584A59E-ACF2-46EE-B227-A33EFD6C0B4F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="" xmlns:a16="http://schemas.microsoft.com/office/drawing/2014/main" id="{741FE644-C3FB-4FA2-AA28-E3439F20620C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="" xmlns:a16="http://schemas.microsoft.com/office/drawing/2014/main" id="{0B374915-2E54-44DA-8872-291A3B2878D8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="" xmlns:a16="http://schemas.microsoft.com/office/drawing/2014/main" id="{3F89C6BC-BD48-46C3-AF4B-CB33DF801EA6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D351FC7C-EA78-4713-866A-7D82794438D3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="" xmlns:a16="http://schemas.microsoft.com/office/drawing/2014/main" id="{094BAEF2-B7B8-45FA-A82B-7FB6E680CF28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="" xmlns:a16="http://schemas.microsoft.com/office/drawing/2014/main" id="{EEDFEDC5-31E4-4925-9876-E0C921AB0589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="" xmlns:a16="http://schemas.microsoft.com/office/drawing/2014/main" id="{A633A5D2-F1DA-4958-B7E5-960A1D72D1CB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C0ED1C34-5014-4EE7-82C6-2021D1070F0A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="" xmlns:a16="http://schemas.microsoft.com/office/drawing/2014/main" id="{EFD2037B-3FE2-420C-9229-333956C54B52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="" xmlns:a16="http://schemas.microsoft.com/office/drawing/2014/main" id="{C19B9FEA-1EC3-4ED9-8747-9E4B1D08DDBC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="" xmlns:a16="http://schemas.microsoft.com/office/drawing/2014/main" id="{743DD7B8-A300-41C2-88E2-E7254A39CB67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904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bf591523-8da3-4d3f-9d91-d410346382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922C0C-381E-4065-B485-9EBC78E5D5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2" cy="5016499"/>
            <a:chOff x="673099" y="1130300"/>
            <a:chExt cx="10845802" cy="5016499"/>
          </a:xfrm>
        </p:grpSpPr>
        <p:sp>
          <p:nvSpPr>
            <p:cNvPr id="6" name="ïṥlîḍê">
              <a:extLst>
                <a:ext uri="{FF2B5EF4-FFF2-40B4-BE49-F238E27FC236}">
                  <a16:creationId xmlns="" xmlns:a16="http://schemas.microsoft.com/office/drawing/2014/main" id="{8D5AED2C-FE5C-412A-828A-2B8ED99CBB97}"/>
                </a:ext>
              </a:extLst>
            </p:cNvPr>
            <p:cNvSpPr/>
            <p:nvPr/>
          </p:nvSpPr>
          <p:spPr>
            <a:xfrm>
              <a:off x="3181324" y="5650393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7" name="ïṡ1ïḋè">
              <a:extLst>
                <a:ext uri="{FF2B5EF4-FFF2-40B4-BE49-F238E27FC236}">
                  <a16:creationId xmlns="" xmlns:a16="http://schemas.microsoft.com/office/drawing/2014/main" id="{05584DB9-84D4-4BE6-824D-6FB26DFE9889}"/>
                </a:ext>
              </a:extLst>
            </p:cNvPr>
            <p:cNvSpPr/>
            <p:nvPr/>
          </p:nvSpPr>
          <p:spPr>
            <a:xfrm>
              <a:off x="3177604" y="4685724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8" name="ïṥlîďe">
              <a:extLst>
                <a:ext uri="{FF2B5EF4-FFF2-40B4-BE49-F238E27FC236}">
                  <a16:creationId xmlns="" xmlns:a16="http://schemas.microsoft.com/office/drawing/2014/main" id="{1526E0BC-0DB1-4020-A9C8-810EBC2D23CE}"/>
                </a:ext>
              </a:extLst>
            </p:cNvPr>
            <p:cNvSpPr/>
            <p:nvPr/>
          </p:nvSpPr>
          <p:spPr>
            <a:xfrm>
              <a:off x="3177604" y="3699541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9" name="îşḻîḍè">
              <a:extLst>
                <a:ext uri="{FF2B5EF4-FFF2-40B4-BE49-F238E27FC236}">
                  <a16:creationId xmlns="" xmlns:a16="http://schemas.microsoft.com/office/drawing/2014/main" id="{A55DA391-DAD8-4896-AC05-E89D4BBCC54D}"/>
                </a:ext>
              </a:extLst>
            </p:cNvPr>
            <p:cNvSpPr/>
            <p:nvPr/>
          </p:nvSpPr>
          <p:spPr>
            <a:xfrm>
              <a:off x="3177604" y="2734872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0" name="ïṥ1ídê">
              <a:extLst>
                <a:ext uri="{FF2B5EF4-FFF2-40B4-BE49-F238E27FC236}">
                  <a16:creationId xmlns="" xmlns:a16="http://schemas.microsoft.com/office/drawing/2014/main" id="{57C1DD12-2018-4753-A6FF-9C6D53E4BE21}"/>
                </a:ext>
              </a:extLst>
            </p:cNvPr>
            <p:cNvSpPr/>
            <p:nvPr/>
          </p:nvSpPr>
          <p:spPr>
            <a:xfrm>
              <a:off x="3181324" y="1764939"/>
              <a:ext cx="8333871" cy="496406"/>
            </a:xfrm>
            <a:prstGeom prst="rect">
              <a:avLst/>
            </a:prstGeom>
            <a:solidFill>
              <a:schemeClr val="bg1">
                <a:lumMod val="75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1" name="íṩľîḍè">
              <a:extLst>
                <a:ext uri="{FF2B5EF4-FFF2-40B4-BE49-F238E27FC236}">
                  <a16:creationId xmlns="" xmlns:a16="http://schemas.microsoft.com/office/drawing/2014/main" id="{430EC8BB-CA61-47FA-A402-EB40EDBA1D8B}"/>
                </a:ext>
              </a:extLst>
            </p:cNvPr>
            <p:cNvSpPr/>
            <p:nvPr/>
          </p:nvSpPr>
          <p:spPr>
            <a:xfrm>
              <a:off x="673099" y="5650393"/>
              <a:ext cx="251114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2" name="iśḷîḑè">
              <a:extLst>
                <a:ext uri="{FF2B5EF4-FFF2-40B4-BE49-F238E27FC236}">
                  <a16:creationId xmlns="" xmlns:a16="http://schemas.microsoft.com/office/drawing/2014/main" id="{4D814A92-1AB0-4E9F-BE1C-581BBA3E5BD1}"/>
                </a:ext>
              </a:extLst>
            </p:cNvPr>
            <p:cNvSpPr/>
            <p:nvPr/>
          </p:nvSpPr>
          <p:spPr>
            <a:xfrm>
              <a:off x="676818" y="4685724"/>
              <a:ext cx="2503705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3" name="ïṣ1iďê">
              <a:extLst>
                <a:ext uri="{FF2B5EF4-FFF2-40B4-BE49-F238E27FC236}">
                  <a16:creationId xmlns="" xmlns:a16="http://schemas.microsoft.com/office/drawing/2014/main" id="{9239C581-ADA8-41D2-A7A9-4B2C1015ADB5}"/>
                </a:ext>
              </a:extLst>
            </p:cNvPr>
            <p:cNvSpPr/>
            <p:nvPr/>
          </p:nvSpPr>
          <p:spPr>
            <a:xfrm>
              <a:off x="676818" y="3699540"/>
              <a:ext cx="2503706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4" name="i$ḻïde">
              <a:extLst>
                <a:ext uri="{FF2B5EF4-FFF2-40B4-BE49-F238E27FC236}">
                  <a16:creationId xmlns="" xmlns:a16="http://schemas.microsoft.com/office/drawing/2014/main" id="{5358E5EA-FD56-485D-A389-FE0D6B0CA322}"/>
                </a:ext>
              </a:extLst>
            </p:cNvPr>
            <p:cNvSpPr/>
            <p:nvPr/>
          </p:nvSpPr>
          <p:spPr>
            <a:xfrm>
              <a:off x="673180" y="2734872"/>
              <a:ext cx="2504783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5" name="ïSlïďê">
              <a:extLst>
                <a:ext uri="{FF2B5EF4-FFF2-40B4-BE49-F238E27FC236}">
                  <a16:creationId xmlns="" xmlns:a16="http://schemas.microsoft.com/office/drawing/2014/main" id="{35ECEC4E-1EFD-47AF-9D02-AA2052C1698F}"/>
                </a:ext>
              </a:extLst>
            </p:cNvPr>
            <p:cNvSpPr/>
            <p:nvPr/>
          </p:nvSpPr>
          <p:spPr>
            <a:xfrm>
              <a:off x="675659" y="1764939"/>
              <a:ext cx="2506024" cy="49640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6" name="îṩlíḑê">
              <a:extLst>
                <a:ext uri="{FF2B5EF4-FFF2-40B4-BE49-F238E27FC236}">
                  <a16:creationId xmlns="" xmlns:a16="http://schemas.microsoft.com/office/drawing/2014/main" id="{BCEFF8B1-647E-4832-A180-8E5D1024E787}"/>
                </a:ext>
              </a:extLst>
            </p:cNvPr>
            <p:cNvSpPr/>
            <p:nvPr/>
          </p:nvSpPr>
          <p:spPr>
            <a:xfrm>
              <a:off x="318132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7" name="ïSlïḓé">
              <a:extLst>
                <a:ext uri="{FF2B5EF4-FFF2-40B4-BE49-F238E27FC236}">
                  <a16:creationId xmlns="" xmlns:a16="http://schemas.microsoft.com/office/drawing/2014/main" id="{8132011B-AB6F-4E7C-8250-40411EFEC740}"/>
                </a:ext>
              </a:extLst>
            </p:cNvPr>
            <p:cNvSpPr/>
            <p:nvPr/>
          </p:nvSpPr>
          <p:spPr>
            <a:xfrm>
              <a:off x="675660" y="1130300"/>
              <a:ext cx="2506023" cy="62831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DCDEE0"/>
                  </a:solidFill>
                </a:defRPr>
              </a:pPr>
              <a:endParaRPr/>
            </a:p>
          </p:txBody>
        </p:sp>
        <p:sp>
          <p:nvSpPr>
            <p:cNvPr id="18" name="íslîďé">
              <a:extLst>
                <a:ext uri="{FF2B5EF4-FFF2-40B4-BE49-F238E27FC236}">
                  <a16:creationId xmlns="" xmlns:a16="http://schemas.microsoft.com/office/drawing/2014/main" id="{0CD89A80-30AC-46F1-AA16-F96AD1DCA245}"/>
                </a:ext>
              </a:extLst>
            </p:cNvPr>
            <p:cNvSpPr/>
            <p:nvPr/>
          </p:nvSpPr>
          <p:spPr>
            <a:xfrm>
              <a:off x="387278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19" name="íŝļiḍê">
              <a:extLst>
                <a:ext uri="{FF2B5EF4-FFF2-40B4-BE49-F238E27FC236}">
                  <a16:creationId xmlns="" xmlns:a16="http://schemas.microsoft.com/office/drawing/2014/main" id="{376F0A2D-F705-4B60-A435-A1B8C182B022}"/>
                </a:ext>
              </a:extLst>
            </p:cNvPr>
            <p:cNvSpPr/>
            <p:nvPr/>
          </p:nvSpPr>
          <p:spPr>
            <a:xfrm>
              <a:off x="4567011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0" name="ïṡliďè">
              <a:extLst>
                <a:ext uri="{FF2B5EF4-FFF2-40B4-BE49-F238E27FC236}">
                  <a16:creationId xmlns="" xmlns:a16="http://schemas.microsoft.com/office/drawing/2014/main" id="{E7CE8AA6-124C-4A40-9238-9BEBA6043A6C}"/>
                </a:ext>
              </a:extLst>
            </p:cNvPr>
            <p:cNvSpPr/>
            <p:nvPr/>
          </p:nvSpPr>
          <p:spPr>
            <a:xfrm>
              <a:off x="5261969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1" name="isľïḓe">
              <a:extLst>
                <a:ext uri="{FF2B5EF4-FFF2-40B4-BE49-F238E27FC236}">
                  <a16:creationId xmlns="" xmlns:a16="http://schemas.microsoft.com/office/drawing/2014/main" id="{29B74781-D755-41DB-B757-FD213266CDF0}"/>
                </a:ext>
              </a:extLst>
            </p:cNvPr>
            <p:cNvSpPr/>
            <p:nvPr/>
          </p:nvSpPr>
          <p:spPr>
            <a:xfrm>
              <a:off x="595269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2" name="iṥ1ídê">
              <a:extLst>
                <a:ext uri="{FF2B5EF4-FFF2-40B4-BE49-F238E27FC236}">
                  <a16:creationId xmlns="" xmlns:a16="http://schemas.microsoft.com/office/drawing/2014/main" id="{3B0EF77E-2DC1-475C-B630-CF85A621F8CB}"/>
                </a:ext>
              </a:extLst>
            </p:cNvPr>
            <p:cNvSpPr/>
            <p:nvPr/>
          </p:nvSpPr>
          <p:spPr>
            <a:xfrm>
              <a:off x="664416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3" name="îSľíḑê">
              <a:extLst>
                <a:ext uri="{FF2B5EF4-FFF2-40B4-BE49-F238E27FC236}">
                  <a16:creationId xmlns="" xmlns:a16="http://schemas.microsoft.com/office/drawing/2014/main" id="{199558A1-4C44-4831-965C-07DA094600C6}"/>
                </a:ext>
              </a:extLst>
            </p:cNvPr>
            <p:cNvSpPr/>
            <p:nvPr/>
          </p:nvSpPr>
          <p:spPr>
            <a:xfrm>
              <a:off x="7338384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4" name="ï$lîḑe">
              <a:extLst>
                <a:ext uri="{FF2B5EF4-FFF2-40B4-BE49-F238E27FC236}">
                  <a16:creationId xmlns="" xmlns:a16="http://schemas.microsoft.com/office/drawing/2014/main" id="{062AAE2C-7D8C-4909-BBDA-ECD1B2E86CCF}"/>
                </a:ext>
              </a:extLst>
            </p:cNvPr>
            <p:cNvSpPr/>
            <p:nvPr/>
          </p:nvSpPr>
          <p:spPr>
            <a:xfrm>
              <a:off x="8033343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5" name="íṥ1íḍe">
              <a:extLst>
                <a:ext uri="{FF2B5EF4-FFF2-40B4-BE49-F238E27FC236}">
                  <a16:creationId xmlns="" xmlns:a16="http://schemas.microsoft.com/office/drawing/2014/main" id="{AA6852E4-E291-4BA0-A26E-DEA034F85228}"/>
                </a:ext>
              </a:extLst>
            </p:cNvPr>
            <p:cNvSpPr/>
            <p:nvPr/>
          </p:nvSpPr>
          <p:spPr>
            <a:xfrm>
              <a:off x="8727567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6" name="íṣ1ïḓé">
              <a:extLst>
                <a:ext uri="{FF2B5EF4-FFF2-40B4-BE49-F238E27FC236}">
                  <a16:creationId xmlns="" xmlns:a16="http://schemas.microsoft.com/office/drawing/2014/main" id="{6C153E8C-73B6-4A9E-A412-D5899500BE36}"/>
                </a:ext>
              </a:extLst>
            </p:cNvPr>
            <p:cNvSpPr/>
            <p:nvPr/>
          </p:nvSpPr>
          <p:spPr>
            <a:xfrm>
              <a:off x="9419030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7" name="íṥľiḍè">
              <a:extLst>
                <a:ext uri="{FF2B5EF4-FFF2-40B4-BE49-F238E27FC236}">
                  <a16:creationId xmlns="" xmlns:a16="http://schemas.microsoft.com/office/drawing/2014/main" id="{CA7509AD-339F-465E-A969-44FCB24C69F9}"/>
                </a:ext>
              </a:extLst>
            </p:cNvPr>
            <p:cNvSpPr/>
            <p:nvPr/>
          </p:nvSpPr>
          <p:spPr>
            <a:xfrm>
              <a:off x="10113252" y="1134416"/>
              <a:ext cx="695738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8" name="îSļîḍè">
              <a:extLst>
                <a:ext uri="{FF2B5EF4-FFF2-40B4-BE49-F238E27FC236}">
                  <a16:creationId xmlns="" xmlns:a16="http://schemas.microsoft.com/office/drawing/2014/main" id="{D752F150-B34D-488B-B110-AE994AFF0533}"/>
                </a:ext>
              </a:extLst>
            </p:cNvPr>
            <p:cNvSpPr/>
            <p:nvPr/>
          </p:nvSpPr>
          <p:spPr>
            <a:xfrm>
              <a:off x="10808212" y="1134416"/>
              <a:ext cx="710689" cy="62640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29" name="íṥḻíḍê">
              <a:extLst>
                <a:ext uri="{FF2B5EF4-FFF2-40B4-BE49-F238E27FC236}">
                  <a16:creationId xmlns="" xmlns:a16="http://schemas.microsoft.com/office/drawing/2014/main" id="{DABAF039-4D04-4D3E-8F27-432A2968A2F0}"/>
                </a:ext>
              </a:extLst>
            </p:cNvPr>
            <p:cNvSpPr/>
            <p:nvPr/>
          </p:nvSpPr>
          <p:spPr>
            <a:xfrm>
              <a:off x="3874167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0" name="iṥļiḑè">
              <a:extLst>
                <a:ext uri="{FF2B5EF4-FFF2-40B4-BE49-F238E27FC236}">
                  <a16:creationId xmlns="" xmlns:a16="http://schemas.microsoft.com/office/drawing/2014/main" id="{97DBB72F-8711-4117-989C-32E6D6770DA1}"/>
                </a:ext>
              </a:extLst>
            </p:cNvPr>
            <p:cNvSpPr/>
            <p:nvPr/>
          </p:nvSpPr>
          <p:spPr>
            <a:xfrm>
              <a:off x="5261723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1" name="iṧ1ïḓè">
              <a:extLst>
                <a:ext uri="{FF2B5EF4-FFF2-40B4-BE49-F238E27FC236}">
                  <a16:creationId xmlns="" xmlns:a16="http://schemas.microsoft.com/office/drawing/2014/main" id="{29825FDD-8B71-405F-BE14-0524FF115F3F}"/>
                </a:ext>
              </a:extLst>
            </p:cNvPr>
            <p:cNvSpPr/>
            <p:nvPr/>
          </p:nvSpPr>
          <p:spPr>
            <a:xfrm>
              <a:off x="6646030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2" name="ïŝlïde">
              <a:extLst>
                <a:ext uri="{FF2B5EF4-FFF2-40B4-BE49-F238E27FC236}">
                  <a16:creationId xmlns="" xmlns:a16="http://schemas.microsoft.com/office/drawing/2014/main" id="{AC6E71AF-DC6A-4358-B7F5-484BE6788918}"/>
                </a:ext>
              </a:extLst>
            </p:cNvPr>
            <p:cNvSpPr/>
            <p:nvPr/>
          </p:nvSpPr>
          <p:spPr>
            <a:xfrm>
              <a:off x="8034845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3" name="îŝḷïďè">
              <a:extLst>
                <a:ext uri="{FF2B5EF4-FFF2-40B4-BE49-F238E27FC236}">
                  <a16:creationId xmlns="" xmlns:a16="http://schemas.microsoft.com/office/drawing/2014/main" id="{C0CAE74C-BAA7-4864-A4A9-FEBBFC9E2EC0}"/>
                </a:ext>
              </a:extLst>
            </p:cNvPr>
            <p:cNvSpPr/>
            <p:nvPr/>
          </p:nvSpPr>
          <p:spPr>
            <a:xfrm>
              <a:off x="9422278" y="1760877"/>
              <a:ext cx="692000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4" name="îṣ1îďê">
              <a:extLst>
                <a:ext uri="{FF2B5EF4-FFF2-40B4-BE49-F238E27FC236}">
                  <a16:creationId xmlns="" xmlns:a16="http://schemas.microsoft.com/office/drawing/2014/main" id="{9A4C6413-C7EB-4317-9377-D6BDD6D81BB9}"/>
                </a:ext>
              </a:extLst>
            </p:cNvPr>
            <p:cNvSpPr/>
            <p:nvPr/>
          </p:nvSpPr>
          <p:spPr>
            <a:xfrm>
              <a:off x="10808169" y="1760878"/>
              <a:ext cx="703824" cy="4373735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/>
              </a:pPr>
              <a:endParaRPr/>
            </a:p>
          </p:txBody>
        </p:sp>
        <p:sp>
          <p:nvSpPr>
            <p:cNvPr id="35" name="íslíďè">
              <a:extLst>
                <a:ext uri="{FF2B5EF4-FFF2-40B4-BE49-F238E27FC236}">
                  <a16:creationId xmlns="" xmlns:a16="http://schemas.microsoft.com/office/drawing/2014/main" id="{8227883E-F158-4883-A68A-52DD0289F223}"/>
                </a:ext>
              </a:extLst>
            </p:cNvPr>
            <p:cNvSpPr txBox="1"/>
            <p:nvPr/>
          </p:nvSpPr>
          <p:spPr>
            <a:xfrm>
              <a:off x="673099" y="1236294"/>
              <a:ext cx="2511144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XXXXXXXXXX</a:t>
              </a:r>
              <a:endParaRPr lang="ru-RU" sz="1400" dirty="0"/>
            </a:p>
          </p:txBody>
        </p:sp>
        <p:sp>
          <p:nvSpPr>
            <p:cNvPr id="36" name="ïSḻiďé">
              <a:extLst>
                <a:ext uri="{FF2B5EF4-FFF2-40B4-BE49-F238E27FC236}">
                  <a16:creationId xmlns="" xmlns:a16="http://schemas.microsoft.com/office/drawing/2014/main" id="{E8114E39-8991-49BD-8C93-CB9567202C0B}"/>
                </a:ext>
              </a:extLst>
            </p:cNvPr>
            <p:cNvSpPr txBox="1"/>
            <p:nvPr/>
          </p:nvSpPr>
          <p:spPr>
            <a:xfrm>
              <a:off x="319451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Jan</a:t>
              </a:r>
              <a:endParaRPr lang="ru-RU" sz="1400" dirty="0"/>
            </a:p>
          </p:txBody>
        </p:sp>
        <p:sp>
          <p:nvSpPr>
            <p:cNvPr id="37" name="iŝliďê">
              <a:extLst>
                <a:ext uri="{FF2B5EF4-FFF2-40B4-BE49-F238E27FC236}">
                  <a16:creationId xmlns="" xmlns:a16="http://schemas.microsoft.com/office/drawing/2014/main" id="{786406F0-9836-4E22-B54E-8002072C8B13}"/>
                </a:ext>
              </a:extLst>
            </p:cNvPr>
            <p:cNvSpPr txBox="1"/>
            <p:nvPr/>
          </p:nvSpPr>
          <p:spPr>
            <a:xfrm>
              <a:off x="388806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Feb</a:t>
              </a:r>
              <a:endParaRPr lang="ru-RU" sz="1400" dirty="0"/>
            </a:p>
          </p:txBody>
        </p:sp>
        <p:sp>
          <p:nvSpPr>
            <p:cNvPr id="38" name="iṥľïḓé">
              <a:extLst>
                <a:ext uri="{FF2B5EF4-FFF2-40B4-BE49-F238E27FC236}">
                  <a16:creationId xmlns="" xmlns:a16="http://schemas.microsoft.com/office/drawing/2014/main" id="{28950E15-A395-4049-9D4D-0556DB72AA70}"/>
                </a:ext>
              </a:extLst>
            </p:cNvPr>
            <p:cNvSpPr txBox="1"/>
            <p:nvPr/>
          </p:nvSpPr>
          <p:spPr>
            <a:xfrm>
              <a:off x="4581616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Mar</a:t>
              </a:r>
              <a:endParaRPr lang="ru-RU" sz="1400" dirty="0"/>
            </a:p>
          </p:txBody>
        </p:sp>
        <p:sp>
          <p:nvSpPr>
            <p:cNvPr id="39" name="ïsļiḑê">
              <a:extLst>
                <a:ext uri="{FF2B5EF4-FFF2-40B4-BE49-F238E27FC236}">
                  <a16:creationId xmlns="" xmlns:a16="http://schemas.microsoft.com/office/drawing/2014/main" id="{9413A50C-D77C-4379-90B0-73C6E09E1DCA}"/>
                </a:ext>
              </a:extLst>
            </p:cNvPr>
            <p:cNvSpPr txBox="1"/>
            <p:nvPr/>
          </p:nvSpPr>
          <p:spPr>
            <a:xfrm>
              <a:off x="527516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Apr</a:t>
              </a:r>
              <a:endParaRPr lang="ru-RU" sz="1400" dirty="0"/>
            </a:p>
          </p:txBody>
        </p:sp>
        <p:sp>
          <p:nvSpPr>
            <p:cNvPr id="40" name="íṩḻiḑé">
              <a:extLst>
                <a:ext uri="{FF2B5EF4-FFF2-40B4-BE49-F238E27FC236}">
                  <a16:creationId xmlns="" xmlns:a16="http://schemas.microsoft.com/office/drawing/2014/main" id="{C7334CDC-6A09-4367-88F4-BFD278BFC1E1}"/>
                </a:ext>
              </a:extLst>
            </p:cNvPr>
            <p:cNvSpPr txBox="1"/>
            <p:nvPr/>
          </p:nvSpPr>
          <p:spPr>
            <a:xfrm>
              <a:off x="5968720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May</a:t>
              </a:r>
              <a:endParaRPr lang="ru-RU" sz="1400" dirty="0"/>
            </a:p>
          </p:txBody>
        </p:sp>
        <p:sp>
          <p:nvSpPr>
            <p:cNvPr id="41" name="iṥḷïďê">
              <a:extLst>
                <a:ext uri="{FF2B5EF4-FFF2-40B4-BE49-F238E27FC236}">
                  <a16:creationId xmlns="" xmlns:a16="http://schemas.microsoft.com/office/drawing/2014/main" id="{D2F0BAAC-E0D7-4FD1-8BE8-CAEB7A1174C9}"/>
                </a:ext>
              </a:extLst>
            </p:cNvPr>
            <p:cNvSpPr txBox="1"/>
            <p:nvPr/>
          </p:nvSpPr>
          <p:spPr>
            <a:xfrm>
              <a:off x="6662272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June</a:t>
              </a:r>
              <a:endParaRPr lang="ru-RU" sz="1400" dirty="0"/>
            </a:p>
          </p:txBody>
        </p:sp>
        <p:sp>
          <p:nvSpPr>
            <p:cNvPr id="42" name="iṣḷíḓe">
              <a:extLst>
                <a:ext uri="{FF2B5EF4-FFF2-40B4-BE49-F238E27FC236}">
                  <a16:creationId xmlns="" xmlns:a16="http://schemas.microsoft.com/office/drawing/2014/main" id="{3465A335-D858-44FA-BD7E-BDA9355F54CF}"/>
                </a:ext>
              </a:extLst>
            </p:cNvPr>
            <p:cNvSpPr txBox="1"/>
            <p:nvPr/>
          </p:nvSpPr>
          <p:spPr>
            <a:xfrm>
              <a:off x="735582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July</a:t>
              </a:r>
              <a:endParaRPr lang="ru-RU" sz="1400" dirty="0"/>
            </a:p>
          </p:txBody>
        </p:sp>
        <p:sp>
          <p:nvSpPr>
            <p:cNvPr id="43" name="iṩḷíḑè">
              <a:extLst>
                <a:ext uri="{FF2B5EF4-FFF2-40B4-BE49-F238E27FC236}">
                  <a16:creationId xmlns="" xmlns:a16="http://schemas.microsoft.com/office/drawing/2014/main" id="{68CEC571-88F2-4073-A872-A04E6341839A}"/>
                </a:ext>
              </a:extLst>
            </p:cNvPr>
            <p:cNvSpPr txBox="1"/>
            <p:nvPr/>
          </p:nvSpPr>
          <p:spPr>
            <a:xfrm>
              <a:off x="8049378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Aug</a:t>
              </a:r>
              <a:endParaRPr lang="ru-RU" sz="1400" dirty="0"/>
            </a:p>
          </p:txBody>
        </p:sp>
        <p:sp>
          <p:nvSpPr>
            <p:cNvPr id="44" name="íṥľîḍê">
              <a:extLst>
                <a:ext uri="{FF2B5EF4-FFF2-40B4-BE49-F238E27FC236}">
                  <a16:creationId xmlns="" xmlns:a16="http://schemas.microsoft.com/office/drawing/2014/main" id="{4AF46188-0674-4CE3-8F53-78DA8885FD6C}"/>
                </a:ext>
              </a:extLst>
            </p:cNvPr>
            <p:cNvSpPr txBox="1"/>
            <p:nvPr/>
          </p:nvSpPr>
          <p:spPr>
            <a:xfrm>
              <a:off x="9436481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Oct</a:t>
              </a:r>
              <a:endParaRPr lang="ru-RU" sz="1400" dirty="0"/>
            </a:p>
          </p:txBody>
        </p:sp>
        <p:sp>
          <p:nvSpPr>
            <p:cNvPr id="45" name="îṧľiḓé">
              <a:extLst>
                <a:ext uri="{FF2B5EF4-FFF2-40B4-BE49-F238E27FC236}">
                  <a16:creationId xmlns="" xmlns:a16="http://schemas.microsoft.com/office/drawing/2014/main" id="{7DF63384-405D-4B6D-8558-C47A57A01811}"/>
                </a:ext>
              </a:extLst>
            </p:cNvPr>
            <p:cNvSpPr txBox="1"/>
            <p:nvPr/>
          </p:nvSpPr>
          <p:spPr>
            <a:xfrm>
              <a:off x="10130034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Nov</a:t>
              </a:r>
              <a:endParaRPr lang="ru-RU" sz="1400" dirty="0"/>
            </a:p>
          </p:txBody>
        </p:sp>
        <p:sp>
          <p:nvSpPr>
            <p:cNvPr id="46" name="îslîďè">
              <a:extLst>
                <a:ext uri="{FF2B5EF4-FFF2-40B4-BE49-F238E27FC236}">
                  <a16:creationId xmlns="" xmlns:a16="http://schemas.microsoft.com/office/drawing/2014/main" id="{06197348-390B-4F00-BAA1-0350275158EA}"/>
                </a:ext>
              </a:extLst>
            </p:cNvPr>
            <p:cNvSpPr txBox="1"/>
            <p:nvPr/>
          </p:nvSpPr>
          <p:spPr>
            <a:xfrm>
              <a:off x="10823585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Dec</a:t>
              </a:r>
              <a:endParaRPr lang="ru-RU" sz="1400" dirty="0"/>
            </a:p>
          </p:txBody>
        </p:sp>
        <p:sp>
          <p:nvSpPr>
            <p:cNvPr id="47" name="ïsļîḓe">
              <a:extLst>
                <a:ext uri="{FF2B5EF4-FFF2-40B4-BE49-F238E27FC236}">
                  <a16:creationId xmlns="" xmlns:a16="http://schemas.microsoft.com/office/drawing/2014/main" id="{E62EFDDB-73C8-4376-A3CB-7E32062D40B2}"/>
                </a:ext>
              </a:extLst>
            </p:cNvPr>
            <p:cNvSpPr txBox="1"/>
            <p:nvPr/>
          </p:nvSpPr>
          <p:spPr>
            <a:xfrm>
              <a:off x="8742929" y="1236294"/>
              <a:ext cx="682905" cy="416805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dirty="0"/>
                <a:t>Sep</a:t>
              </a:r>
              <a:endParaRPr lang="ru-RU" sz="1400" dirty="0"/>
            </a:p>
          </p:txBody>
        </p:sp>
        <p:sp>
          <p:nvSpPr>
            <p:cNvPr id="48" name="ïŝľíďe">
              <a:extLst>
                <a:ext uri="{FF2B5EF4-FFF2-40B4-BE49-F238E27FC236}">
                  <a16:creationId xmlns="" xmlns:a16="http://schemas.microsoft.com/office/drawing/2014/main" id="{27C9DDA4-7C36-4EDA-9A45-73913A333934}"/>
                </a:ext>
              </a:extLst>
            </p:cNvPr>
            <p:cNvSpPr txBox="1"/>
            <p:nvPr/>
          </p:nvSpPr>
          <p:spPr>
            <a:xfrm>
              <a:off x="954734" y="187464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49" name="iSḷíḑe">
              <a:extLst>
                <a:ext uri="{FF2B5EF4-FFF2-40B4-BE49-F238E27FC236}">
                  <a16:creationId xmlns="" xmlns:a16="http://schemas.microsoft.com/office/drawing/2014/main" id="{BFA30687-E077-4D43-BE25-B7F49C24860D}"/>
                </a:ext>
              </a:extLst>
            </p:cNvPr>
            <p:cNvSpPr txBox="1"/>
            <p:nvPr/>
          </p:nvSpPr>
          <p:spPr>
            <a:xfrm>
              <a:off x="954734" y="236032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0" name="iŝ1ïḋe">
              <a:extLst>
                <a:ext uri="{FF2B5EF4-FFF2-40B4-BE49-F238E27FC236}">
                  <a16:creationId xmlns="" xmlns:a16="http://schemas.microsoft.com/office/drawing/2014/main" id="{81A7023A-BFCC-49A9-BB52-3F60D59C287D}"/>
                </a:ext>
              </a:extLst>
            </p:cNvPr>
            <p:cNvSpPr txBox="1"/>
            <p:nvPr/>
          </p:nvSpPr>
          <p:spPr>
            <a:xfrm>
              <a:off x="954734" y="284600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1" name="íşḻiḑé">
              <a:extLst>
                <a:ext uri="{FF2B5EF4-FFF2-40B4-BE49-F238E27FC236}">
                  <a16:creationId xmlns="" xmlns:a16="http://schemas.microsoft.com/office/drawing/2014/main" id="{E3A8F14C-2695-48A0-AAB6-6E8FAB38D11F}"/>
                </a:ext>
              </a:extLst>
            </p:cNvPr>
            <p:cNvSpPr txBox="1"/>
            <p:nvPr/>
          </p:nvSpPr>
          <p:spPr>
            <a:xfrm>
              <a:off x="954734" y="3331689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XXXXXXXX</a:t>
              </a:r>
              <a:endParaRPr lang="ru-RU" sz="1200" dirty="0"/>
            </a:p>
          </p:txBody>
        </p:sp>
        <p:sp>
          <p:nvSpPr>
            <p:cNvPr id="52" name="iṣļíḋè">
              <a:extLst>
                <a:ext uri="{FF2B5EF4-FFF2-40B4-BE49-F238E27FC236}">
                  <a16:creationId xmlns="" xmlns:a16="http://schemas.microsoft.com/office/drawing/2014/main" id="{46D6E1A4-55F1-4B72-97D1-E507116883EA}"/>
                </a:ext>
              </a:extLst>
            </p:cNvPr>
            <p:cNvSpPr txBox="1"/>
            <p:nvPr/>
          </p:nvSpPr>
          <p:spPr>
            <a:xfrm>
              <a:off x="954734" y="3817371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</a:t>
              </a:r>
              <a:endParaRPr lang="ru-RU" sz="1200" dirty="0"/>
            </a:p>
          </p:txBody>
        </p:sp>
        <p:sp>
          <p:nvSpPr>
            <p:cNvPr id="53" name="ïşḷíḑé">
              <a:extLst>
                <a:ext uri="{FF2B5EF4-FFF2-40B4-BE49-F238E27FC236}">
                  <a16:creationId xmlns="" xmlns:a16="http://schemas.microsoft.com/office/drawing/2014/main" id="{36869483-0EE6-45ED-8230-1F0376D7BCB7}"/>
                </a:ext>
              </a:extLst>
            </p:cNvPr>
            <p:cNvSpPr txBox="1"/>
            <p:nvPr/>
          </p:nvSpPr>
          <p:spPr>
            <a:xfrm>
              <a:off x="954734" y="4303053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</a:t>
              </a:r>
              <a:endParaRPr lang="ru-RU" sz="1200" dirty="0"/>
            </a:p>
          </p:txBody>
        </p:sp>
        <p:sp>
          <p:nvSpPr>
            <p:cNvPr id="54" name="íṡḻíďé">
              <a:extLst>
                <a:ext uri="{FF2B5EF4-FFF2-40B4-BE49-F238E27FC236}">
                  <a16:creationId xmlns="" xmlns:a16="http://schemas.microsoft.com/office/drawing/2014/main" id="{8C24D459-9621-444D-AC96-62B1C7C7008F}"/>
                </a:ext>
              </a:extLst>
            </p:cNvPr>
            <p:cNvSpPr txBox="1"/>
            <p:nvPr/>
          </p:nvSpPr>
          <p:spPr>
            <a:xfrm>
              <a:off x="954734" y="4788735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</a:t>
              </a:r>
              <a:endParaRPr lang="ru-RU" sz="1200" dirty="0"/>
            </a:p>
          </p:txBody>
        </p:sp>
        <p:sp>
          <p:nvSpPr>
            <p:cNvPr id="55" name="î$ļiḍe">
              <a:extLst>
                <a:ext uri="{FF2B5EF4-FFF2-40B4-BE49-F238E27FC236}">
                  <a16:creationId xmlns="" xmlns:a16="http://schemas.microsoft.com/office/drawing/2014/main" id="{42DBF625-C163-40A3-91C2-07C731568111}"/>
                </a:ext>
              </a:extLst>
            </p:cNvPr>
            <p:cNvSpPr txBox="1"/>
            <p:nvPr/>
          </p:nvSpPr>
          <p:spPr>
            <a:xfrm>
              <a:off x="954734" y="527441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XXXXXXX</a:t>
              </a:r>
              <a:endParaRPr lang="ru-RU" sz="1200" dirty="0"/>
            </a:p>
          </p:txBody>
        </p:sp>
        <p:sp>
          <p:nvSpPr>
            <p:cNvPr id="56" name="iSḻídê">
              <a:extLst>
                <a:ext uri="{FF2B5EF4-FFF2-40B4-BE49-F238E27FC236}">
                  <a16:creationId xmlns="" xmlns:a16="http://schemas.microsoft.com/office/drawing/2014/main" id="{5FD7812E-225A-4B00-A96B-8C23C8AFAFFD}"/>
                </a:ext>
              </a:extLst>
            </p:cNvPr>
            <p:cNvSpPr txBox="1"/>
            <p:nvPr/>
          </p:nvSpPr>
          <p:spPr>
            <a:xfrm>
              <a:off x="954734" y="5760097"/>
              <a:ext cx="1957019" cy="276999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sz="1200" dirty="0"/>
                <a:t>XXX</a:t>
              </a:r>
              <a:endParaRPr lang="ru-RU" sz="1200" dirty="0"/>
            </a:p>
          </p:txBody>
        </p:sp>
        <p:sp>
          <p:nvSpPr>
            <p:cNvPr id="57" name="iṣ1ïḋè">
              <a:extLst>
                <a:ext uri="{FF2B5EF4-FFF2-40B4-BE49-F238E27FC236}">
                  <a16:creationId xmlns="" xmlns:a16="http://schemas.microsoft.com/office/drawing/2014/main" id="{ADA796D3-4E8F-4279-BB38-B51265DA5CA6}"/>
                </a:ext>
              </a:extLst>
            </p:cNvPr>
            <p:cNvSpPr/>
            <p:nvPr/>
          </p:nvSpPr>
          <p:spPr>
            <a:xfrm>
              <a:off x="3453469" y="1919306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8" name="îŝḷíḑé">
              <a:extLst>
                <a:ext uri="{FF2B5EF4-FFF2-40B4-BE49-F238E27FC236}">
                  <a16:creationId xmlns="" xmlns:a16="http://schemas.microsoft.com/office/drawing/2014/main" id="{91B79F3A-ABD7-43FF-888C-57924CDFF5A5}"/>
                </a:ext>
              </a:extLst>
            </p:cNvPr>
            <p:cNvSpPr/>
            <p:nvPr/>
          </p:nvSpPr>
          <p:spPr>
            <a:xfrm>
              <a:off x="4844719" y="2396148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59" name="íŝ1íḍê">
              <a:extLst>
                <a:ext uri="{FF2B5EF4-FFF2-40B4-BE49-F238E27FC236}">
                  <a16:creationId xmlns="" xmlns:a16="http://schemas.microsoft.com/office/drawing/2014/main" id="{951CA6FA-489D-4A10-9AB5-86B57EAE04F6}"/>
                </a:ext>
              </a:extLst>
            </p:cNvPr>
            <p:cNvSpPr/>
            <p:nvPr/>
          </p:nvSpPr>
          <p:spPr>
            <a:xfrm>
              <a:off x="4154048" y="2901405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0" name="ís1iḑè">
              <a:extLst>
                <a:ext uri="{FF2B5EF4-FFF2-40B4-BE49-F238E27FC236}">
                  <a16:creationId xmlns="" xmlns:a16="http://schemas.microsoft.com/office/drawing/2014/main" id="{8871BD44-E7E7-4F1D-A169-FF3CB2C920E7}"/>
                </a:ext>
              </a:extLst>
            </p:cNvPr>
            <p:cNvSpPr/>
            <p:nvPr/>
          </p:nvSpPr>
          <p:spPr>
            <a:xfrm>
              <a:off x="5545297" y="3378247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1" name="išlíḋe">
              <a:extLst>
                <a:ext uri="{FF2B5EF4-FFF2-40B4-BE49-F238E27FC236}">
                  <a16:creationId xmlns="" xmlns:a16="http://schemas.microsoft.com/office/drawing/2014/main" id="{B177826B-0AB2-4764-9570-F687E78E2F41}"/>
                </a:ext>
              </a:extLst>
            </p:cNvPr>
            <p:cNvSpPr/>
            <p:nvPr/>
          </p:nvSpPr>
          <p:spPr>
            <a:xfrm>
              <a:off x="3620099" y="3853908"/>
              <a:ext cx="4122423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2" name="îṩḻïḋe">
              <a:extLst>
                <a:ext uri="{FF2B5EF4-FFF2-40B4-BE49-F238E27FC236}">
                  <a16:creationId xmlns="" xmlns:a16="http://schemas.microsoft.com/office/drawing/2014/main" id="{FAF1F96F-89ED-4EE7-B889-61B9BCC690B4}"/>
                </a:ext>
              </a:extLst>
            </p:cNvPr>
            <p:cNvSpPr/>
            <p:nvPr/>
          </p:nvSpPr>
          <p:spPr>
            <a:xfrm>
              <a:off x="5570516" y="4350314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3" name="îṣ1îďe">
              <a:extLst>
                <a:ext uri="{FF2B5EF4-FFF2-40B4-BE49-F238E27FC236}">
                  <a16:creationId xmlns="" xmlns:a16="http://schemas.microsoft.com/office/drawing/2014/main" id="{04C24C4F-E937-4C21-A631-EE7729ADF1FE}"/>
                </a:ext>
              </a:extLst>
            </p:cNvPr>
            <p:cNvSpPr/>
            <p:nvPr/>
          </p:nvSpPr>
          <p:spPr>
            <a:xfrm>
              <a:off x="6961765" y="4827156"/>
              <a:ext cx="4122423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4" name="ïṡļïďé">
              <a:extLst>
                <a:ext uri="{FF2B5EF4-FFF2-40B4-BE49-F238E27FC236}">
                  <a16:creationId xmlns="" xmlns:a16="http://schemas.microsoft.com/office/drawing/2014/main" id="{8F87D98F-1566-425B-95A3-2A3C6E5827D8}"/>
                </a:ext>
              </a:extLst>
            </p:cNvPr>
            <p:cNvSpPr/>
            <p:nvPr/>
          </p:nvSpPr>
          <p:spPr>
            <a:xfrm>
              <a:off x="6271094" y="5332413"/>
              <a:ext cx="3056679" cy="1876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  <p:sp>
          <p:nvSpPr>
            <p:cNvPr id="65" name="iṧļïdê">
              <a:extLst>
                <a:ext uri="{FF2B5EF4-FFF2-40B4-BE49-F238E27FC236}">
                  <a16:creationId xmlns="" xmlns:a16="http://schemas.microsoft.com/office/drawing/2014/main" id="{C954F64F-8123-4611-AA7F-FDFF2153CF73}"/>
                </a:ext>
              </a:extLst>
            </p:cNvPr>
            <p:cNvSpPr/>
            <p:nvPr/>
          </p:nvSpPr>
          <p:spPr>
            <a:xfrm>
              <a:off x="7662342" y="5809255"/>
              <a:ext cx="3576794" cy="18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0" tIns="45715" rIns="91430" bIns="45715"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50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8952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4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6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8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289" name="eac49d86-03ea-4686-a413-eaa613efcd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883E3C1-60EE-44FD-968B-FC05D6354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016450"/>
            <a:ext cx="10842319" cy="4846380"/>
            <a:chOff x="678170" y="1016450"/>
            <a:chExt cx="10842319" cy="4846380"/>
          </a:xfrm>
        </p:grpSpPr>
        <p:grpSp>
          <p:nvGrpSpPr>
            <p:cNvPr id="290" name="íṥḻíḍé">
              <a:extLst>
                <a:ext uri="{FF2B5EF4-FFF2-40B4-BE49-F238E27FC236}">
                  <a16:creationId xmlns="" xmlns:a16="http://schemas.microsoft.com/office/drawing/2014/main" id="{C39A20E3-4E8F-4065-98E5-0DD83EC8FEC7}"/>
                </a:ext>
              </a:extLst>
            </p:cNvPr>
            <p:cNvGrpSpPr/>
            <p:nvPr/>
          </p:nvGrpSpPr>
          <p:grpSpPr>
            <a:xfrm>
              <a:off x="4110889" y="1016450"/>
              <a:ext cx="3970222" cy="4825099"/>
              <a:chOff x="1465378" y="1239878"/>
              <a:chExt cx="3970222" cy="4825099"/>
            </a:xfrm>
          </p:grpSpPr>
          <p:grpSp>
            <p:nvGrpSpPr>
              <p:cNvPr id="313" name="ïSľiḓê">
                <a:extLst>
                  <a:ext uri="{FF2B5EF4-FFF2-40B4-BE49-F238E27FC236}">
                    <a16:creationId xmlns="" xmlns:a16="http://schemas.microsoft.com/office/drawing/2014/main" id="{661DB056-3024-4198-8620-1BAC509DC354}"/>
                  </a:ext>
                </a:extLst>
              </p:cNvPr>
              <p:cNvGrpSpPr/>
              <p:nvPr/>
            </p:nvGrpSpPr>
            <p:grpSpPr>
              <a:xfrm>
                <a:off x="1465378" y="1239878"/>
                <a:ext cx="3970222" cy="4825099"/>
                <a:chOff x="2240078" y="1077963"/>
                <a:chExt cx="3777022" cy="4590297"/>
              </a:xfrm>
            </p:grpSpPr>
            <p:grpSp>
              <p:nvGrpSpPr>
                <p:cNvPr id="317" name="iṣļïḑê">
                  <a:extLst>
                    <a:ext uri="{FF2B5EF4-FFF2-40B4-BE49-F238E27FC236}">
                      <a16:creationId xmlns="" xmlns:a16="http://schemas.microsoft.com/office/drawing/2014/main" id="{17E46752-8DDD-492D-B7F3-DED079DC4E37}"/>
                    </a:ext>
                  </a:extLst>
                </p:cNvPr>
                <p:cNvGrpSpPr/>
                <p:nvPr/>
              </p:nvGrpSpPr>
              <p:grpSpPr>
                <a:xfrm>
                  <a:off x="2240078" y="3115269"/>
                  <a:ext cx="1718233" cy="1843677"/>
                  <a:chOff x="5329489" y="3419531"/>
                  <a:chExt cx="1718233" cy="1843677"/>
                </a:xfrm>
              </p:grpSpPr>
              <p:sp>
                <p:nvSpPr>
                  <p:cNvPr id="337" name="î$ļíḑè">
                    <a:extLst>
                      <a:ext uri="{FF2B5EF4-FFF2-40B4-BE49-F238E27FC236}">
                        <a16:creationId xmlns="" xmlns:a16="http://schemas.microsoft.com/office/drawing/2014/main" id="{6329D3AC-EA9E-4E58-A6F7-39530535E3B4}"/>
                      </a:ext>
                    </a:extLst>
                  </p:cNvPr>
                  <p:cNvSpPr/>
                  <p:nvPr/>
                </p:nvSpPr>
                <p:spPr>
                  <a:xfrm rot="746739">
                    <a:off x="6592858" y="3994013"/>
                    <a:ext cx="454864" cy="616000"/>
                  </a:xfrm>
                  <a:custGeom>
                    <a:avLst/>
                    <a:gdLst>
                      <a:gd name="connsiteX0" fmla="*/ 220316 w 3023737"/>
                      <a:gd name="connsiteY0" fmla="*/ 440726 h 4094894"/>
                      <a:gd name="connsiteX1" fmla="*/ 2217264 w 3023737"/>
                      <a:gd name="connsiteY1" fmla="*/ 0 h 4094894"/>
                      <a:gd name="connsiteX2" fmla="*/ 3023737 w 3023737"/>
                      <a:gd name="connsiteY2" fmla="*/ 3654168 h 4094894"/>
                      <a:gd name="connsiteX3" fmla="*/ 1026790 w 3023737"/>
                      <a:gd name="connsiteY3" fmla="*/ 4094894 h 4094894"/>
                      <a:gd name="connsiteX4" fmla="*/ 644298 w 3023737"/>
                      <a:gd name="connsiteY4" fmla="*/ 2361803 h 4094894"/>
                      <a:gd name="connsiteX5" fmla="*/ 643444 w 3023737"/>
                      <a:gd name="connsiteY5" fmla="*/ 2361803 h 4094894"/>
                      <a:gd name="connsiteX6" fmla="*/ 642476 w 3023737"/>
                      <a:gd name="connsiteY6" fmla="*/ 2353551 h 4094894"/>
                      <a:gd name="connsiteX7" fmla="*/ 305315 w 3023737"/>
                      <a:gd name="connsiteY7" fmla="*/ 2138306 h 4094894"/>
                      <a:gd name="connsiteX8" fmla="*/ 103159 w 3023737"/>
                      <a:gd name="connsiteY8" fmla="*/ 2310629 h 4094894"/>
                      <a:gd name="connsiteX9" fmla="*/ 88440 w 3023737"/>
                      <a:gd name="connsiteY9" fmla="*/ 2361803 h 4094894"/>
                      <a:gd name="connsiteX10" fmla="*/ 0 w 3023737"/>
                      <a:gd name="connsiteY10" fmla="*/ 2361803 h 4094894"/>
                      <a:gd name="connsiteX11" fmla="*/ 1 w 3023737"/>
                      <a:gd name="connsiteY11" fmla="*/ 1203534 h 4094894"/>
                      <a:gd name="connsiteX12" fmla="*/ 388668 w 3023737"/>
                      <a:gd name="connsiteY12" fmla="*/ 1203534 h 40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23737" h="4094894">
                        <a:moveTo>
                          <a:pt x="220316" y="440726"/>
                        </a:moveTo>
                        <a:lnTo>
                          <a:pt x="2217264" y="0"/>
                        </a:lnTo>
                        <a:lnTo>
                          <a:pt x="3023737" y="3654168"/>
                        </a:lnTo>
                        <a:lnTo>
                          <a:pt x="1026790" y="4094894"/>
                        </a:lnTo>
                        <a:lnTo>
                          <a:pt x="644298" y="2361803"/>
                        </a:lnTo>
                        <a:lnTo>
                          <a:pt x="643444" y="2361803"/>
                        </a:lnTo>
                        <a:lnTo>
                          <a:pt x="642476" y="2353551"/>
                        </a:lnTo>
                        <a:cubicBezTo>
                          <a:pt x="608810" y="2201008"/>
                          <a:pt x="457858" y="2104640"/>
                          <a:pt x="305315" y="2138306"/>
                        </a:cubicBezTo>
                        <a:cubicBezTo>
                          <a:pt x="209976" y="2159348"/>
                          <a:pt x="136580" y="2226204"/>
                          <a:pt x="103159" y="2310629"/>
                        </a:cubicBezTo>
                        <a:lnTo>
                          <a:pt x="88440" y="2361803"/>
                        </a:lnTo>
                        <a:lnTo>
                          <a:pt x="0" y="2361803"/>
                        </a:lnTo>
                        <a:lnTo>
                          <a:pt x="1" y="1203534"/>
                        </a:lnTo>
                        <a:lnTo>
                          <a:pt x="388668" y="1203534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8" name="iṥliḋe">
                    <a:extLst>
                      <a:ext uri="{FF2B5EF4-FFF2-40B4-BE49-F238E27FC236}">
                        <a16:creationId xmlns="" xmlns:a16="http://schemas.microsoft.com/office/drawing/2014/main" id="{59A617AA-0AA6-413C-86DB-00D89B577A82}"/>
                      </a:ext>
                    </a:extLst>
                  </p:cNvPr>
                  <p:cNvSpPr/>
                  <p:nvPr/>
                </p:nvSpPr>
                <p:spPr>
                  <a:xfrm>
                    <a:off x="5329489" y="3419531"/>
                    <a:ext cx="1660799" cy="104233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9" name="iš1îḑe">
                    <a:extLst>
                      <a:ext uri="{FF2B5EF4-FFF2-40B4-BE49-F238E27FC236}">
                        <a16:creationId xmlns="" xmlns:a16="http://schemas.microsoft.com/office/drawing/2014/main" id="{01001E20-0578-4C1D-8495-28464B9562AD}"/>
                      </a:ext>
                    </a:extLst>
                  </p:cNvPr>
                  <p:cNvSpPr/>
                  <p:nvPr/>
                </p:nvSpPr>
                <p:spPr>
                  <a:xfrm>
                    <a:off x="6679550" y="4368694"/>
                    <a:ext cx="310738" cy="894514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8" name="işľíḍé">
                  <a:extLst>
                    <a:ext uri="{FF2B5EF4-FFF2-40B4-BE49-F238E27FC236}">
                      <a16:creationId xmlns="" xmlns:a16="http://schemas.microsoft.com/office/drawing/2014/main" id="{5AC0E249-B5DB-425E-94B0-C8846B4A885C}"/>
                    </a:ext>
                  </a:extLst>
                </p:cNvPr>
                <p:cNvSpPr/>
                <p:nvPr/>
              </p:nvSpPr>
              <p:spPr>
                <a:xfrm rot="20853261" flipH="1">
                  <a:off x="3826239" y="1810466"/>
                  <a:ext cx="579982" cy="785441"/>
                </a:xfrm>
                <a:custGeom>
                  <a:avLst/>
                  <a:gdLst>
                    <a:gd name="connsiteX0" fmla="*/ 220316 w 3023737"/>
                    <a:gd name="connsiteY0" fmla="*/ 440726 h 4094894"/>
                    <a:gd name="connsiteX1" fmla="*/ 2217264 w 3023737"/>
                    <a:gd name="connsiteY1" fmla="*/ 0 h 4094894"/>
                    <a:gd name="connsiteX2" fmla="*/ 3023737 w 3023737"/>
                    <a:gd name="connsiteY2" fmla="*/ 3654168 h 4094894"/>
                    <a:gd name="connsiteX3" fmla="*/ 1026790 w 3023737"/>
                    <a:gd name="connsiteY3" fmla="*/ 4094894 h 4094894"/>
                    <a:gd name="connsiteX4" fmla="*/ 644298 w 3023737"/>
                    <a:gd name="connsiteY4" fmla="*/ 2361803 h 4094894"/>
                    <a:gd name="connsiteX5" fmla="*/ 643444 w 3023737"/>
                    <a:gd name="connsiteY5" fmla="*/ 2361803 h 4094894"/>
                    <a:gd name="connsiteX6" fmla="*/ 642476 w 3023737"/>
                    <a:gd name="connsiteY6" fmla="*/ 2353551 h 4094894"/>
                    <a:gd name="connsiteX7" fmla="*/ 305315 w 3023737"/>
                    <a:gd name="connsiteY7" fmla="*/ 2138306 h 4094894"/>
                    <a:gd name="connsiteX8" fmla="*/ 103159 w 3023737"/>
                    <a:gd name="connsiteY8" fmla="*/ 2310629 h 4094894"/>
                    <a:gd name="connsiteX9" fmla="*/ 88440 w 3023737"/>
                    <a:gd name="connsiteY9" fmla="*/ 2361803 h 4094894"/>
                    <a:gd name="connsiteX10" fmla="*/ 0 w 3023737"/>
                    <a:gd name="connsiteY10" fmla="*/ 2361803 h 4094894"/>
                    <a:gd name="connsiteX11" fmla="*/ 1 w 3023737"/>
                    <a:gd name="connsiteY11" fmla="*/ 1203534 h 4094894"/>
                    <a:gd name="connsiteX12" fmla="*/ 388668 w 3023737"/>
                    <a:gd name="connsiteY12" fmla="*/ 1203534 h 409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3737" h="4094894">
                      <a:moveTo>
                        <a:pt x="220316" y="440726"/>
                      </a:moveTo>
                      <a:lnTo>
                        <a:pt x="2217264" y="0"/>
                      </a:lnTo>
                      <a:lnTo>
                        <a:pt x="3023737" y="3654168"/>
                      </a:lnTo>
                      <a:lnTo>
                        <a:pt x="1026790" y="4094894"/>
                      </a:lnTo>
                      <a:lnTo>
                        <a:pt x="644298" y="2361803"/>
                      </a:lnTo>
                      <a:lnTo>
                        <a:pt x="643444" y="2361803"/>
                      </a:lnTo>
                      <a:lnTo>
                        <a:pt x="642476" y="2353551"/>
                      </a:lnTo>
                      <a:cubicBezTo>
                        <a:pt x="608810" y="2201008"/>
                        <a:pt x="457858" y="2104640"/>
                        <a:pt x="305315" y="2138306"/>
                      </a:cubicBezTo>
                      <a:cubicBezTo>
                        <a:pt x="209976" y="2159348"/>
                        <a:pt x="136580" y="2226204"/>
                        <a:pt x="103159" y="2310629"/>
                      </a:cubicBezTo>
                      <a:lnTo>
                        <a:pt x="88440" y="2361803"/>
                      </a:lnTo>
                      <a:lnTo>
                        <a:pt x="0" y="2361803"/>
                      </a:lnTo>
                      <a:lnTo>
                        <a:pt x="1" y="1203534"/>
                      </a:lnTo>
                      <a:lnTo>
                        <a:pt x="388668" y="1203534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9" name="isḻiďè">
                  <a:extLst>
                    <a:ext uri="{FF2B5EF4-FFF2-40B4-BE49-F238E27FC236}">
                      <a16:creationId xmlns="" xmlns:a16="http://schemas.microsoft.com/office/drawing/2014/main" id="{521CF6B1-4126-45A0-B160-D59E258FF133}"/>
                    </a:ext>
                  </a:extLst>
                </p:cNvPr>
                <p:cNvSpPr/>
                <p:nvPr/>
              </p:nvSpPr>
              <p:spPr>
                <a:xfrm flipH="1">
                  <a:off x="3899471" y="1077963"/>
                  <a:ext cx="2117629" cy="1329046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0" name="îSļïḋê">
                  <a:extLst>
                    <a:ext uri="{FF2B5EF4-FFF2-40B4-BE49-F238E27FC236}">
                      <a16:creationId xmlns="" xmlns:a16="http://schemas.microsoft.com/office/drawing/2014/main" id="{8DCA2C7C-D1B8-4709-BF44-2D0984C4DF5B}"/>
                    </a:ext>
                  </a:extLst>
                </p:cNvPr>
                <p:cNvSpPr/>
                <p:nvPr/>
              </p:nvSpPr>
              <p:spPr>
                <a:xfrm flipH="1">
                  <a:off x="3899470" y="2288207"/>
                  <a:ext cx="390369" cy="2670739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1" name="íṣḷîḍè">
                  <a:extLst>
                    <a:ext uri="{FF2B5EF4-FFF2-40B4-BE49-F238E27FC236}">
                      <a16:creationId xmlns="" xmlns:a16="http://schemas.microsoft.com/office/drawing/2014/main" id="{856EA094-D158-41AE-92C8-9DA8DEB92BB3}"/>
                    </a:ext>
                  </a:extLst>
                </p:cNvPr>
                <p:cNvGrpSpPr/>
                <p:nvPr/>
              </p:nvGrpSpPr>
              <p:grpSpPr>
                <a:xfrm>
                  <a:off x="2776819" y="2138436"/>
                  <a:ext cx="1914942" cy="2820510"/>
                  <a:chOff x="5837264" y="2442698"/>
                  <a:chExt cx="1914942" cy="2820510"/>
                </a:xfrm>
              </p:grpSpPr>
              <p:grpSp>
                <p:nvGrpSpPr>
                  <p:cNvPr id="333" name="îŝľîḍé">
                    <a:extLst>
                      <a:ext uri="{FF2B5EF4-FFF2-40B4-BE49-F238E27FC236}">
                        <a16:creationId xmlns="" xmlns:a16="http://schemas.microsoft.com/office/drawing/2014/main" id="{4FA0420A-CDD7-4E03-89E1-785B0D06E992}"/>
                      </a:ext>
                    </a:extLst>
                  </p:cNvPr>
                  <p:cNvGrpSpPr/>
                  <p:nvPr/>
                </p:nvGrpSpPr>
                <p:grpSpPr>
                  <a:xfrm>
                    <a:off x="7245267" y="3082949"/>
                    <a:ext cx="506939" cy="2180259"/>
                    <a:chOff x="7245267" y="3082949"/>
                    <a:chExt cx="506939" cy="2180259"/>
                  </a:xfrm>
                </p:grpSpPr>
                <p:sp>
                  <p:nvSpPr>
                    <p:cNvPr id="335" name="íSḷíḑê">
                      <a:extLst>
                        <a:ext uri="{FF2B5EF4-FFF2-40B4-BE49-F238E27FC236}">
                          <a16:creationId xmlns="" xmlns:a16="http://schemas.microsoft.com/office/drawing/2014/main" id="{63A0BAE3-76F8-4769-B901-6AF6AC328433}"/>
                        </a:ext>
                      </a:extLst>
                    </p:cNvPr>
                    <p:cNvSpPr/>
                    <p:nvPr/>
                  </p:nvSpPr>
                  <p:spPr>
                    <a:xfrm rot="746739">
                      <a:off x="7245267" y="3082949"/>
                      <a:ext cx="506939" cy="686522"/>
                    </a:xfrm>
                    <a:custGeom>
                      <a:avLst/>
                      <a:gdLst>
                        <a:gd name="connsiteX0" fmla="*/ 220316 w 3023737"/>
                        <a:gd name="connsiteY0" fmla="*/ 440726 h 4094894"/>
                        <a:gd name="connsiteX1" fmla="*/ 2217264 w 3023737"/>
                        <a:gd name="connsiteY1" fmla="*/ 0 h 4094894"/>
                        <a:gd name="connsiteX2" fmla="*/ 3023737 w 3023737"/>
                        <a:gd name="connsiteY2" fmla="*/ 3654168 h 4094894"/>
                        <a:gd name="connsiteX3" fmla="*/ 1026790 w 3023737"/>
                        <a:gd name="connsiteY3" fmla="*/ 4094894 h 4094894"/>
                        <a:gd name="connsiteX4" fmla="*/ 644298 w 3023737"/>
                        <a:gd name="connsiteY4" fmla="*/ 2361803 h 4094894"/>
                        <a:gd name="connsiteX5" fmla="*/ 643444 w 3023737"/>
                        <a:gd name="connsiteY5" fmla="*/ 2361803 h 4094894"/>
                        <a:gd name="connsiteX6" fmla="*/ 642476 w 3023737"/>
                        <a:gd name="connsiteY6" fmla="*/ 2353551 h 4094894"/>
                        <a:gd name="connsiteX7" fmla="*/ 305315 w 3023737"/>
                        <a:gd name="connsiteY7" fmla="*/ 2138306 h 4094894"/>
                        <a:gd name="connsiteX8" fmla="*/ 103159 w 3023737"/>
                        <a:gd name="connsiteY8" fmla="*/ 2310629 h 4094894"/>
                        <a:gd name="connsiteX9" fmla="*/ 88440 w 3023737"/>
                        <a:gd name="connsiteY9" fmla="*/ 2361803 h 4094894"/>
                        <a:gd name="connsiteX10" fmla="*/ 0 w 3023737"/>
                        <a:gd name="connsiteY10" fmla="*/ 2361803 h 4094894"/>
                        <a:gd name="connsiteX11" fmla="*/ 1 w 3023737"/>
                        <a:gd name="connsiteY11" fmla="*/ 1203534 h 4094894"/>
                        <a:gd name="connsiteX12" fmla="*/ 388668 w 3023737"/>
                        <a:gd name="connsiteY12" fmla="*/ 1203534 h 409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23737" h="4094894">
                          <a:moveTo>
                            <a:pt x="220316" y="440726"/>
                          </a:moveTo>
                          <a:lnTo>
                            <a:pt x="2217264" y="0"/>
                          </a:lnTo>
                          <a:lnTo>
                            <a:pt x="3023737" y="3654168"/>
                          </a:lnTo>
                          <a:lnTo>
                            <a:pt x="1026790" y="4094894"/>
                          </a:lnTo>
                          <a:lnTo>
                            <a:pt x="644298" y="2361803"/>
                          </a:lnTo>
                          <a:lnTo>
                            <a:pt x="643444" y="2361803"/>
                          </a:lnTo>
                          <a:lnTo>
                            <a:pt x="642476" y="2353551"/>
                          </a:lnTo>
                          <a:cubicBezTo>
                            <a:pt x="608810" y="2201008"/>
                            <a:pt x="457858" y="2104640"/>
                            <a:pt x="305315" y="2138306"/>
                          </a:cubicBezTo>
                          <a:cubicBezTo>
                            <a:pt x="209976" y="2159348"/>
                            <a:pt x="136580" y="2226204"/>
                            <a:pt x="103159" y="2310629"/>
                          </a:cubicBezTo>
                          <a:lnTo>
                            <a:pt x="88440" y="2361803"/>
                          </a:lnTo>
                          <a:lnTo>
                            <a:pt x="0" y="2361803"/>
                          </a:lnTo>
                          <a:lnTo>
                            <a:pt x="1" y="1203534"/>
                          </a:lnTo>
                          <a:lnTo>
                            <a:pt x="388668" y="1203534"/>
                          </a:ln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6" name="iṥḻïḋe">
                      <a:extLst>
                        <a:ext uri="{FF2B5EF4-FFF2-40B4-BE49-F238E27FC236}">
                          <a16:creationId xmlns="" xmlns:a16="http://schemas.microsoft.com/office/drawing/2014/main" id="{A0CA9CB5-649B-4BAD-971F-3D2AB475C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6991" y="3500524"/>
                      <a:ext cx="341206" cy="1762684"/>
                    </a:xfrm>
                    <a:prstGeom prst="rect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34" name="iṧḻiďê">
                    <a:extLst>
                      <a:ext uri="{FF2B5EF4-FFF2-40B4-BE49-F238E27FC236}">
                        <a16:creationId xmlns="" xmlns:a16="http://schemas.microsoft.com/office/drawing/2014/main" id="{AD1B8DD3-0950-46EB-A7BB-BFFDD7158385}"/>
                      </a:ext>
                    </a:extLst>
                  </p:cNvPr>
                  <p:cNvSpPr/>
                  <p:nvPr/>
                </p:nvSpPr>
                <p:spPr>
                  <a:xfrm>
                    <a:off x="5837264" y="2442698"/>
                    <a:ext cx="1850933" cy="116166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2" name="iS1íḋè">
                  <a:extLst>
                    <a:ext uri="{FF2B5EF4-FFF2-40B4-BE49-F238E27FC236}">
                      <a16:creationId xmlns="" xmlns:a16="http://schemas.microsoft.com/office/drawing/2014/main" id="{CB0DC9CD-71C6-48DB-A1C5-E67F93540EC2}"/>
                    </a:ext>
                  </a:extLst>
                </p:cNvPr>
                <p:cNvGrpSpPr/>
                <p:nvPr/>
              </p:nvGrpSpPr>
              <p:grpSpPr>
                <a:xfrm>
                  <a:off x="3594720" y="4899415"/>
                  <a:ext cx="1033033" cy="761226"/>
                  <a:chOff x="3594720" y="4899415"/>
                  <a:chExt cx="1033033" cy="761226"/>
                </a:xfrm>
              </p:grpSpPr>
              <p:grpSp>
                <p:nvGrpSpPr>
                  <p:cNvPr id="324" name="ïṧlídê">
                    <a:extLst>
                      <a:ext uri="{FF2B5EF4-FFF2-40B4-BE49-F238E27FC236}">
                        <a16:creationId xmlns="" xmlns:a16="http://schemas.microsoft.com/office/drawing/2014/main" id="{F737FC35-14A7-486C-A2F0-D1AA56F067B8}"/>
                      </a:ext>
                    </a:extLst>
                  </p:cNvPr>
                  <p:cNvGrpSpPr/>
                  <p:nvPr/>
                </p:nvGrpSpPr>
                <p:grpSpPr>
                  <a:xfrm>
                    <a:off x="4091720" y="4899415"/>
                    <a:ext cx="536033" cy="761225"/>
                    <a:chOff x="4091720" y="4899415"/>
                    <a:chExt cx="536033" cy="761225"/>
                  </a:xfrm>
                </p:grpSpPr>
                <p:sp>
                  <p:nvSpPr>
                    <p:cNvPr id="331" name="ísḷïḋé">
                      <a:extLst>
                        <a:ext uri="{FF2B5EF4-FFF2-40B4-BE49-F238E27FC236}">
                          <a16:creationId xmlns="" xmlns:a16="http://schemas.microsoft.com/office/drawing/2014/main" id="{CEF49B3E-FAE6-4E2F-A1E8-A23F54E3E9A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4091720" y="4958945"/>
                      <a:ext cx="536032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2" name="íşļïḍè">
                      <a:extLst>
                        <a:ext uri="{FF2B5EF4-FFF2-40B4-BE49-F238E27FC236}">
                          <a16:creationId xmlns="" xmlns:a16="http://schemas.microsoft.com/office/drawing/2014/main" id="{FE9A286E-C97D-41CD-92D4-1ADD37EBA0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6547" y="4899415"/>
                      <a:ext cx="341206" cy="59531"/>
                    </a:xfrm>
                    <a:custGeom>
                      <a:avLst/>
                      <a:gdLst>
                        <a:gd name="connsiteX0" fmla="*/ 170603 w 341206"/>
                        <a:gd name="connsiteY0" fmla="*/ 0 h 59531"/>
                        <a:gd name="connsiteX1" fmla="*/ 341206 w 341206"/>
                        <a:gd name="connsiteY1" fmla="*/ 59531 h 59531"/>
                        <a:gd name="connsiteX2" fmla="*/ 0 w 341206"/>
                        <a:gd name="connsiteY2" fmla="*/ 59531 h 59531"/>
                        <a:gd name="connsiteX3" fmla="*/ 170603 w 341206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1206" h="59531">
                          <a:moveTo>
                            <a:pt x="170603" y="0"/>
                          </a:moveTo>
                          <a:cubicBezTo>
                            <a:pt x="264824" y="0"/>
                            <a:pt x="341206" y="26653"/>
                            <a:pt x="341206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76382" y="0"/>
                            <a:pt x="170603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5" name="ïṧlïḑê">
                    <a:extLst>
                      <a:ext uri="{FF2B5EF4-FFF2-40B4-BE49-F238E27FC236}">
                        <a16:creationId xmlns="" xmlns:a16="http://schemas.microsoft.com/office/drawing/2014/main" id="{AF9E05BF-6307-42D6-9B3C-CF1C57E9E068}"/>
                      </a:ext>
                    </a:extLst>
                  </p:cNvPr>
                  <p:cNvGrpSpPr/>
                  <p:nvPr/>
                </p:nvGrpSpPr>
                <p:grpSpPr>
                  <a:xfrm>
                    <a:off x="3594720" y="4899415"/>
                    <a:ext cx="496998" cy="755011"/>
                    <a:chOff x="3594720" y="4899415"/>
                    <a:chExt cx="496998" cy="755011"/>
                  </a:xfrm>
                </p:grpSpPr>
                <p:sp>
                  <p:nvSpPr>
                    <p:cNvPr id="329" name="í$ḷidè">
                      <a:extLst>
                        <a:ext uri="{FF2B5EF4-FFF2-40B4-BE49-F238E27FC236}">
                          <a16:creationId xmlns="" xmlns:a16="http://schemas.microsoft.com/office/drawing/2014/main" id="{E1F8430E-43DF-4DB3-8B58-C1FFC8BEC9A3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3594720" y="4952731"/>
                      <a:ext cx="496998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0" name="íṧlíḍê">
                      <a:extLst>
                        <a:ext uri="{FF2B5EF4-FFF2-40B4-BE49-F238E27FC236}">
                          <a16:creationId xmlns="" xmlns:a16="http://schemas.microsoft.com/office/drawing/2014/main" id="{A19D3BB4-42B9-421D-B35E-FD8935CFA4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4732" y="4899415"/>
                      <a:ext cx="308840" cy="59531"/>
                    </a:xfrm>
                    <a:custGeom>
                      <a:avLst/>
                      <a:gdLst>
                        <a:gd name="connsiteX0" fmla="*/ 154420 w 308840"/>
                        <a:gd name="connsiteY0" fmla="*/ 0 h 59531"/>
                        <a:gd name="connsiteX1" fmla="*/ 308840 w 308840"/>
                        <a:gd name="connsiteY1" fmla="*/ 59531 h 59531"/>
                        <a:gd name="connsiteX2" fmla="*/ 0 w 308840"/>
                        <a:gd name="connsiteY2" fmla="*/ 59531 h 59531"/>
                        <a:gd name="connsiteX3" fmla="*/ 154420 w 308840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8840" h="59531">
                          <a:moveTo>
                            <a:pt x="154420" y="0"/>
                          </a:moveTo>
                          <a:cubicBezTo>
                            <a:pt x="239704" y="0"/>
                            <a:pt x="308840" y="26653"/>
                            <a:pt x="308840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69136" y="0"/>
                            <a:pt x="154420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6" name="isľîḓè">
                    <a:extLst>
                      <a:ext uri="{FF2B5EF4-FFF2-40B4-BE49-F238E27FC236}">
                        <a16:creationId xmlns="" xmlns:a16="http://schemas.microsoft.com/office/drawing/2014/main" id="{1F305F8A-61F3-49B7-AD78-D8B7FAC677A2}"/>
                      </a:ext>
                    </a:extLst>
                  </p:cNvPr>
                  <p:cNvGrpSpPr/>
                  <p:nvPr/>
                </p:nvGrpSpPr>
                <p:grpSpPr>
                  <a:xfrm>
                    <a:off x="3898182" y="4899415"/>
                    <a:ext cx="387076" cy="761226"/>
                    <a:chOff x="3898182" y="4899415"/>
                    <a:chExt cx="387076" cy="761226"/>
                  </a:xfrm>
                </p:grpSpPr>
                <p:sp>
                  <p:nvSpPr>
                    <p:cNvPr id="327" name="ïśḻïďe">
                      <a:extLst>
                        <a:ext uri="{FF2B5EF4-FFF2-40B4-BE49-F238E27FC236}">
                          <a16:creationId xmlns="" xmlns:a16="http://schemas.microsoft.com/office/drawing/2014/main" id="{5A08CEDA-BA2A-4611-B71B-B5257245B6A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3898182" y="4958946"/>
                      <a:ext cx="387076" cy="701695"/>
                    </a:xfrm>
                    <a:prstGeom prst="triangle">
                      <a:avLst/>
                    </a:pr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8" name="îṣ1îḓe">
                      <a:extLst>
                        <a:ext uri="{FF2B5EF4-FFF2-40B4-BE49-F238E27FC236}">
                          <a16:creationId xmlns="" xmlns:a16="http://schemas.microsoft.com/office/drawing/2014/main" id="{638B402F-906C-4589-BC72-60E154916F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00877" y="4899415"/>
                      <a:ext cx="384380" cy="62705"/>
                    </a:xfrm>
                    <a:custGeom>
                      <a:avLst/>
                      <a:gdLst>
                        <a:gd name="connsiteX0" fmla="*/ 192190 w 384380"/>
                        <a:gd name="connsiteY0" fmla="*/ 0 h 62705"/>
                        <a:gd name="connsiteX1" fmla="*/ 384380 w 384380"/>
                        <a:gd name="connsiteY1" fmla="*/ 59531 h 62705"/>
                        <a:gd name="connsiteX2" fmla="*/ 2695 w 384380"/>
                        <a:gd name="connsiteY2" fmla="*/ 59531 h 62705"/>
                        <a:gd name="connsiteX3" fmla="*/ 1033 w 384380"/>
                        <a:gd name="connsiteY3" fmla="*/ 62705 h 62705"/>
                        <a:gd name="connsiteX4" fmla="*/ 0 w 384380"/>
                        <a:gd name="connsiteY4" fmla="*/ 59531 h 62705"/>
                        <a:gd name="connsiteX5" fmla="*/ 192190 w 384380"/>
                        <a:gd name="connsiteY5" fmla="*/ 0 h 62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84380" h="62705">
                          <a:moveTo>
                            <a:pt x="192190" y="0"/>
                          </a:moveTo>
                          <a:cubicBezTo>
                            <a:pt x="298334" y="0"/>
                            <a:pt x="384380" y="26653"/>
                            <a:pt x="384380" y="59531"/>
                          </a:cubicBezTo>
                          <a:lnTo>
                            <a:pt x="2695" y="59531"/>
                          </a:lnTo>
                          <a:lnTo>
                            <a:pt x="1033" y="62705"/>
                          </a:lnTo>
                          <a:lnTo>
                            <a:pt x="0" y="59531"/>
                          </a:lnTo>
                          <a:cubicBezTo>
                            <a:pt x="0" y="26653"/>
                            <a:pt x="86046" y="0"/>
                            <a:pt x="192190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23" name="iṥḷidé">
                  <a:extLst>
                    <a:ext uri="{FF2B5EF4-FFF2-40B4-BE49-F238E27FC236}">
                      <a16:creationId xmlns="" xmlns:a16="http://schemas.microsoft.com/office/drawing/2014/main" id="{293552FD-6667-49D0-A612-53CA3A3D21D9}"/>
                    </a:ext>
                  </a:extLst>
                </p:cNvPr>
                <p:cNvSpPr/>
                <p:nvPr/>
              </p:nvSpPr>
              <p:spPr>
                <a:xfrm>
                  <a:off x="3928521" y="5327547"/>
                  <a:ext cx="341633" cy="340713"/>
                </a:xfrm>
                <a:custGeom>
                  <a:avLst/>
                  <a:gdLst>
                    <a:gd name="connsiteX0" fmla="*/ 167999 w 341633"/>
                    <a:gd name="connsiteY0" fmla="*/ 0 h 340713"/>
                    <a:gd name="connsiteX1" fmla="*/ 306303 w 341633"/>
                    <a:gd name="connsiteY1" fmla="*/ 57288 h 340713"/>
                    <a:gd name="connsiteX2" fmla="*/ 341633 w 341633"/>
                    <a:gd name="connsiteY2" fmla="*/ 109688 h 340713"/>
                    <a:gd name="connsiteX3" fmla="*/ 165151 w 341633"/>
                    <a:gd name="connsiteY3" fmla="*/ 340712 h 340713"/>
                    <a:gd name="connsiteX4" fmla="*/ 165150 w 341633"/>
                    <a:gd name="connsiteY4" fmla="*/ 340713 h 340713"/>
                    <a:gd name="connsiteX5" fmla="*/ 162344 w 341633"/>
                    <a:gd name="connsiteY5" fmla="*/ 330539 h 340713"/>
                    <a:gd name="connsiteX6" fmla="*/ 0 w 341633"/>
                    <a:gd name="connsiteY6" fmla="*/ 101331 h 340713"/>
                    <a:gd name="connsiteX7" fmla="*/ 29695 w 341633"/>
                    <a:gd name="connsiteY7" fmla="*/ 57288 h 340713"/>
                    <a:gd name="connsiteX8" fmla="*/ 167999 w 341633"/>
                    <a:gd name="connsiteY8" fmla="*/ 0 h 34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633" h="340713">
                      <a:moveTo>
                        <a:pt x="167999" y="0"/>
                      </a:moveTo>
                      <a:cubicBezTo>
                        <a:pt x="222010" y="0"/>
                        <a:pt x="270908" y="21893"/>
                        <a:pt x="306303" y="57288"/>
                      </a:cubicBezTo>
                      <a:lnTo>
                        <a:pt x="341633" y="109688"/>
                      </a:lnTo>
                      <a:lnTo>
                        <a:pt x="165151" y="340712"/>
                      </a:lnTo>
                      <a:lnTo>
                        <a:pt x="165150" y="340713"/>
                      </a:lnTo>
                      <a:lnTo>
                        <a:pt x="162344" y="330539"/>
                      </a:lnTo>
                      <a:lnTo>
                        <a:pt x="0" y="101331"/>
                      </a:lnTo>
                      <a:lnTo>
                        <a:pt x="29695" y="57288"/>
                      </a:lnTo>
                      <a:cubicBezTo>
                        <a:pt x="65090" y="21893"/>
                        <a:pt x="113988" y="0"/>
                        <a:pt x="167999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4" name="í$1îḍê">
                <a:extLst>
                  <a:ext uri="{FF2B5EF4-FFF2-40B4-BE49-F238E27FC236}">
                    <a16:creationId xmlns="" xmlns:a16="http://schemas.microsoft.com/office/drawing/2014/main" id="{8DE72739-3A15-4C11-AE5A-91CAB623BABC}"/>
                  </a:ext>
                </a:extLst>
              </p:cNvPr>
              <p:cNvSpPr/>
              <p:nvPr/>
            </p:nvSpPr>
            <p:spPr bwMode="auto">
              <a:xfrm>
                <a:off x="2408819" y="2653629"/>
                <a:ext cx="557700" cy="55666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Sḷíḓe">
                <a:extLst>
                  <a:ext uri="{FF2B5EF4-FFF2-40B4-BE49-F238E27FC236}">
                    <a16:creationId xmlns="" xmlns:a16="http://schemas.microsoft.com/office/drawing/2014/main" id="{45362184-42D0-449D-AD56-56C66782A958}"/>
                  </a:ext>
                </a:extLst>
              </p:cNvPr>
              <p:cNvSpPr/>
              <p:nvPr/>
            </p:nvSpPr>
            <p:spPr bwMode="auto">
              <a:xfrm>
                <a:off x="4187326" y="1631149"/>
                <a:ext cx="747630" cy="6144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îšḷïde">
                <a:extLst>
                  <a:ext uri="{FF2B5EF4-FFF2-40B4-BE49-F238E27FC236}">
                    <a16:creationId xmlns="" xmlns:a16="http://schemas.microsoft.com/office/drawing/2014/main" id="{90F117AC-D497-43F2-8F7F-AC5045E59029}"/>
                  </a:ext>
                </a:extLst>
              </p:cNvPr>
              <p:cNvSpPr/>
              <p:nvPr/>
            </p:nvSpPr>
            <p:spPr bwMode="auto">
              <a:xfrm>
                <a:off x="1733130" y="3630041"/>
                <a:ext cx="592888" cy="57132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1" name="îš1íḓê">
              <a:extLst>
                <a:ext uri="{FF2B5EF4-FFF2-40B4-BE49-F238E27FC236}">
                  <a16:creationId xmlns="" xmlns:a16="http://schemas.microsoft.com/office/drawing/2014/main" id="{5864E923-E0B1-41CE-81BB-F43D758539A8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311" name="îṥ1íḍê">
                <a:extLst>
                  <a:ext uri="{FF2B5EF4-FFF2-40B4-BE49-F238E27FC236}">
                    <a16:creationId xmlns="" xmlns:a16="http://schemas.microsoft.com/office/drawing/2014/main" id="{C93B0986-9E21-4293-9DF1-10195760D2F8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2" name="išļîďè">
                <a:extLst>
                  <a:ext uri="{FF2B5EF4-FFF2-40B4-BE49-F238E27FC236}">
                    <a16:creationId xmlns="" xmlns:a16="http://schemas.microsoft.com/office/drawing/2014/main" id="{F3A3178A-950F-4E93-A9CA-ED038740637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2" name="íṡḷïďé">
              <a:extLst>
                <a:ext uri="{FF2B5EF4-FFF2-40B4-BE49-F238E27FC236}">
                  <a16:creationId xmlns="" xmlns:a16="http://schemas.microsoft.com/office/drawing/2014/main" id="{9C7A7DC7-5375-4552-896F-B9B0A44690A2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309" name="îsḷîde">
                <a:extLst>
                  <a:ext uri="{FF2B5EF4-FFF2-40B4-BE49-F238E27FC236}">
                    <a16:creationId xmlns="" xmlns:a16="http://schemas.microsoft.com/office/drawing/2014/main" id="{FFBC4F09-EC88-4C62-B4BB-B7CFD7592DC9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0" name="ïśḻïḍê">
                <a:extLst>
                  <a:ext uri="{FF2B5EF4-FFF2-40B4-BE49-F238E27FC236}">
                    <a16:creationId xmlns="" xmlns:a16="http://schemas.microsoft.com/office/drawing/2014/main" id="{23BA0BC8-8143-499D-92A3-3A02875FDAA0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3" name="ïŝľiďê">
              <a:extLst>
                <a:ext uri="{FF2B5EF4-FFF2-40B4-BE49-F238E27FC236}">
                  <a16:creationId xmlns="" xmlns:a16="http://schemas.microsoft.com/office/drawing/2014/main" id="{A2DCEFE0-8693-4C0E-AB28-ACC74DFABE4D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307" name="ísḻidê">
                <a:extLst>
                  <a:ext uri="{FF2B5EF4-FFF2-40B4-BE49-F238E27FC236}">
                    <a16:creationId xmlns="" xmlns:a16="http://schemas.microsoft.com/office/drawing/2014/main" id="{89E89408-EA14-46EE-B8AA-06CE2E25A01E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8" name="iṩļîḑé">
                <a:extLst>
                  <a:ext uri="{FF2B5EF4-FFF2-40B4-BE49-F238E27FC236}">
                    <a16:creationId xmlns="" xmlns:a16="http://schemas.microsoft.com/office/drawing/2014/main" id="{78A672E8-6FD5-4B47-8895-E73C05E81BF6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94" name="直接连接符 293">
              <a:extLst>
                <a:ext uri="{FF2B5EF4-FFF2-40B4-BE49-F238E27FC236}">
                  <a16:creationId xmlns="" xmlns:a16="http://schemas.microsoft.com/office/drawing/2014/main" id="{31C6FBD9-B2C0-4202-BBA2-C0BCCD0FA6A9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="" xmlns:a16="http://schemas.microsoft.com/office/drawing/2014/main" id="{E51C1CAA-384D-4A05-9B5E-AB0A0A74CBCA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6" name="îşľïḓé">
              <a:extLst>
                <a:ext uri="{FF2B5EF4-FFF2-40B4-BE49-F238E27FC236}">
                  <a16:creationId xmlns="" xmlns:a16="http://schemas.microsoft.com/office/drawing/2014/main" id="{FD90C688-8D23-4904-B761-315322B14726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305" name="îšḷíḍé">
                <a:extLst>
                  <a:ext uri="{FF2B5EF4-FFF2-40B4-BE49-F238E27FC236}">
                    <a16:creationId xmlns="" xmlns:a16="http://schemas.microsoft.com/office/drawing/2014/main" id="{95994AD7-AD3F-4891-8BBB-536A4F991A7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6" name="íṧ1íḓé">
                <a:extLst>
                  <a:ext uri="{FF2B5EF4-FFF2-40B4-BE49-F238E27FC236}">
                    <a16:creationId xmlns="" xmlns:a16="http://schemas.microsoft.com/office/drawing/2014/main" id="{8CD1BA2A-4412-41A9-A263-54BD14EA0BE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7" name="iṧ1îḑe">
              <a:extLst>
                <a:ext uri="{FF2B5EF4-FFF2-40B4-BE49-F238E27FC236}">
                  <a16:creationId xmlns="" xmlns:a16="http://schemas.microsoft.com/office/drawing/2014/main" id="{362DDF70-E02F-4312-A53C-9D732877C2E5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303" name="íSḷîďê">
                <a:extLst>
                  <a:ext uri="{FF2B5EF4-FFF2-40B4-BE49-F238E27FC236}">
                    <a16:creationId xmlns="" xmlns:a16="http://schemas.microsoft.com/office/drawing/2014/main" id="{1D930E06-C4CD-451D-93AD-0AB287B355BF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4" name="iŝ1idè">
                <a:extLst>
                  <a:ext uri="{FF2B5EF4-FFF2-40B4-BE49-F238E27FC236}">
                    <a16:creationId xmlns="" xmlns:a16="http://schemas.microsoft.com/office/drawing/2014/main" id="{B94D9ACD-053E-4322-AB1A-18BCAA94F703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98" name="iṥlïďè">
              <a:extLst>
                <a:ext uri="{FF2B5EF4-FFF2-40B4-BE49-F238E27FC236}">
                  <a16:creationId xmlns="" xmlns:a16="http://schemas.microsoft.com/office/drawing/2014/main" id="{478DEF12-FADF-43DD-A2A2-3DF0D9005C42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301" name="ïSḻîḍé">
                <a:extLst>
                  <a:ext uri="{FF2B5EF4-FFF2-40B4-BE49-F238E27FC236}">
                    <a16:creationId xmlns="" xmlns:a16="http://schemas.microsoft.com/office/drawing/2014/main" id="{411A81F1-F86D-47F4-BDC4-E2BF8DA47058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2" name="ïSļiďè">
                <a:extLst>
                  <a:ext uri="{FF2B5EF4-FFF2-40B4-BE49-F238E27FC236}">
                    <a16:creationId xmlns="" xmlns:a16="http://schemas.microsoft.com/office/drawing/2014/main" id="{1AEBD9CE-7946-4133-83B9-AFA2080832E8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299" name="直接连接符 298">
              <a:extLst>
                <a:ext uri="{FF2B5EF4-FFF2-40B4-BE49-F238E27FC236}">
                  <a16:creationId xmlns="" xmlns:a16="http://schemas.microsoft.com/office/drawing/2014/main" id="{F0516B5D-C0B2-4B04-A1B2-6BD84BB99D11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="" xmlns:a16="http://schemas.microsoft.com/office/drawing/2014/main" id="{0E3E97A7-A3CC-4F42-B5FB-FF21154FE71B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61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2542" y="3067665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4555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fb450ce9-1188-4399-bf19-b5a55dee35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2167A7A-38BD-4810-A8E0-1514F90E97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758" y="542388"/>
            <a:ext cx="11159087" cy="5681978"/>
            <a:chOff x="668758" y="542388"/>
            <a:chExt cx="11159087" cy="5681978"/>
          </a:xfrm>
        </p:grpSpPr>
        <p:grpSp>
          <p:nvGrpSpPr>
            <p:cNvPr id="6" name="iŝḷîde">
              <a:extLst>
                <a:ext uri="{FF2B5EF4-FFF2-40B4-BE49-F238E27FC236}">
                  <a16:creationId xmlns="" xmlns:a16="http://schemas.microsoft.com/office/drawing/2014/main" id="{02942FC1-F1A3-434C-B7BB-C425B1D697CE}"/>
                </a:ext>
              </a:extLst>
            </p:cNvPr>
            <p:cNvGrpSpPr/>
            <p:nvPr/>
          </p:nvGrpSpPr>
          <p:grpSpPr>
            <a:xfrm>
              <a:off x="6073681" y="542388"/>
              <a:ext cx="5754164" cy="1933221"/>
              <a:chOff x="6073681" y="542388"/>
              <a:chExt cx="5754164" cy="1933221"/>
            </a:xfrm>
          </p:grpSpPr>
          <p:sp>
            <p:nvSpPr>
              <p:cNvPr id="20" name="íṡḻîḓé">
                <a:extLst>
                  <a:ext uri="{FF2B5EF4-FFF2-40B4-BE49-F238E27FC236}">
                    <a16:creationId xmlns="" xmlns:a16="http://schemas.microsoft.com/office/drawing/2014/main" id="{F90DBF41-D27F-4915-A2EB-01CF009B2FB2}"/>
                  </a:ext>
                </a:extLst>
              </p:cNvPr>
              <p:cNvSpPr/>
              <p:nvPr/>
            </p:nvSpPr>
            <p:spPr>
              <a:xfrm rot="20701810">
                <a:off x="8019912" y="1269153"/>
                <a:ext cx="312242" cy="8435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20594" y="0"/>
                    </a:moveTo>
                    <a:cubicBezTo>
                      <a:pt x="20746" y="569"/>
                      <a:pt x="20620" y="5268"/>
                      <a:pt x="20457" y="9823"/>
                    </a:cubicBezTo>
                    <a:cubicBezTo>
                      <a:pt x="20293" y="14379"/>
                      <a:pt x="20091" y="18793"/>
                      <a:pt x="20091" y="18793"/>
                    </a:cubicBezTo>
                    <a:lnTo>
                      <a:pt x="21600" y="19744"/>
                    </a:lnTo>
                    <a:cubicBezTo>
                      <a:pt x="21600" y="19744"/>
                      <a:pt x="21538" y="15261"/>
                      <a:pt x="21430" y="10602"/>
                    </a:cubicBezTo>
                    <a:cubicBezTo>
                      <a:pt x="21322" y="5942"/>
                      <a:pt x="21169" y="1106"/>
                      <a:pt x="20985" y="400"/>
                    </a:cubicBezTo>
                    <a:cubicBezTo>
                      <a:pt x="20960" y="314"/>
                      <a:pt x="20912" y="236"/>
                      <a:pt x="20845" y="169"/>
                    </a:cubicBezTo>
                    <a:cubicBezTo>
                      <a:pt x="20778" y="101"/>
                      <a:pt x="20693" y="44"/>
                      <a:pt x="20594" y="0"/>
                    </a:cubicBezTo>
                    <a:close/>
                    <a:moveTo>
                      <a:pt x="18434" y="7"/>
                    </a:moveTo>
                    <a:cubicBezTo>
                      <a:pt x="16374" y="105"/>
                      <a:pt x="12490" y="1677"/>
                      <a:pt x="11338" y="3584"/>
                    </a:cubicBezTo>
                    <a:cubicBezTo>
                      <a:pt x="9947" y="5886"/>
                      <a:pt x="182" y="21390"/>
                      <a:pt x="0" y="21593"/>
                    </a:cubicBezTo>
                    <a:lnTo>
                      <a:pt x="1602" y="21235"/>
                    </a:lnTo>
                    <a:cubicBezTo>
                      <a:pt x="2983" y="18857"/>
                      <a:pt x="11365" y="5637"/>
                      <a:pt x="12772" y="3501"/>
                    </a:cubicBezTo>
                    <a:cubicBezTo>
                      <a:pt x="13906" y="1780"/>
                      <a:pt x="17061" y="375"/>
                      <a:pt x="19179" y="55"/>
                    </a:cubicBezTo>
                    <a:cubicBezTo>
                      <a:pt x="18976" y="6"/>
                      <a:pt x="18726" y="-7"/>
                      <a:pt x="18434" y="7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ïṩḻîḓè">
                <a:extLst>
                  <a:ext uri="{FF2B5EF4-FFF2-40B4-BE49-F238E27FC236}">
                    <a16:creationId xmlns="" xmlns:a16="http://schemas.microsoft.com/office/drawing/2014/main" id="{67B7E386-09D0-41A8-B659-01AD5F81B385}"/>
                  </a:ext>
                </a:extLst>
              </p:cNvPr>
              <p:cNvSpPr/>
              <p:nvPr/>
            </p:nvSpPr>
            <p:spPr>
              <a:xfrm rot="20701810">
                <a:off x="8769876" y="2314176"/>
                <a:ext cx="206051" cy="92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8277" extrusionOk="0">
                    <a:moveTo>
                      <a:pt x="19806" y="4019"/>
                    </a:moveTo>
                    <a:cubicBezTo>
                      <a:pt x="19806" y="4019"/>
                      <a:pt x="5085" y="11022"/>
                      <a:pt x="13260" y="15502"/>
                    </a:cubicBezTo>
                    <a:cubicBezTo>
                      <a:pt x="21469" y="20162"/>
                      <a:pt x="13306" y="18026"/>
                      <a:pt x="9439" y="15796"/>
                    </a:cubicBezTo>
                    <a:cubicBezTo>
                      <a:pt x="5562" y="13456"/>
                      <a:pt x="-131" y="10545"/>
                      <a:pt x="2" y="8589"/>
                    </a:cubicBezTo>
                    <a:cubicBezTo>
                      <a:pt x="112" y="6701"/>
                      <a:pt x="11212" y="-1438"/>
                      <a:pt x="14933" y="222"/>
                    </a:cubicBezTo>
                    <a:cubicBezTo>
                      <a:pt x="18688" y="1836"/>
                      <a:pt x="19806" y="4019"/>
                      <a:pt x="19806" y="401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šļíḍe">
                <a:extLst>
                  <a:ext uri="{FF2B5EF4-FFF2-40B4-BE49-F238E27FC236}">
                    <a16:creationId xmlns="" xmlns:a16="http://schemas.microsoft.com/office/drawing/2014/main" id="{8BCF2353-1E6E-4CD9-8225-E72AC03812B8}"/>
                  </a:ext>
                </a:extLst>
              </p:cNvPr>
              <p:cNvSpPr/>
              <p:nvPr/>
            </p:nvSpPr>
            <p:spPr>
              <a:xfrm rot="20701810">
                <a:off x="8531174" y="2178995"/>
                <a:ext cx="892530" cy="296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0611" extrusionOk="0">
                    <a:moveTo>
                      <a:pt x="4246" y="0"/>
                    </a:moveTo>
                    <a:cubicBezTo>
                      <a:pt x="4246" y="0"/>
                      <a:pt x="3603" y="1347"/>
                      <a:pt x="3480" y="1605"/>
                    </a:cubicBezTo>
                    <a:cubicBezTo>
                      <a:pt x="2830" y="2606"/>
                      <a:pt x="0" y="6968"/>
                      <a:pt x="0" y="6968"/>
                    </a:cubicBezTo>
                    <a:cubicBezTo>
                      <a:pt x="48" y="6989"/>
                      <a:pt x="91" y="7008"/>
                      <a:pt x="138" y="7029"/>
                    </a:cubicBezTo>
                    <a:cubicBezTo>
                      <a:pt x="102" y="7084"/>
                      <a:pt x="0" y="7243"/>
                      <a:pt x="0" y="7243"/>
                    </a:cubicBezTo>
                    <a:cubicBezTo>
                      <a:pt x="3939" y="8986"/>
                      <a:pt x="7018" y="11224"/>
                      <a:pt x="12179" y="14930"/>
                    </a:cubicBezTo>
                    <a:cubicBezTo>
                      <a:pt x="17288" y="18560"/>
                      <a:pt x="21291" y="21600"/>
                      <a:pt x="21464" y="20309"/>
                    </a:cubicBezTo>
                    <a:cubicBezTo>
                      <a:pt x="21432" y="20328"/>
                      <a:pt x="21321" y="20256"/>
                      <a:pt x="21278" y="20263"/>
                    </a:cubicBezTo>
                    <a:cubicBezTo>
                      <a:pt x="21374" y="20218"/>
                      <a:pt x="21433" y="20135"/>
                      <a:pt x="21453" y="20003"/>
                    </a:cubicBezTo>
                    <a:cubicBezTo>
                      <a:pt x="21493" y="20083"/>
                      <a:pt x="21568" y="20189"/>
                      <a:pt x="21592" y="20263"/>
                    </a:cubicBezTo>
                    <a:cubicBezTo>
                      <a:pt x="21596" y="20199"/>
                      <a:pt x="21589" y="20138"/>
                      <a:pt x="21586" y="20080"/>
                    </a:cubicBezTo>
                    <a:cubicBezTo>
                      <a:pt x="21587" y="20083"/>
                      <a:pt x="21591" y="20091"/>
                      <a:pt x="21592" y="20095"/>
                    </a:cubicBezTo>
                    <a:cubicBezTo>
                      <a:pt x="21600" y="19956"/>
                      <a:pt x="21592" y="19808"/>
                      <a:pt x="21576" y="19697"/>
                    </a:cubicBezTo>
                    <a:cubicBezTo>
                      <a:pt x="21566" y="19676"/>
                      <a:pt x="21523" y="19628"/>
                      <a:pt x="21512" y="19606"/>
                    </a:cubicBezTo>
                    <a:cubicBezTo>
                      <a:pt x="21479" y="19488"/>
                      <a:pt x="21425" y="19365"/>
                      <a:pt x="21368" y="19239"/>
                    </a:cubicBezTo>
                    <a:cubicBezTo>
                      <a:pt x="21190" y="18707"/>
                      <a:pt x="20463" y="17893"/>
                      <a:pt x="19666" y="17054"/>
                    </a:cubicBezTo>
                    <a:cubicBezTo>
                      <a:pt x="19046" y="16357"/>
                      <a:pt x="18524" y="15750"/>
                      <a:pt x="17479" y="14685"/>
                    </a:cubicBezTo>
                    <a:cubicBezTo>
                      <a:pt x="14156" y="11292"/>
                      <a:pt x="5766" y="2533"/>
                      <a:pt x="4246" y="489"/>
                    </a:cubicBezTo>
                    <a:lnTo>
                      <a:pt x="3985" y="1085"/>
                    </a:lnTo>
                    <a:cubicBezTo>
                      <a:pt x="3967" y="1061"/>
                      <a:pt x="3901" y="1001"/>
                      <a:pt x="3884" y="978"/>
                    </a:cubicBezTo>
                    <a:cubicBezTo>
                      <a:pt x="3884" y="978"/>
                      <a:pt x="3765" y="1164"/>
                      <a:pt x="3756" y="1177"/>
                    </a:cubicBezTo>
                    <a:lnTo>
                      <a:pt x="4246" y="0"/>
                    </a:ln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ïŝļiḍe">
                <a:extLst>
                  <a:ext uri="{FF2B5EF4-FFF2-40B4-BE49-F238E27FC236}">
                    <a16:creationId xmlns="" xmlns:a16="http://schemas.microsoft.com/office/drawing/2014/main" id="{FD713D5E-0E57-4D7B-BBD4-1171192EF066}"/>
                  </a:ext>
                </a:extLst>
              </p:cNvPr>
              <p:cNvSpPr/>
              <p:nvPr/>
            </p:nvSpPr>
            <p:spPr>
              <a:xfrm rot="20701810">
                <a:off x="9137083" y="1484750"/>
                <a:ext cx="2690762" cy="93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34" y="0"/>
                    </a:moveTo>
                    <a:lnTo>
                      <a:pt x="3988" y="472"/>
                    </a:lnTo>
                    <a:cubicBezTo>
                      <a:pt x="3979" y="488"/>
                      <a:pt x="3950" y="537"/>
                      <a:pt x="3921" y="587"/>
                    </a:cubicBezTo>
                    <a:cubicBezTo>
                      <a:pt x="3892" y="638"/>
                      <a:pt x="3862" y="690"/>
                      <a:pt x="3849" y="712"/>
                    </a:cubicBezTo>
                    <a:cubicBezTo>
                      <a:pt x="3845" y="708"/>
                      <a:pt x="3839" y="701"/>
                      <a:pt x="3833" y="695"/>
                    </a:cubicBezTo>
                    <a:cubicBezTo>
                      <a:pt x="3826" y="688"/>
                      <a:pt x="3820" y="681"/>
                      <a:pt x="3817" y="677"/>
                    </a:cubicBezTo>
                    <a:cubicBezTo>
                      <a:pt x="3817" y="677"/>
                      <a:pt x="3805" y="708"/>
                      <a:pt x="3788" y="753"/>
                    </a:cubicBezTo>
                    <a:cubicBezTo>
                      <a:pt x="3771" y="798"/>
                      <a:pt x="3748" y="858"/>
                      <a:pt x="3727" y="917"/>
                    </a:cubicBezTo>
                    <a:cubicBezTo>
                      <a:pt x="3247" y="1866"/>
                      <a:pt x="2283" y="3713"/>
                      <a:pt x="1405" y="5269"/>
                    </a:cubicBezTo>
                    <a:cubicBezTo>
                      <a:pt x="667" y="6576"/>
                      <a:pt x="13" y="7653"/>
                      <a:pt x="0" y="7675"/>
                    </a:cubicBezTo>
                    <a:cubicBezTo>
                      <a:pt x="12" y="7681"/>
                      <a:pt x="27" y="7689"/>
                      <a:pt x="41" y="7696"/>
                    </a:cubicBezTo>
                    <a:cubicBezTo>
                      <a:pt x="56" y="7704"/>
                      <a:pt x="70" y="7711"/>
                      <a:pt x="83" y="7717"/>
                    </a:cubicBezTo>
                    <a:cubicBezTo>
                      <a:pt x="81" y="7720"/>
                      <a:pt x="61" y="7752"/>
                      <a:pt x="40" y="7783"/>
                    </a:cubicBezTo>
                    <a:cubicBezTo>
                      <a:pt x="20" y="7814"/>
                      <a:pt x="0" y="7844"/>
                      <a:pt x="0" y="7844"/>
                    </a:cubicBezTo>
                    <a:cubicBezTo>
                      <a:pt x="3947" y="10127"/>
                      <a:pt x="7997" y="12622"/>
                      <a:pt x="12185" y="15326"/>
                    </a:cubicBezTo>
                    <a:cubicBezTo>
                      <a:pt x="15328" y="17356"/>
                      <a:pt x="18467" y="19440"/>
                      <a:pt x="21600" y="21600"/>
                    </a:cubicBezTo>
                    <a:lnTo>
                      <a:pt x="21540" y="18473"/>
                    </a:lnTo>
                    <a:lnTo>
                      <a:pt x="4261" y="0"/>
                    </a:lnTo>
                    <a:lnTo>
                      <a:pt x="4249" y="21"/>
                    </a:lnTo>
                    <a:cubicBezTo>
                      <a:pt x="4247" y="19"/>
                      <a:pt x="4244" y="14"/>
                      <a:pt x="4242" y="11"/>
                    </a:cubicBezTo>
                    <a:cubicBezTo>
                      <a:pt x="4239" y="7"/>
                      <a:pt x="4236" y="2"/>
                      <a:pt x="4234" y="0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slïḋè">
                <a:extLst>
                  <a:ext uri="{FF2B5EF4-FFF2-40B4-BE49-F238E27FC236}">
                    <a16:creationId xmlns="" xmlns:a16="http://schemas.microsoft.com/office/drawing/2014/main" id="{DB898072-D0A0-42DD-8B2B-278BE1D54DE9}"/>
                  </a:ext>
                </a:extLst>
              </p:cNvPr>
              <p:cNvSpPr/>
              <p:nvPr/>
            </p:nvSpPr>
            <p:spPr>
              <a:xfrm rot="20701810">
                <a:off x="7789520" y="988353"/>
                <a:ext cx="2007716" cy="140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46" h="21591" extrusionOk="0">
                    <a:moveTo>
                      <a:pt x="177" y="19199"/>
                    </a:moveTo>
                    <a:cubicBezTo>
                      <a:pt x="572" y="20772"/>
                      <a:pt x="1989" y="21600"/>
                      <a:pt x="3318" y="21591"/>
                    </a:cubicBezTo>
                    <a:cubicBezTo>
                      <a:pt x="872" y="20783"/>
                      <a:pt x="-854" y="19226"/>
                      <a:pt x="443" y="17305"/>
                    </a:cubicBezTo>
                    <a:cubicBezTo>
                      <a:pt x="1614" y="15571"/>
                      <a:pt x="13360" y="5037"/>
                      <a:pt x="19076" y="1125"/>
                    </a:cubicBezTo>
                    <a:cubicBezTo>
                      <a:pt x="19727" y="679"/>
                      <a:pt x="20274" y="296"/>
                      <a:pt x="20746" y="0"/>
                    </a:cubicBezTo>
                    <a:cubicBezTo>
                      <a:pt x="18741" y="1463"/>
                      <a:pt x="16138" y="3555"/>
                      <a:pt x="14907" y="4543"/>
                    </a:cubicBezTo>
                    <a:cubicBezTo>
                      <a:pt x="13868" y="5376"/>
                      <a:pt x="10471" y="8250"/>
                      <a:pt x="9082" y="9352"/>
                    </a:cubicBezTo>
                    <a:cubicBezTo>
                      <a:pt x="6488" y="11409"/>
                      <a:pt x="-614" y="16054"/>
                      <a:pt x="177" y="19199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ṡļîḓe">
                <a:extLst>
                  <a:ext uri="{FF2B5EF4-FFF2-40B4-BE49-F238E27FC236}">
                    <a16:creationId xmlns="" xmlns:a16="http://schemas.microsoft.com/office/drawing/2014/main" id="{C9535A65-0D08-4A44-93CB-8251DF60C500}"/>
                  </a:ext>
                </a:extLst>
              </p:cNvPr>
              <p:cNvSpPr/>
              <p:nvPr/>
            </p:nvSpPr>
            <p:spPr>
              <a:xfrm rot="20701810">
                <a:off x="7966687" y="2194634"/>
                <a:ext cx="307877" cy="188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0" h="17657" extrusionOk="0">
                    <a:moveTo>
                      <a:pt x="18890" y="3337"/>
                    </a:moveTo>
                    <a:cubicBezTo>
                      <a:pt x="18890" y="3337"/>
                      <a:pt x="16436" y="7763"/>
                      <a:pt x="7316" y="16583"/>
                    </a:cubicBezTo>
                    <a:cubicBezTo>
                      <a:pt x="3964" y="19797"/>
                      <a:pt x="3463" y="15101"/>
                      <a:pt x="372" y="11627"/>
                    </a:cubicBezTo>
                    <a:cubicBezTo>
                      <a:pt x="-2710" y="8132"/>
                      <a:pt x="14287" y="-1803"/>
                      <a:pt x="16706" y="286"/>
                    </a:cubicBezTo>
                    <a:cubicBezTo>
                      <a:pt x="18707" y="1952"/>
                      <a:pt x="18890" y="3337"/>
                      <a:pt x="18890" y="3337"/>
                    </a:cubicBezTo>
                    <a:close/>
                  </a:path>
                </a:pathLst>
              </a:custGeom>
              <a:solidFill>
                <a:srgbClr val="BABBB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$lîḓê">
                <a:extLst>
                  <a:ext uri="{FF2B5EF4-FFF2-40B4-BE49-F238E27FC236}">
                    <a16:creationId xmlns="" xmlns:a16="http://schemas.microsoft.com/office/drawing/2014/main" id="{34AA238D-B025-4FFE-BCC0-B10F682D4E58}"/>
                  </a:ext>
                </a:extLst>
              </p:cNvPr>
              <p:cNvSpPr/>
              <p:nvPr/>
            </p:nvSpPr>
            <p:spPr>
              <a:xfrm rot="20701810">
                <a:off x="7527740" y="2111954"/>
                <a:ext cx="742152" cy="308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0879" extrusionOk="0">
                    <a:moveTo>
                      <a:pt x="499" y="14"/>
                    </a:moveTo>
                    <a:cubicBezTo>
                      <a:pt x="500" y="16"/>
                      <a:pt x="503" y="18"/>
                      <a:pt x="507" y="20"/>
                    </a:cubicBezTo>
                    <a:cubicBezTo>
                      <a:pt x="510" y="22"/>
                      <a:pt x="513" y="24"/>
                      <a:pt x="514" y="26"/>
                    </a:cubicBezTo>
                    <a:cubicBezTo>
                      <a:pt x="513" y="27"/>
                      <a:pt x="510" y="26"/>
                      <a:pt x="507" y="26"/>
                    </a:cubicBezTo>
                    <a:cubicBezTo>
                      <a:pt x="504" y="26"/>
                      <a:pt x="501" y="25"/>
                      <a:pt x="499" y="26"/>
                    </a:cubicBezTo>
                    <a:cubicBezTo>
                      <a:pt x="508" y="37"/>
                      <a:pt x="525" y="53"/>
                      <a:pt x="543" y="68"/>
                    </a:cubicBezTo>
                    <a:cubicBezTo>
                      <a:pt x="560" y="84"/>
                      <a:pt x="578" y="100"/>
                      <a:pt x="588" y="112"/>
                    </a:cubicBezTo>
                    <a:cubicBezTo>
                      <a:pt x="286" y="77"/>
                      <a:pt x="90" y="219"/>
                      <a:pt x="3" y="735"/>
                    </a:cubicBezTo>
                    <a:cubicBezTo>
                      <a:pt x="-3" y="766"/>
                      <a:pt x="39" y="837"/>
                      <a:pt x="50" y="882"/>
                    </a:cubicBezTo>
                    <a:cubicBezTo>
                      <a:pt x="43" y="910"/>
                      <a:pt x="34" y="927"/>
                      <a:pt x="26" y="946"/>
                    </a:cubicBezTo>
                    <a:cubicBezTo>
                      <a:pt x="17" y="964"/>
                      <a:pt x="8" y="984"/>
                      <a:pt x="3" y="1016"/>
                    </a:cubicBezTo>
                    <a:cubicBezTo>
                      <a:pt x="-118" y="1707"/>
                      <a:pt x="3756" y="5786"/>
                      <a:pt x="7260" y="9441"/>
                    </a:cubicBezTo>
                    <a:cubicBezTo>
                      <a:pt x="10758" y="13101"/>
                      <a:pt x="13665" y="15690"/>
                      <a:pt x="15588" y="18563"/>
                    </a:cubicBezTo>
                    <a:cubicBezTo>
                      <a:pt x="17110" y="20847"/>
                      <a:pt x="17119" y="21600"/>
                      <a:pt x="18423" y="20104"/>
                    </a:cubicBezTo>
                    <a:cubicBezTo>
                      <a:pt x="19725" y="18579"/>
                      <a:pt x="21006" y="16466"/>
                      <a:pt x="21222" y="15971"/>
                    </a:cubicBezTo>
                    <a:cubicBezTo>
                      <a:pt x="21285" y="15829"/>
                      <a:pt x="21303" y="15713"/>
                      <a:pt x="21305" y="15592"/>
                    </a:cubicBezTo>
                    <a:cubicBezTo>
                      <a:pt x="21312" y="15593"/>
                      <a:pt x="21330" y="15602"/>
                      <a:pt x="21348" y="15611"/>
                    </a:cubicBezTo>
                    <a:cubicBezTo>
                      <a:pt x="21366" y="15619"/>
                      <a:pt x="21383" y="15628"/>
                      <a:pt x="21389" y="15628"/>
                    </a:cubicBezTo>
                    <a:cubicBezTo>
                      <a:pt x="21413" y="15569"/>
                      <a:pt x="21432" y="15514"/>
                      <a:pt x="21446" y="15462"/>
                    </a:cubicBezTo>
                    <a:cubicBezTo>
                      <a:pt x="21460" y="15409"/>
                      <a:pt x="21469" y="15359"/>
                      <a:pt x="21472" y="15310"/>
                    </a:cubicBezTo>
                    <a:lnTo>
                      <a:pt x="21472" y="15298"/>
                    </a:lnTo>
                    <a:cubicBezTo>
                      <a:pt x="21482" y="15147"/>
                      <a:pt x="21446" y="14998"/>
                      <a:pt x="21368" y="14781"/>
                    </a:cubicBezTo>
                    <a:cubicBezTo>
                      <a:pt x="21291" y="14564"/>
                      <a:pt x="21172" y="14279"/>
                      <a:pt x="21018" y="13855"/>
                    </a:cubicBezTo>
                    <a:cubicBezTo>
                      <a:pt x="21018" y="13855"/>
                      <a:pt x="21008" y="13847"/>
                      <a:pt x="20987" y="13832"/>
                    </a:cubicBezTo>
                    <a:cubicBezTo>
                      <a:pt x="20967" y="13817"/>
                      <a:pt x="20935" y="13795"/>
                      <a:pt x="20893" y="13770"/>
                    </a:cubicBezTo>
                    <a:lnTo>
                      <a:pt x="20895" y="13776"/>
                    </a:lnTo>
                    <a:lnTo>
                      <a:pt x="20898" y="13782"/>
                    </a:lnTo>
                    <a:cubicBezTo>
                      <a:pt x="20707" y="13672"/>
                      <a:pt x="13226" y="9361"/>
                      <a:pt x="6221" y="4037"/>
                    </a:cubicBezTo>
                    <a:cubicBezTo>
                      <a:pt x="2914" y="1520"/>
                      <a:pt x="1513" y="292"/>
                      <a:pt x="828" y="99"/>
                    </a:cubicBezTo>
                    <a:cubicBezTo>
                      <a:pt x="817" y="89"/>
                      <a:pt x="799" y="73"/>
                      <a:pt x="780" y="56"/>
                    </a:cubicBezTo>
                    <a:cubicBezTo>
                      <a:pt x="762" y="40"/>
                      <a:pt x="744" y="24"/>
                      <a:pt x="734" y="14"/>
                    </a:cubicBezTo>
                    <a:cubicBezTo>
                      <a:pt x="688" y="5"/>
                      <a:pt x="647" y="0"/>
                      <a:pt x="608" y="0"/>
                    </a:cubicBezTo>
                    <a:cubicBezTo>
                      <a:pt x="569" y="0"/>
                      <a:pt x="533" y="5"/>
                      <a:pt x="499" y="14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ïḓè">
                <a:extLst>
                  <a:ext uri="{FF2B5EF4-FFF2-40B4-BE49-F238E27FC236}">
                    <a16:creationId xmlns="" xmlns:a16="http://schemas.microsoft.com/office/drawing/2014/main" id="{BE8520F8-A9BB-4618-8FDF-277E54D52988}"/>
                  </a:ext>
                </a:extLst>
              </p:cNvPr>
              <p:cNvSpPr/>
              <p:nvPr/>
            </p:nvSpPr>
            <p:spPr>
              <a:xfrm rot="20701810">
                <a:off x="9549515" y="542388"/>
                <a:ext cx="1087291" cy="385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7" h="19791" extrusionOk="0">
                    <a:moveTo>
                      <a:pt x="0" y="4899"/>
                    </a:moveTo>
                    <a:cubicBezTo>
                      <a:pt x="620" y="4239"/>
                      <a:pt x="2241" y="2500"/>
                      <a:pt x="4214" y="1282"/>
                    </a:cubicBezTo>
                    <a:cubicBezTo>
                      <a:pt x="6187" y="65"/>
                      <a:pt x="8512" y="-631"/>
                      <a:pt x="10542" y="796"/>
                    </a:cubicBezTo>
                    <a:cubicBezTo>
                      <a:pt x="11774" y="1484"/>
                      <a:pt x="12830" y="2675"/>
                      <a:pt x="13885" y="3625"/>
                    </a:cubicBezTo>
                    <a:cubicBezTo>
                      <a:pt x="15247" y="4851"/>
                      <a:pt x="16644" y="6000"/>
                      <a:pt x="18086" y="5851"/>
                    </a:cubicBezTo>
                    <a:cubicBezTo>
                      <a:pt x="19215" y="5734"/>
                      <a:pt x="20490" y="5170"/>
                      <a:pt x="21112" y="7574"/>
                    </a:cubicBezTo>
                    <a:cubicBezTo>
                      <a:pt x="21600" y="9456"/>
                      <a:pt x="21309" y="11927"/>
                      <a:pt x="20682" y="13675"/>
                    </a:cubicBezTo>
                    <a:cubicBezTo>
                      <a:pt x="20310" y="14710"/>
                      <a:pt x="19867" y="15515"/>
                      <a:pt x="19369" y="16079"/>
                    </a:cubicBezTo>
                    <a:cubicBezTo>
                      <a:pt x="18871" y="16643"/>
                      <a:pt x="18317" y="16966"/>
                      <a:pt x="17726" y="17037"/>
                    </a:cubicBezTo>
                    <a:cubicBezTo>
                      <a:pt x="16899" y="17137"/>
                      <a:pt x="16133" y="16552"/>
                      <a:pt x="15750" y="16159"/>
                    </a:cubicBezTo>
                    <a:cubicBezTo>
                      <a:pt x="16393" y="19869"/>
                      <a:pt x="18210" y="20969"/>
                      <a:pt x="19410" y="18372"/>
                    </a:cubicBezTo>
                    <a:cubicBezTo>
                      <a:pt x="20049" y="16989"/>
                      <a:pt x="20300" y="14905"/>
                      <a:pt x="20626" y="13194"/>
                    </a:cubicBezTo>
                    <a:cubicBezTo>
                      <a:pt x="20911" y="11701"/>
                      <a:pt x="21247" y="10178"/>
                      <a:pt x="21044" y="8526"/>
                    </a:cubicBezTo>
                    <a:cubicBezTo>
                      <a:pt x="20640" y="5250"/>
                      <a:pt x="19001" y="6132"/>
                      <a:pt x="17632" y="6233"/>
                    </a:cubicBezTo>
                    <a:cubicBezTo>
                      <a:pt x="16818" y="6293"/>
                      <a:pt x="16033" y="5710"/>
                      <a:pt x="15268" y="5093"/>
                    </a:cubicBezTo>
                    <a:cubicBezTo>
                      <a:pt x="14453" y="4435"/>
                      <a:pt x="13639" y="3720"/>
                      <a:pt x="12827" y="2945"/>
                    </a:cubicBezTo>
                    <a:cubicBezTo>
                      <a:pt x="10110" y="-92"/>
                      <a:pt x="7202" y="248"/>
                      <a:pt x="4824" y="1422"/>
                    </a:cubicBezTo>
                    <a:cubicBezTo>
                      <a:pt x="2446" y="2596"/>
                      <a:pt x="597" y="4603"/>
                      <a:pt x="0" y="4899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ṧľîďè">
                <a:extLst>
                  <a:ext uri="{FF2B5EF4-FFF2-40B4-BE49-F238E27FC236}">
                    <a16:creationId xmlns="" xmlns:a16="http://schemas.microsoft.com/office/drawing/2014/main" id="{027E53E3-79EB-4EC0-85D9-A9D64259CD81}"/>
                  </a:ext>
                </a:extLst>
              </p:cNvPr>
              <p:cNvSpPr/>
              <p:nvPr/>
            </p:nvSpPr>
            <p:spPr>
              <a:xfrm rot="20701810">
                <a:off x="8018502" y="944240"/>
                <a:ext cx="2810359" cy="1297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3" extrusionOk="0">
                    <a:moveTo>
                      <a:pt x="14391" y="4771"/>
                    </a:moveTo>
                    <a:cubicBezTo>
                      <a:pt x="18153" y="-115"/>
                      <a:pt x="20531" y="-448"/>
                      <a:pt x="21600" y="310"/>
                    </a:cubicBezTo>
                    <a:cubicBezTo>
                      <a:pt x="21358" y="1667"/>
                      <a:pt x="20960" y="3093"/>
                      <a:pt x="20376" y="4504"/>
                    </a:cubicBezTo>
                    <a:cubicBezTo>
                      <a:pt x="18368" y="9362"/>
                      <a:pt x="14445" y="13052"/>
                      <a:pt x="8839" y="17701"/>
                    </a:cubicBezTo>
                    <a:cubicBezTo>
                      <a:pt x="5581" y="20404"/>
                      <a:pt x="2534" y="21152"/>
                      <a:pt x="1289" y="20911"/>
                    </a:cubicBezTo>
                    <a:cubicBezTo>
                      <a:pt x="843" y="20824"/>
                      <a:pt x="403" y="20674"/>
                      <a:pt x="0" y="20484"/>
                    </a:cubicBezTo>
                    <a:cubicBezTo>
                      <a:pt x="3221" y="16352"/>
                      <a:pt x="10934" y="9261"/>
                      <a:pt x="14391" y="4771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iśḻïḑé">
                <a:extLst>
                  <a:ext uri="{FF2B5EF4-FFF2-40B4-BE49-F238E27FC236}">
                    <a16:creationId xmlns="" xmlns:a16="http://schemas.microsoft.com/office/drawing/2014/main" id="{60723B39-DE39-447F-A631-5E91037EBB21}"/>
                  </a:ext>
                </a:extLst>
              </p:cNvPr>
              <p:cNvSpPr/>
              <p:nvPr/>
            </p:nvSpPr>
            <p:spPr>
              <a:xfrm rot="20701810">
                <a:off x="8067152" y="1045618"/>
                <a:ext cx="2697803" cy="119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13" extrusionOk="0">
                    <a:moveTo>
                      <a:pt x="0" y="20150"/>
                    </a:moveTo>
                    <a:cubicBezTo>
                      <a:pt x="2898" y="16218"/>
                      <a:pt x="11054" y="9069"/>
                      <a:pt x="14524" y="4621"/>
                    </a:cubicBezTo>
                    <a:cubicBezTo>
                      <a:pt x="18741" y="-784"/>
                      <a:pt x="21206" y="-758"/>
                      <a:pt x="21600" y="1215"/>
                    </a:cubicBezTo>
                    <a:cubicBezTo>
                      <a:pt x="21368" y="2032"/>
                      <a:pt x="21066" y="2876"/>
                      <a:pt x="20690" y="3725"/>
                    </a:cubicBezTo>
                    <a:cubicBezTo>
                      <a:pt x="18805" y="7979"/>
                      <a:pt x="15002" y="11983"/>
                      <a:pt x="9055" y="17129"/>
                    </a:cubicBezTo>
                    <a:cubicBezTo>
                      <a:pt x="5633" y="20089"/>
                      <a:pt x="2433" y="20816"/>
                      <a:pt x="1189" y="20569"/>
                    </a:cubicBezTo>
                    <a:cubicBezTo>
                      <a:pt x="768" y="20485"/>
                      <a:pt x="352" y="20349"/>
                      <a:pt x="0" y="20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3F27"/>
                  </a:gs>
                  <a:gs pos="100000">
                    <a:srgbClr val="F2F2F2">
                      <a:alpha val="0"/>
                    </a:srgb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şlîḓè">
                <a:extLst>
                  <a:ext uri="{FF2B5EF4-FFF2-40B4-BE49-F238E27FC236}">
                    <a16:creationId xmlns="" xmlns:a16="http://schemas.microsoft.com/office/drawing/2014/main" id="{45738B5E-2C92-4C65-9D6E-678094937837}"/>
                  </a:ext>
                </a:extLst>
              </p:cNvPr>
              <p:cNvSpPr/>
              <p:nvPr/>
            </p:nvSpPr>
            <p:spPr>
              <a:xfrm rot="20701810">
                <a:off x="6073681" y="1241129"/>
                <a:ext cx="2882814" cy="1158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1" extrusionOk="0">
                    <a:moveTo>
                      <a:pt x="0" y="312"/>
                    </a:moveTo>
                    <a:cubicBezTo>
                      <a:pt x="2410" y="3485"/>
                      <a:pt x="4936" y="6087"/>
                      <a:pt x="7335" y="9309"/>
                    </a:cubicBezTo>
                    <a:cubicBezTo>
                      <a:pt x="10313" y="13308"/>
                      <a:pt x="13389" y="15948"/>
                      <a:pt x="15744" y="19046"/>
                    </a:cubicBezTo>
                    <a:cubicBezTo>
                      <a:pt x="16719" y="20329"/>
                      <a:pt x="17075" y="21303"/>
                      <a:pt x="17560" y="21510"/>
                    </a:cubicBezTo>
                    <a:cubicBezTo>
                      <a:pt x="17848" y="21581"/>
                      <a:pt x="18164" y="21336"/>
                      <a:pt x="18683" y="20702"/>
                    </a:cubicBezTo>
                    <a:cubicBezTo>
                      <a:pt x="19999" y="19093"/>
                      <a:pt x="21298" y="17063"/>
                      <a:pt x="21516" y="16537"/>
                    </a:cubicBezTo>
                    <a:cubicBezTo>
                      <a:pt x="21558" y="16435"/>
                      <a:pt x="21584" y="16338"/>
                      <a:pt x="21600" y="16237"/>
                    </a:cubicBezTo>
                    <a:cubicBezTo>
                      <a:pt x="21591" y="16256"/>
                      <a:pt x="21569" y="16290"/>
                      <a:pt x="21546" y="16325"/>
                    </a:cubicBezTo>
                    <a:cubicBezTo>
                      <a:pt x="21523" y="16361"/>
                      <a:pt x="21500" y="16397"/>
                      <a:pt x="21488" y="16418"/>
                    </a:cubicBezTo>
                    <a:cubicBezTo>
                      <a:pt x="21566" y="16179"/>
                      <a:pt x="21565" y="15950"/>
                      <a:pt x="21495" y="15636"/>
                    </a:cubicBezTo>
                    <a:cubicBezTo>
                      <a:pt x="21425" y="15322"/>
                      <a:pt x="21285" y="14923"/>
                      <a:pt x="21087" y="14344"/>
                    </a:cubicBezTo>
                    <a:cubicBezTo>
                      <a:pt x="21087" y="14344"/>
                      <a:pt x="21083" y="14339"/>
                      <a:pt x="21075" y="14332"/>
                    </a:cubicBezTo>
                    <a:cubicBezTo>
                      <a:pt x="21067" y="14325"/>
                      <a:pt x="21055" y="14317"/>
                      <a:pt x="21039" y="14310"/>
                    </a:cubicBezTo>
                    <a:lnTo>
                      <a:pt x="21041" y="14313"/>
                    </a:lnTo>
                    <a:lnTo>
                      <a:pt x="21042" y="14316"/>
                    </a:lnTo>
                    <a:cubicBezTo>
                      <a:pt x="20822" y="14175"/>
                      <a:pt x="13237" y="9270"/>
                      <a:pt x="6139" y="3844"/>
                    </a:cubicBezTo>
                    <a:cubicBezTo>
                      <a:pt x="3712" y="1989"/>
                      <a:pt x="2339" y="777"/>
                      <a:pt x="1461" y="64"/>
                    </a:cubicBezTo>
                    <a:cubicBezTo>
                      <a:pt x="1205" y="-8"/>
                      <a:pt x="947" y="-19"/>
                      <a:pt x="690" y="30"/>
                    </a:cubicBezTo>
                    <a:cubicBezTo>
                      <a:pt x="457" y="75"/>
                      <a:pt x="226" y="169"/>
                      <a:pt x="0" y="312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şlíde">
                <a:extLst>
                  <a:ext uri="{FF2B5EF4-FFF2-40B4-BE49-F238E27FC236}">
                    <a16:creationId xmlns="" xmlns:a16="http://schemas.microsoft.com/office/drawing/2014/main" id="{0D59CBE1-9EBE-42E0-BC41-637D1617F3CE}"/>
                  </a:ext>
                </a:extLst>
              </p:cNvPr>
              <p:cNvSpPr/>
              <p:nvPr/>
            </p:nvSpPr>
            <p:spPr>
              <a:xfrm rot="20701810">
                <a:off x="7798683" y="1699756"/>
                <a:ext cx="458842" cy="4287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2" h="18044" extrusionOk="0">
                    <a:moveTo>
                      <a:pt x="18592" y="12072"/>
                    </a:moveTo>
                    <a:cubicBezTo>
                      <a:pt x="17779" y="13367"/>
                      <a:pt x="8105" y="20515"/>
                      <a:pt x="1914" y="17154"/>
                    </a:cubicBezTo>
                    <a:cubicBezTo>
                      <a:pt x="-3008" y="14487"/>
                      <a:pt x="2731" y="6883"/>
                      <a:pt x="6069" y="4085"/>
                    </a:cubicBezTo>
                    <a:cubicBezTo>
                      <a:pt x="8619" y="1956"/>
                      <a:pt x="12630" y="-1085"/>
                      <a:pt x="15268" y="389"/>
                    </a:cubicBezTo>
                    <a:cubicBezTo>
                      <a:pt x="14268" y="3789"/>
                      <a:pt x="17267" y="10782"/>
                      <a:pt x="18592" y="120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sḻîḍé">
                <a:extLst>
                  <a:ext uri="{FF2B5EF4-FFF2-40B4-BE49-F238E27FC236}">
                    <a16:creationId xmlns="" xmlns:a16="http://schemas.microsoft.com/office/drawing/2014/main" id="{B14F120A-6C0A-4DDE-8E7B-4772E850FA3B}"/>
                  </a:ext>
                </a:extLst>
              </p:cNvPr>
              <p:cNvSpPr/>
              <p:nvPr/>
            </p:nvSpPr>
            <p:spPr>
              <a:xfrm rot="20701810">
                <a:off x="7801635" y="1718836"/>
                <a:ext cx="457955" cy="406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421" extrusionOk="0">
                    <a:moveTo>
                      <a:pt x="12307" y="0"/>
                    </a:moveTo>
                    <a:cubicBezTo>
                      <a:pt x="10389" y="1064"/>
                      <a:pt x="8491" y="2647"/>
                      <a:pt x="7019" y="3978"/>
                    </a:cubicBezTo>
                    <a:cubicBezTo>
                      <a:pt x="4912" y="5882"/>
                      <a:pt x="2037" y="9558"/>
                      <a:pt x="714" y="13058"/>
                    </a:cubicBezTo>
                    <a:cubicBezTo>
                      <a:pt x="724" y="12981"/>
                      <a:pt x="716" y="12912"/>
                      <a:pt x="728" y="12834"/>
                    </a:cubicBezTo>
                    <a:cubicBezTo>
                      <a:pt x="572" y="13233"/>
                      <a:pt x="497" y="13613"/>
                      <a:pt x="384" y="14005"/>
                    </a:cubicBezTo>
                    <a:cubicBezTo>
                      <a:pt x="306" y="14275"/>
                      <a:pt x="211" y="14542"/>
                      <a:pt x="155" y="14807"/>
                    </a:cubicBezTo>
                    <a:cubicBezTo>
                      <a:pt x="62" y="15263"/>
                      <a:pt x="54" y="15690"/>
                      <a:pt x="41" y="16122"/>
                    </a:cubicBezTo>
                    <a:cubicBezTo>
                      <a:pt x="28" y="16433"/>
                      <a:pt x="-22" y="16759"/>
                      <a:pt x="12" y="17053"/>
                    </a:cubicBezTo>
                    <a:cubicBezTo>
                      <a:pt x="18" y="17102"/>
                      <a:pt x="33" y="17148"/>
                      <a:pt x="41" y="17197"/>
                    </a:cubicBezTo>
                    <a:cubicBezTo>
                      <a:pt x="226" y="18480"/>
                      <a:pt x="867" y="19585"/>
                      <a:pt x="2190" y="20357"/>
                    </a:cubicBezTo>
                    <a:cubicBezTo>
                      <a:pt x="2635" y="20617"/>
                      <a:pt x="3107" y="20787"/>
                      <a:pt x="3580" y="20951"/>
                    </a:cubicBezTo>
                    <a:cubicBezTo>
                      <a:pt x="4015" y="21102"/>
                      <a:pt x="4459" y="21210"/>
                      <a:pt x="4913" y="21288"/>
                    </a:cubicBezTo>
                    <a:cubicBezTo>
                      <a:pt x="4975" y="21299"/>
                      <a:pt x="5036" y="21311"/>
                      <a:pt x="5099" y="21320"/>
                    </a:cubicBezTo>
                    <a:cubicBezTo>
                      <a:pt x="6962" y="21600"/>
                      <a:pt x="8907" y="21272"/>
                      <a:pt x="10831" y="20662"/>
                    </a:cubicBezTo>
                    <a:cubicBezTo>
                      <a:pt x="11290" y="20517"/>
                      <a:pt x="11727" y="20342"/>
                      <a:pt x="12178" y="20165"/>
                    </a:cubicBezTo>
                    <a:cubicBezTo>
                      <a:pt x="12865" y="19893"/>
                      <a:pt x="13533" y="19658"/>
                      <a:pt x="14184" y="19331"/>
                    </a:cubicBezTo>
                    <a:cubicBezTo>
                      <a:pt x="14198" y="19324"/>
                      <a:pt x="14213" y="19322"/>
                      <a:pt x="14227" y="19315"/>
                    </a:cubicBezTo>
                    <a:cubicBezTo>
                      <a:pt x="14395" y="19230"/>
                      <a:pt x="14535" y="19129"/>
                      <a:pt x="14700" y="19042"/>
                    </a:cubicBezTo>
                    <a:cubicBezTo>
                      <a:pt x="15523" y="18606"/>
                      <a:pt x="16372" y="18179"/>
                      <a:pt x="17093" y="17711"/>
                    </a:cubicBezTo>
                    <a:cubicBezTo>
                      <a:pt x="16942" y="17799"/>
                      <a:pt x="16760" y="17864"/>
                      <a:pt x="16606" y="17951"/>
                    </a:cubicBezTo>
                    <a:cubicBezTo>
                      <a:pt x="19253" y="16305"/>
                      <a:pt x="21210" y="14573"/>
                      <a:pt x="21578" y="13941"/>
                    </a:cubicBezTo>
                    <a:cubicBezTo>
                      <a:pt x="21383" y="13752"/>
                      <a:pt x="21151" y="13406"/>
                      <a:pt x="20890" y="12962"/>
                    </a:cubicBezTo>
                    <a:cubicBezTo>
                      <a:pt x="17497" y="15904"/>
                      <a:pt x="8808" y="21382"/>
                      <a:pt x="2863" y="17935"/>
                    </a:cubicBezTo>
                    <a:cubicBezTo>
                      <a:pt x="2049" y="17453"/>
                      <a:pt x="1528" y="16830"/>
                      <a:pt x="1173" y="16138"/>
                    </a:cubicBezTo>
                    <a:cubicBezTo>
                      <a:pt x="1172" y="16133"/>
                      <a:pt x="1173" y="16127"/>
                      <a:pt x="1173" y="16122"/>
                    </a:cubicBezTo>
                    <a:cubicBezTo>
                      <a:pt x="829" y="11878"/>
                      <a:pt x="5306" y="5884"/>
                      <a:pt x="8223" y="3257"/>
                    </a:cubicBezTo>
                    <a:cubicBezTo>
                      <a:pt x="9379" y="2211"/>
                      <a:pt x="10807" y="985"/>
                      <a:pt x="12307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sľîḋè">
                <a:extLst>
                  <a:ext uri="{FF2B5EF4-FFF2-40B4-BE49-F238E27FC236}">
                    <a16:creationId xmlns="" xmlns:a16="http://schemas.microsoft.com/office/drawing/2014/main" id="{82FBA587-D205-467C-814B-BD592CFF1E5C}"/>
                  </a:ext>
                </a:extLst>
              </p:cNvPr>
              <p:cNvSpPr/>
              <p:nvPr/>
            </p:nvSpPr>
            <p:spPr>
              <a:xfrm rot="20701810">
                <a:off x="7967388" y="1670216"/>
                <a:ext cx="330061" cy="334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7" h="20922" extrusionOk="0">
                    <a:moveTo>
                      <a:pt x="24" y="9779"/>
                    </a:moveTo>
                    <a:cubicBezTo>
                      <a:pt x="-363" y="15545"/>
                      <a:pt x="3984" y="20496"/>
                      <a:pt x="9730" y="20900"/>
                    </a:cubicBezTo>
                    <a:cubicBezTo>
                      <a:pt x="15484" y="21267"/>
                      <a:pt x="20465" y="16926"/>
                      <a:pt x="20865" y="11168"/>
                    </a:cubicBezTo>
                    <a:cubicBezTo>
                      <a:pt x="21237" y="5382"/>
                      <a:pt x="16905" y="423"/>
                      <a:pt x="11159" y="20"/>
                    </a:cubicBezTo>
                    <a:cubicBezTo>
                      <a:pt x="5399" y="-333"/>
                      <a:pt x="425" y="4021"/>
                      <a:pt x="24" y="9779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$ľiḍè">
                <a:extLst>
                  <a:ext uri="{FF2B5EF4-FFF2-40B4-BE49-F238E27FC236}">
                    <a16:creationId xmlns="" xmlns:a16="http://schemas.microsoft.com/office/drawing/2014/main" id="{622BBB28-557E-4965-A263-990B04C1AA43}"/>
                  </a:ext>
                </a:extLst>
              </p:cNvPr>
              <p:cNvSpPr/>
              <p:nvPr/>
            </p:nvSpPr>
            <p:spPr>
              <a:xfrm rot="20701810">
                <a:off x="8005055" y="1705771"/>
                <a:ext cx="268541" cy="27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0" h="20840" extrusionOk="0">
                    <a:moveTo>
                      <a:pt x="22" y="9733"/>
                    </a:moveTo>
                    <a:cubicBezTo>
                      <a:pt x="-353" y="15502"/>
                      <a:pt x="3981" y="20450"/>
                      <a:pt x="9731" y="20812"/>
                    </a:cubicBezTo>
                    <a:cubicBezTo>
                      <a:pt x="15489" y="21227"/>
                      <a:pt x="20460" y="16863"/>
                      <a:pt x="20844" y="11112"/>
                    </a:cubicBezTo>
                    <a:cubicBezTo>
                      <a:pt x="21247" y="5387"/>
                      <a:pt x="16895" y="387"/>
                      <a:pt x="11155" y="25"/>
                    </a:cubicBezTo>
                    <a:cubicBezTo>
                      <a:pt x="5396" y="-373"/>
                      <a:pt x="417" y="3974"/>
                      <a:pt x="22" y="9733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ṥḷîḋê">
                <a:extLst>
                  <a:ext uri="{FF2B5EF4-FFF2-40B4-BE49-F238E27FC236}">
                    <a16:creationId xmlns="" xmlns:a16="http://schemas.microsoft.com/office/drawing/2014/main" id="{A0CCDC55-BE07-41E4-8C5C-D347C494DBF6}"/>
                  </a:ext>
                </a:extLst>
              </p:cNvPr>
              <p:cNvSpPr/>
              <p:nvPr/>
            </p:nvSpPr>
            <p:spPr>
              <a:xfrm rot="20701810">
                <a:off x="9779300" y="1859278"/>
                <a:ext cx="422734" cy="3863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1" h="17884" extrusionOk="0">
                    <a:moveTo>
                      <a:pt x="18591" y="12396"/>
                    </a:moveTo>
                    <a:cubicBezTo>
                      <a:pt x="17729" y="13665"/>
                      <a:pt x="7816" y="20451"/>
                      <a:pt x="1786" y="16834"/>
                    </a:cubicBezTo>
                    <a:cubicBezTo>
                      <a:pt x="-3009" y="13938"/>
                      <a:pt x="2991" y="6485"/>
                      <a:pt x="6428" y="3817"/>
                    </a:cubicBezTo>
                    <a:cubicBezTo>
                      <a:pt x="9033" y="1758"/>
                      <a:pt x="13158" y="-1149"/>
                      <a:pt x="15722" y="473"/>
                    </a:cubicBezTo>
                    <a:cubicBezTo>
                      <a:pt x="14598" y="3850"/>
                      <a:pt x="17334" y="11051"/>
                      <a:pt x="18591" y="12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š1iḋé">
                <a:extLst>
                  <a:ext uri="{FF2B5EF4-FFF2-40B4-BE49-F238E27FC236}">
                    <a16:creationId xmlns="" xmlns:a16="http://schemas.microsoft.com/office/drawing/2014/main" id="{CC75A6EF-9BA8-4D49-97C3-7C3CFC179185}"/>
                  </a:ext>
                </a:extLst>
              </p:cNvPr>
              <p:cNvSpPr/>
              <p:nvPr/>
            </p:nvSpPr>
            <p:spPr>
              <a:xfrm rot="20701810">
                <a:off x="9778617" y="1859487"/>
                <a:ext cx="421824" cy="380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1" h="21555" extrusionOk="0">
                    <a:moveTo>
                      <a:pt x="13572" y="0"/>
                    </a:moveTo>
                    <a:cubicBezTo>
                      <a:pt x="11294" y="770"/>
                      <a:pt x="8822" y="2750"/>
                      <a:pt x="7020" y="4354"/>
                    </a:cubicBezTo>
                    <a:cubicBezTo>
                      <a:pt x="4063" y="6925"/>
                      <a:pt x="-549" y="13101"/>
                      <a:pt x="161" y="17347"/>
                    </a:cubicBezTo>
                    <a:cubicBezTo>
                      <a:pt x="118" y="17292"/>
                      <a:pt x="41" y="17249"/>
                      <a:pt x="0" y="17193"/>
                    </a:cubicBezTo>
                    <a:cubicBezTo>
                      <a:pt x="65" y="17731"/>
                      <a:pt x="255" y="18230"/>
                      <a:pt x="511" y="18707"/>
                    </a:cubicBezTo>
                    <a:cubicBezTo>
                      <a:pt x="603" y="18878"/>
                      <a:pt x="743" y="19028"/>
                      <a:pt x="861" y="19189"/>
                    </a:cubicBezTo>
                    <a:cubicBezTo>
                      <a:pt x="1049" y="19444"/>
                      <a:pt x="1273" y="19689"/>
                      <a:pt x="1533" y="19912"/>
                    </a:cubicBezTo>
                    <a:cubicBezTo>
                      <a:pt x="1671" y="20031"/>
                      <a:pt x="1738" y="20180"/>
                      <a:pt x="1898" y="20290"/>
                    </a:cubicBezTo>
                    <a:cubicBezTo>
                      <a:pt x="2766" y="20874"/>
                      <a:pt x="3716" y="21206"/>
                      <a:pt x="4699" y="21392"/>
                    </a:cubicBezTo>
                    <a:cubicBezTo>
                      <a:pt x="5635" y="21568"/>
                      <a:pt x="6607" y="21600"/>
                      <a:pt x="7589" y="21495"/>
                    </a:cubicBezTo>
                    <a:cubicBezTo>
                      <a:pt x="7940" y="21459"/>
                      <a:pt x="8287" y="21337"/>
                      <a:pt x="8640" y="21271"/>
                    </a:cubicBezTo>
                    <a:cubicBezTo>
                      <a:pt x="9281" y="21150"/>
                      <a:pt x="9917" y="21043"/>
                      <a:pt x="10551" y="20841"/>
                    </a:cubicBezTo>
                    <a:cubicBezTo>
                      <a:pt x="10996" y="20699"/>
                      <a:pt x="11415" y="20515"/>
                      <a:pt x="11850" y="20342"/>
                    </a:cubicBezTo>
                    <a:cubicBezTo>
                      <a:pt x="12404" y="20122"/>
                      <a:pt x="12957" y="19911"/>
                      <a:pt x="13484" y="19654"/>
                    </a:cubicBezTo>
                    <a:cubicBezTo>
                      <a:pt x="13509" y="19641"/>
                      <a:pt x="13532" y="19631"/>
                      <a:pt x="13557" y="19619"/>
                    </a:cubicBezTo>
                    <a:cubicBezTo>
                      <a:pt x="17022" y="17917"/>
                      <a:pt x="19787" y="15601"/>
                      <a:pt x="20241" y="14852"/>
                    </a:cubicBezTo>
                    <a:cubicBezTo>
                      <a:pt x="19965" y="14533"/>
                      <a:pt x="19650" y="13954"/>
                      <a:pt x="19307" y="13217"/>
                    </a:cubicBezTo>
                    <a:cubicBezTo>
                      <a:pt x="17715" y="15066"/>
                      <a:pt x="9600" y="20953"/>
                      <a:pt x="3415" y="19309"/>
                    </a:cubicBezTo>
                    <a:cubicBezTo>
                      <a:pt x="-1359" y="15664"/>
                      <a:pt x="5013" y="6824"/>
                      <a:pt x="8712" y="3597"/>
                    </a:cubicBezTo>
                    <a:cubicBezTo>
                      <a:pt x="10061" y="2384"/>
                      <a:pt x="11803" y="965"/>
                      <a:pt x="13572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ísḷíďê">
                <a:extLst>
                  <a:ext uri="{FF2B5EF4-FFF2-40B4-BE49-F238E27FC236}">
                    <a16:creationId xmlns="" xmlns:a16="http://schemas.microsoft.com/office/drawing/2014/main" id="{F8E5B267-DEE0-46D6-AF3F-1FEA71220E99}"/>
                  </a:ext>
                </a:extLst>
              </p:cNvPr>
              <p:cNvSpPr/>
              <p:nvPr/>
            </p:nvSpPr>
            <p:spPr>
              <a:xfrm rot="20701810">
                <a:off x="9940168" y="1830396"/>
                <a:ext cx="306521" cy="306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3" h="20660" extrusionOk="0">
                    <a:moveTo>
                      <a:pt x="45" y="9355"/>
                    </a:moveTo>
                    <a:cubicBezTo>
                      <a:pt x="-482" y="15029"/>
                      <a:pt x="3705" y="20065"/>
                      <a:pt x="9365" y="20617"/>
                    </a:cubicBezTo>
                    <a:cubicBezTo>
                      <a:pt x="15040" y="21130"/>
                      <a:pt x="20080" y="16956"/>
                      <a:pt x="20576" y="11252"/>
                    </a:cubicBezTo>
                    <a:cubicBezTo>
                      <a:pt x="21118" y="5585"/>
                      <a:pt x="16932" y="548"/>
                      <a:pt x="11257" y="43"/>
                    </a:cubicBezTo>
                    <a:cubicBezTo>
                      <a:pt x="5581" y="-470"/>
                      <a:pt x="573" y="3673"/>
                      <a:pt x="45" y="9355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íṥḷíḋè">
                <a:extLst>
                  <a:ext uri="{FF2B5EF4-FFF2-40B4-BE49-F238E27FC236}">
                    <a16:creationId xmlns="" xmlns:a16="http://schemas.microsoft.com/office/drawing/2014/main" id="{BEC545C9-F9EB-4C18-BD52-9E9F7DD7AD7F}"/>
                  </a:ext>
                </a:extLst>
              </p:cNvPr>
              <p:cNvSpPr/>
              <p:nvPr/>
            </p:nvSpPr>
            <p:spPr>
              <a:xfrm rot="20701810">
                <a:off x="9969484" y="1859413"/>
                <a:ext cx="249373" cy="24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9" h="20661" extrusionOk="0">
                    <a:moveTo>
                      <a:pt x="46" y="9355"/>
                    </a:moveTo>
                    <a:cubicBezTo>
                      <a:pt x="-488" y="15063"/>
                      <a:pt x="3684" y="20074"/>
                      <a:pt x="9341" y="20618"/>
                    </a:cubicBezTo>
                    <a:cubicBezTo>
                      <a:pt x="15017" y="21135"/>
                      <a:pt x="20045" y="16937"/>
                      <a:pt x="20561" y="11277"/>
                    </a:cubicBezTo>
                    <a:cubicBezTo>
                      <a:pt x="21112" y="5626"/>
                      <a:pt x="16922" y="540"/>
                      <a:pt x="11245" y="42"/>
                    </a:cubicBezTo>
                    <a:cubicBezTo>
                      <a:pt x="5569" y="-465"/>
                      <a:pt x="541" y="3685"/>
                      <a:pt x="46" y="9355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iṧļïďé">
                <a:extLst>
                  <a:ext uri="{FF2B5EF4-FFF2-40B4-BE49-F238E27FC236}">
                    <a16:creationId xmlns="" xmlns:a16="http://schemas.microsoft.com/office/drawing/2014/main" id="{29AD7626-91B1-4975-A143-5113379AD900}"/>
                  </a:ext>
                </a:extLst>
              </p:cNvPr>
              <p:cNvSpPr/>
              <p:nvPr/>
            </p:nvSpPr>
            <p:spPr>
              <a:xfrm rot="20701810">
                <a:off x="9788655" y="566872"/>
                <a:ext cx="397444" cy="143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5" h="18500" extrusionOk="0">
                    <a:moveTo>
                      <a:pt x="19985" y="7897"/>
                    </a:moveTo>
                    <a:cubicBezTo>
                      <a:pt x="17858" y="7678"/>
                      <a:pt x="15093" y="7934"/>
                      <a:pt x="11928" y="9401"/>
                    </a:cubicBezTo>
                    <a:cubicBezTo>
                      <a:pt x="8687" y="10904"/>
                      <a:pt x="5026" y="13679"/>
                      <a:pt x="1154" y="18500"/>
                    </a:cubicBezTo>
                    <a:cubicBezTo>
                      <a:pt x="1099" y="18392"/>
                      <a:pt x="796" y="18676"/>
                      <a:pt x="343" y="15951"/>
                    </a:cubicBezTo>
                    <a:cubicBezTo>
                      <a:pt x="-1615" y="4170"/>
                      <a:pt x="5112" y="-2924"/>
                      <a:pt x="12859" y="1163"/>
                    </a:cubicBezTo>
                    <a:cubicBezTo>
                      <a:pt x="12959" y="1216"/>
                      <a:pt x="13060" y="1267"/>
                      <a:pt x="13160" y="1316"/>
                    </a:cubicBezTo>
                    <a:cubicBezTo>
                      <a:pt x="14500" y="2206"/>
                      <a:pt x="15705" y="3327"/>
                      <a:pt x="16844" y="4509"/>
                    </a:cubicBezTo>
                    <a:cubicBezTo>
                      <a:pt x="17933" y="5637"/>
                      <a:pt x="18967" y="6823"/>
                      <a:pt x="19985" y="7897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ïṩļîḋé">
                <a:extLst>
                  <a:ext uri="{FF2B5EF4-FFF2-40B4-BE49-F238E27FC236}">
                    <a16:creationId xmlns="" xmlns:a16="http://schemas.microsoft.com/office/drawing/2014/main" id="{8CF3EA77-56B8-4AA7-89B4-D112FAB9C730}"/>
                  </a:ext>
                </a:extLst>
              </p:cNvPr>
              <p:cNvSpPr/>
              <p:nvPr/>
            </p:nvSpPr>
            <p:spPr>
              <a:xfrm rot="19041777">
                <a:off x="9599312" y="847220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îsḻidé">
                <a:extLst>
                  <a:ext uri="{FF2B5EF4-FFF2-40B4-BE49-F238E27FC236}">
                    <a16:creationId xmlns="" xmlns:a16="http://schemas.microsoft.com/office/drawing/2014/main" id="{4B1B002B-D42E-4676-960B-D3A450BCF67E}"/>
                  </a:ext>
                </a:extLst>
              </p:cNvPr>
              <p:cNvSpPr/>
              <p:nvPr/>
            </p:nvSpPr>
            <p:spPr>
              <a:xfrm rot="19041777">
                <a:off x="9456797" y="979647"/>
                <a:ext cx="125043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îṩḻîḍe">
                <a:extLst>
                  <a:ext uri="{FF2B5EF4-FFF2-40B4-BE49-F238E27FC236}">
                    <a16:creationId xmlns="" xmlns:a16="http://schemas.microsoft.com/office/drawing/2014/main" id="{359AD510-DE9B-4E21-9EEC-2CCEF478DA02}"/>
                  </a:ext>
                </a:extLst>
              </p:cNvPr>
              <p:cNvSpPr/>
              <p:nvPr/>
            </p:nvSpPr>
            <p:spPr>
              <a:xfrm rot="19041777">
                <a:off x="9315070" y="1112465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ïṥlîďê">
                <a:extLst>
                  <a:ext uri="{FF2B5EF4-FFF2-40B4-BE49-F238E27FC236}">
                    <a16:creationId xmlns="" xmlns:a16="http://schemas.microsoft.com/office/drawing/2014/main" id="{AAF4C046-C829-4262-8B5D-3B825CFD9D08}"/>
                  </a:ext>
                </a:extLst>
              </p:cNvPr>
              <p:cNvSpPr/>
              <p:nvPr/>
            </p:nvSpPr>
            <p:spPr>
              <a:xfrm rot="19041777">
                <a:off x="9173381" y="1246373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C3EDB03D-D1CD-43E4-8CF9-5258E44C16C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99955"/>
              <a:ext cx="1085056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ṧľíḍè">
              <a:extLst>
                <a:ext uri="{FF2B5EF4-FFF2-40B4-BE49-F238E27FC236}">
                  <a16:creationId xmlns="" xmlns:a16="http://schemas.microsoft.com/office/drawing/2014/main" id="{1EBDAB42-6997-4CD8-AD43-D6FBC3360B88}"/>
                </a:ext>
              </a:extLst>
            </p:cNvPr>
            <p:cNvSpPr txBox="1"/>
            <p:nvPr/>
          </p:nvSpPr>
          <p:spPr>
            <a:xfrm>
              <a:off x="669925" y="4295572"/>
              <a:ext cx="3176074" cy="184805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išḻíḋé">
              <a:extLst>
                <a:ext uri="{FF2B5EF4-FFF2-40B4-BE49-F238E27FC236}">
                  <a16:creationId xmlns="" xmlns:a16="http://schemas.microsoft.com/office/drawing/2014/main" id="{1482C0F0-02D3-4F10-9539-F1F7E16AFF80}"/>
                </a:ext>
              </a:extLst>
            </p:cNvPr>
            <p:cNvSpPr txBox="1"/>
            <p:nvPr/>
          </p:nvSpPr>
          <p:spPr>
            <a:xfrm>
              <a:off x="669925" y="3899965"/>
              <a:ext cx="3176074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ṣḻiḓê">
              <a:extLst>
                <a:ext uri="{FF2B5EF4-FFF2-40B4-BE49-F238E27FC236}">
                  <a16:creationId xmlns="" xmlns:a16="http://schemas.microsoft.com/office/drawing/2014/main" id="{2820D1AA-0551-45C8-BDC2-E8A3C1A0BC27}"/>
                </a:ext>
              </a:extLst>
            </p:cNvPr>
            <p:cNvSpPr/>
            <p:nvPr/>
          </p:nvSpPr>
          <p:spPr bwMode="auto">
            <a:xfrm>
              <a:off x="746042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$ļiḓé">
              <a:extLst>
                <a:ext uri="{FF2B5EF4-FFF2-40B4-BE49-F238E27FC236}">
                  <a16:creationId xmlns="" xmlns:a16="http://schemas.microsoft.com/office/drawing/2014/main" id="{BAEC9326-3EBC-4952-AE18-ADE57534977C}"/>
                </a:ext>
              </a:extLst>
            </p:cNvPr>
            <p:cNvSpPr txBox="1"/>
            <p:nvPr/>
          </p:nvSpPr>
          <p:spPr>
            <a:xfrm>
              <a:off x="4386000" y="4295571"/>
              <a:ext cx="3214257" cy="184805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ṩľídè">
              <a:extLst>
                <a:ext uri="{FF2B5EF4-FFF2-40B4-BE49-F238E27FC236}">
                  <a16:creationId xmlns="" xmlns:a16="http://schemas.microsoft.com/office/drawing/2014/main" id="{110DC7AB-3070-43F1-AE48-22B4D644DF5D}"/>
                </a:ext>
              </a:extLst>
            </p:cNvPr>
            <p:cNvSpPr txBox="1"/>
            <p:nvPr/>
          </p:nvSpPr>
          <p:spPr>
            <a:xfrm>
              <a:off x="4386000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í$ļîdè">
              <a:extLst>
                <a:ext uri="{FF2B5EF4-FFF2-40B4-BE49-F238E27FC236}">
                  <a16:creationId xmlns="" xmlns:a16="http://schemas.microsoft.com/office/drawing/2014/main" id="{F14D8F56-ACCE-4D0D-9E48-EEF09F1A6AC1}"/>
                </a:ext>
              </a:extLst>
            </p:cNvPr>
            <p:cNvSpPr/>
            <p:nvPr/>
          </p:nvSpPr>
          <p:spPr bwMode="auto">
            <a:xfrm>
              <a:off x="4500300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śḷíďe">
              <a:extLst>
                <a:ext uri="{FF2B5EF4-FFF2-40B4-BE49-F238E27FC236}">
                  <a16:creationId xmlns="" xmlns:a16="http://schemas.microsoft.com/office/drawing/2014/main" id="{909B0F16-89F5-433D-9558-20E0E8929D42}"/>
                </a:ext>
              </a:extLst>
            </p:cNvPr>
            <p:cNvSpPr txBox="1"/>
            <p:nvPr/>
          </p:nvSpPr>
          <p:spPr>
            <a:xfrm>
              <a:off x="8324593" y="4295572"/>
              <a:ext cx="3214257" cy="192879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î$liḑê">
              <a:extLst>
                <a:ext uri="{FF2B5EF4-FFF2-40B4-BE49-F238E27FC236}">
                  <a16:creationId xmlns="" xmlns:a16="http://schemas.microsoft.com/office/drawing/2014/main" id="{E8E9D641-C43F-4D0D-BF2C-DA36D000EA5A}"/>
                </a:ext>
              </a:extLst>
            </p:cNvPr>
            <p:cNvSpPr txBox="1"/>
            <p:nvPr/>
          </p:nvSpPr>
          <p:spPr>
            <a:xfrm>
              <a:off x="8324593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6" name="íṥḷíḓé">
              <a:extLst>
                <a:ext uri="{FF2B5EF4-FFF2-40B4-BE49-F238E27FC236}">
                  <a16:creationId xmlns="" xmlns:a16="http://schemas.microsoft.com/office/drawing/2014/main" id="{8BDEF639-109C-40AC-B3F8-29FC4C597169}"/>
                </a:ext>
              </a:extLst>
            </p:cNvPr>
            <p:cNvSpPr/>
            <p:nvPr/>
          </p:nvSpPr>
          <p:spPr bwMode="auto">
            <a:xfrm>
              <a:off x="8438893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764D1B3-C903-4327-8C66-BBFD2B46C6F4}"/>
                </a:ext>
              </a:extLst>
            </p:cNvPr>
            <p:cNvCxnSpPr/>
            <p:nvPr/>
          </p:nvCxnSpPr>
          <p:spPr>
            <a:xfrm>
              <a:off x="4096272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E815AA6-5451-4282-ACDB-A6462BE9C7DA}"/>
                </a:ext>
              </a:extLst>
            </p:cNvPr>
            <p:cNvCxnSpPr/>
            <p:nvPr/>
          </p:nvCxnSpPr>
          <p:spPr>
            <a:xfrm>
              <a:off x="7941000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ṥ1îďê">
              <a:extLst>
                <a:ext uri="{FF2B5EF4-FFF2-40B4-BE49-F238E27FC236}">
                  <a16:creationId xmlns="" xmlns:a16="http://schemas.microsoft.com/office/drawing/2014/main" id="{3FD0C21D-6A32-43F6-AF77-7979FA798364}"/>
                </a:ext>
              </a:extLst>
            </p:cNvPr>
            <p:cNvSpPr txBox="1"/>
            <p:nvPr/>
          </p:nvSpPr>
          <p:spPr>
            <a:xfrm>
              <a:off x="668758" y="1518730"/>
              <a:ext cx="5996919" cy="12786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717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1481123-ED4A-4B91-BBEE-D56846BEA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ïďê">
              <a:extLst>
                <a:ext uri="{FF2B5EF4-FFF2-40B4-BE49-F238E27FC236}">
                  <a16:creationId xmlns="" xmlns:a16="http://schemas.microsoft.com/office/drawing/2014/main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ṡ1íḍé">
              <a:extLst>
                <a:ext uri="{FF2B5EF4-FFF2-40B4-BE49-F238E27FC236}">
                  <a16:creationId xmlns="" xmlns:a16="http://schemas.microsoft.com/office/drawing/2014/main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ľiḓé">
              <a:extLst>
                <a:ext uri="{FF2B5EF4-FFF2-40B4-BE49-F238E27FC236}">
                  <a16:creationId xmlns="" xmlns:a16="http://schemas.microsoft.com/office/drawing/2014/main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iSḻïḍê">
                <a:extLst>
                  <a:ext uri="{FF2B5EF4-FFF2-40B4-BE49-F238E27FC236}">
                    <a16:creationId xmlns="" xmlns:a16="http://schemas.microsoft.com/office/drawing/2014/main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ísļiḋé">
                <a:extLst>
                  <a:ext uri="{FF2B5EF4-FFF2-40B4-BE49-F238E27FC236}">
                    <a16:creationId xmlns="" xmlns:a16="http://schemas.microsoft.com/office/drawing/2014/main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1" name="îśľiḍe">
              <a:extLst>
                <a:ext uri="{FF2B5EF4-FFF2-40B4-BE49-F238E27FC236}">
                  <a16:creationId xmlns="" xmlns:a16="http://schemas.microsoft.com/office/drawing/2014/main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ṩḻîdê">
                <a:extLst>
                  <a:ext uri="{FF2B5EF4-FFF2-40B4-BE49-F238E27FC236}">
                    <a16:creationId xmlns="" xmlns:a16="http://schemas.microsoft.com/office/drawing/2014/main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îšḻïḓê">
                <a:extLst>
                  <a:ext uri="{FF2B5EF4-FFF2-40B4-BE49-F238E27FC236}">
                    <a16:creationId xmlns="" xmlns:a16="http://schemas.microsoft.com/office/drawing/2014/main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2" name="ïṩ1íḍè">
              <a:extLst>
                <a:ext uri="{FF2B5EF4-FFF2-40B4-BE49-F238E27FC236}">
                  <a16:creationId xmlns="" xmlns:a16="http://schemas.microsoft.com/office/drawing/2014/main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í$ḻïďè">
                <a:extLst>
                  <a:ext uri="{FF2B5EF4-FFF2-40B4-BE49-F238E27FC236}">
                    <a16:creationId xmlns="" xmlns:a16="http://schemas.microsoft.com/office/drawing/2014/main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şḻiḑè">
                <a:extLst>
                  <a:ext uri="{FF2B5EF4-FFF2-40B4-BE49-F238E27FC236}">
                    <a16:creationId xmlns="" xmlns:a16="http://schemas.microsoft.com/office/drawing/2014/main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ïṩḻíḓè">
              <a:extLst>
                <a:ext uri="{FF2B5EF4-FFF2-40B4-BE49-F238E27FC236}">
                  <a16:creationId xmlns="" xmlns:a16="http://schemas.microsoft.com/office/drawing/2014/main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ïṥlïḓê">
                <a:extLst>
                  <a:ext uri="{FF2B5EF4-FFF2-40B4-BE49-F238E27FC236}">
                    <a16:creationId xmlns="" xmlns:a16="http://schemas.microsoft.com/office/drawing/2014/main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śḻíḋè">
                <a:extLst>
                  <a:ext uri="{FF2B5EF4-FFF2-40B4-BE49-F238E27FC236}">
                    <a16:creationId xmlns="" xmlns:a16="http://schemas.microsoft.com/office/drawing/2014/main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291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E83BCBF-30F3-4C07-8106-4C6FEA197E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îṧ1iḋê">
              <a:extLst>
                <a:ext uri="{FF2B5EF4-FFF2-40B4-BE49-F238E27FC236}">
                  <a16:creationId xmlns="" xmlns:a16="http://schemas.microsoft.com/office/drawing/2014/main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sľiḋè">
              <a:extLst>
                <a:ext uri="{FF2B5EF4-FFF2-40B4-BE49-F238E27FC236}">
                  <a16:creationId xmlns="" xmlns:a16="http://schemas.microsoft.com/office/drawing/2014/main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chemeClr val="tx1"/>
                </a:solidFill>
              </a:endParaRPr>
            </a:p>
          </p:txBody>
        </p:sp>
        <p:grpSp>
          <p:nvGrpSpPr>
            <p:cNvPr id="8" name="íṣľíḓê">
              <a:extLst>
                <a:ext uri="{FF2B5EF4-FFF2-40B4-BE49-F238E27FC236}">
                  <a16:creationId xmlns="" xmlns:a16="http://schemas.microsoft.com/office/drawing/2014/main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íšḷïḍê">
                <a:extLst>
                  <a:ext uri="{FF2B5EF4-FFF2-40B4-BE49-F238E27FC236}">
                    <a16:creationId xmlns="" xmlns:a16="http://schemas.microsoft.com/office/drawing/2014/main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ṥḷîďé">
                <a:extLst>
                  <a:ext uri="{FF2B5EF4-FFF2-40B4-BE49-F238E27FC236}">
                    <a16:creationId xmlns="" xmlns:a16="http://schemas.microsoft.com/office/drawing/2014/main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01-Text here</a:t>
                </a:r>
              </a:p>
            </p:txBody>
          </p:sp>
        </p:grpSp>
        <p:grpSp>
          <p:nvGrpSpPr>
            <p:cNvPr id="9" name="iSļíḍe">
              <a:extLst>
                <a:ext uri="{FF2B5EF4-FFF2-40B4-BE49-F238E27FC236}">
                  <a16:creationId xmlns="" xmlns:a16="http://schemas.microsoft.com/office/drawing/2014/main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ṡļîḋe">
                <a:extLst>
                  <a:ext uri="{FF2B5EF4-FFF2-40B4-BE49-F238E27FC236}">
                    <a16:creationId xmlns="" xmlns:a16="http://schemas.microsoft.com/office/drawing/2014/main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ïṩľíḑe">
                <a:extLst>
                  <a:ext uri="{FF2B5EF4-FFF2-40B4-BE49-F238E27FC236}">
                    <a16:creationId xmlns="" xmlns:a16="http://schemas.microsoft.com/office/drawing/2014/main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ḻïḓé">
              <a:extLst>
                <a:ext uri="{FF2B5EF4-FFF2-40B4-BE49-F238E27FC236}">
                  <a16:creationId xmlns="" xmlns:a16="http://schemas.microsoft.com/office/drawing/2014/main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</a:t>
            </a:r>
            <a:r>
              <a:rPr lang="en-US" altLang="zh-CN" dirty="0"/>
              <a:t>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22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ff7024f3-6678-4065-8ed6-e18a0932b3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93815D3-0A8B-45CC-8FF4-84E521338E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81528" cy="4464496"/>
            <a:chOff x="721109" y="1391756"/>
            <a:chExt cx="10781528" cy="4464496"/>
          </a:xfrm>
        </p:grpSpPr>
        <p:grpSp>
          <p:nvGrpSpPr>
            <p:cNvPr id="6" name="ïṡḷïďê">
              <a:extLst>
                <a:ext uri="{FF2B5EF4-FFF2-40B4-BE49-F238E27FC236}">
                  <a16:creationId xmlns="" xmlns:a16="http://schemas.microsoft.com/office/drawing/2014/main" id="{5B4C48BC-EAEC-4977-8E3A-8DDC5E5ACF24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7" name="îṧ1iḓé">
                <a:extLst>
                  <a:ext uri="{FF2B5EF4-FFF2-40B4-BE49-F238E27FC236}">
                    <a16:creationId xmlns="" xmlns:a16="http://schemas.microsoft.com/office/drawing/2014/main" id="{E66650A6-D4BE-4DC5-8778-7D9BFA257848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6" name="îṥ1ïḓé">
                  <a:extLst>
                    <a:ext uri="{FF2B5EF4-FFF2-40B4-BE49-F238E27FC236}">
                      <a16:creationId xmlns="" xmlns:a16="http://schemas.microsoft.com/office/drawing/2014/main" id="{C9916F70-2C88-49BE-B005-D8635AF03266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7" name="íSlíde">
                  <a:extLst>
                    <a:ext uri="{FF2B5EF4-FFF2-40B4-BE49-F238E27FC236}">
                      <a16:creationId xmlns="" xmlns:a16="http://schemas.microsoft.com/office/drawing/2014/main" id="{E93A213C-7C54-4E82-B15A-06B24992488B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1" name="iṥlîḋê">
                    <a:extLst>
                      <a:ext uri="{FF2B5EF4-FFF2-40B4-BE49-F238E27FC236}">
                        <a16:creationId xmlns="" xmlns:a16="http://schemas.microsoft.com/office/drawing/2014/main" id="{28D42E04-4AEF-4B8C-B9A2-2A7235F5EB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îṣ1iďê">
                    <a:extLst>
                      <a:ext uri="{FF2B5EF4-FFF2-40B4-BE49-F238E27FC236}">
                        <a16:creationId xmlns="" xmlns:a16="http://schemas.microsoft.com/office/drawing/2014/main" id="{15843C47-3526-456C-9669-F589877120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ísḻïḍê">
                    <a:extLst>
                      <a:ext uri="{FF2B5EF4-FFF2-40B4-BE49-F238E27FC236}">
                        <a16:creationId xmlns="" xmlns:a16="http://schemas.microsoft.com/office/drawing/2014/main" id="{E0750942-56D0-4332-A485-1EA0BF9AAF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îṡľíḓè">
                    <a:extLst>
                      <a:ext uri="{FF2B5EF4-FFF2-40B4-BE49-F238E27FC236}">
                        <a16:creationId xmlns="" xmlns:a16="http://schemas.microsoft.com/office/drawing/2014/main" id="{A59DA250-424D-4623-A3CB-65D4D319E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şlíḓé">
                    <a:extLst>
                      <a:ext uri="{FF2B5EF4-FFF2-40B4-BE49-F238E27FC236}">
                        <a16:creationId xmlns="" xmlns:a16="http://schemas.microsoft.com/office/drawing/2014/main" id="{C8791CA4-C68D-47AD-82D2-66F1151EC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íSḻíďé">
                    <a:extLst>
                      <a:ext uri="{FF2B5EF4-FFF2-40B4-BE49-F238E27FC236}">
                        <a16:creationId xmlns="" xmlns:a16="http://schemas.microsoft.com/office/drawing/2014/main" id="{510767BA-76A2-46D1-9C4D-AEC68B8E0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ïṩḷïḋé">
                    <a:extLst>
                      <a:ext uri="{FF2B5EF4-FFF2-40B4-BE49-F238E27FC236}">
                        <a16:creationId xmlns="" xmlns:a16="http://schemas.microsoft.com/office/drawing/2014/main" id="{BEABADD0-2783-48C6-9D94-E69C581CA2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8" name="ïṥľîḓé">
                  <a:extLst>
                    <a:ext uri="{FF2B5EF4-FFF2-40B4-BE49-F238E27FC236}">
                      <a16:creationId xmlns="" xmlns:a16="http://schemas.microsoft.com/office/drawing/2014/main" id="{B09E3866-172F-4A1C-A5A3-C5F58F1F372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8" name="iṧḻide">
                    <a:extLst>
                      <a:ext uri="{FF2B5EF4-FFF2-40B4-BE49-F238E27FC236}">
                        <a16:creationId xmlns="" xmlns:a16="http://schemas.microsoft.com/office/drawing/2014/main" id="{0B60808A-97B8-47F3-B4C2-746AADAD4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ṧ1iḍè">
                    <a:extLst>
                      <a:ext uri="{FF2B5EF4-FFF2-40B4-BE49-F238E27FC236}">
                        <a16:creationId xmlns="" xmlns:a16="http://schemas.microsoft.com/office/drawing/2014/main" id="{971823A6-0031-4F09-83EE-8D286B83C3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ŝḻïdè">
                    <a:extLst>
                      <a:ext uri="{FF2B5EF4-FFF2-40B4-BE49-F238E27FC236}">
                        <a16:creationId xmlns="" xmlns:a16="http://schemas.microsoft.com/office/drawing/2014/main" id="{00B1A0EB-7499-440C-99C4-EC0E98A00F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íşľiḑé">
                  <a:extLst>
                    <a:ext uri="{FF2B5EF4-FFF2-40B4-BE49-F238E27FC236}">
                      <a16:creationId xmlns="" xmlns:a16="http://schemas.microsoft.com/office/drawing/2014/main" id="{E1C65C90-ED0C-480F-BD57-9A82D0CCBA49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5" name="îṩḻíḓê">
                    <a:extLst>
                      <a:ext uri="{FF2B5EF4-FFF2-40B4-BE49-F238E27FC236}">
                        <a16:creationId xmlns="" xmlns:a16="http://schemas.microsoft.com/office/drawing/2014/main" id="{384A233D-4730-43B3-A876-0AFA3ACC8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ïšlidê">
                    <a:extLst>
                      <a:ext uri="{FF2B5EF4-FFF2-40B4-BE49-F238E27FC236}">
                        <a16:creationId xmlns="" xmlns:a16="http://schemas.microsoft.com/office/drawing/2014/main" id="{9866EF6E-4DE3-4E3D-A007-8CFD9A01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ṣlïḍê">
                    <a:extLst>
                      <a:ext uri="{FF2B5EF4-FFF2-40B4-BE49-F238E27FC236}">
                        <a16:creationId xmlns="" xmlns:a16="http://schemas.microsoft.com/office/drawing/2014/main" id="{30F5CCB3-E24D-4F6D-8B4F-12E24955F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šļïḑé">
                  <a:extLst>
                    <a:ext uri="{FF2B5EF4-FFF2-40B4-BE49-F238E27FC236}">
                      <a16:creationId xmlns="" xmlns:a16="http://schemas.microsoft.com/office/drawing/2014/main" id="{E87D0355-4B87-46DD-81BA-F55A4E42DA5A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1" name="íṩḻidê">
                    <a:extLst>
                      <a:ext uri="{FF2B5EF4-FFF2-40B4-BE49-F238E27FC236}">
                        <a16:creationId xmlns="" xmlns:a16="http://schemas.microsoft.com/office/drawing/2014/main" id="{7B072227-7BF7-4100-BFC1-26A95EDD0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ísḷîde">
                    <a:extLst>
                      <a:ext uri="{FF2B5EF4-FFF2-40B4-BE49-F238E27FC236}">
                        <a16:creationId xmlns="" xmlns:a16="http://schemas.microsoft.com/office/drawing/2014/main" id="{DE20393D-F8CF-4BCC-85F6-7EB6CD1356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ïşľíḍé">
                    <a:extLst>
                      <a:ext uri="{FF2B5EF4-FFF2-40B4-BE49-F238E27FC236}">
                        <a16:creationId xmlns="" xmlns:a16="http://schemas.microsoft.com/office/drawing/2014/main" id="{926CA5FC-7A7E-43D8-BE71-E0EC364577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ṥḻiḋe">
                    <a:extLst>
                      <a:ext uri="{FF2B5EF4-FFF2-40B4-BE49-F238E27FC236}">
                        <a16:creationId xmlns="" xmlns:a16="http://schemas.microsoft.com/office/drawing/2014/main" id="{7C01332D-354D-48E4-9D0C-3232237856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Sḷidé">
                    <a:extLst>
                      <a:ext uri="{FF2B5EF4-FFF2-40B4-BE49-F238E27FC236}">
                        <a16:creationId xmlns="" xmlns:a16="http://schemas.microsoft.com/office/drawing/2014/main" id="{DB410D76-854B-416C-BC50-9478DEA24F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iṣlïḍé">
                    <a:extLst>
                      <a:ext uri="{FF2B5EF4-FFF2-40B4-BE49-F238E27FC236}">
                        <a16:creationId xmlns="" xmlns:a16="http://schemas.microsoft.com/office/drawing/2014/main" id="{907D82CD-E5AE-4D54-B721-AFA5EBB0D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ṩľiďé">
                    <a:extLst>
                      <a:ext uri="{FF2B5EF4-FFF2-40B4-BE49-F238E27FC236}">
                        <a16:creationId xmlns="" xmlns:a16="http://schemas.microsoft.com/office/drawing/2014/main" id="{8EED1716-2A4A-44EF-BE96-CF073B47E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iṩḻïḋe">
                    <a:extLst>
                      <a:ext uri="{FF2B5EF4-FFF2-40B4-BE49-F238E27FC236}">
                        <a16:creationId xmlns="" xmlns:a16="http://schemas.microsoft.com/office/drawing/2014/main" id="{80B78DAC-0CA8-4BB0-A3F8-FEDDB03BEA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ṣlídê">
                    <a:extLst>
                      <a:ext uri="{FF2B5EF4-FFF2-40B4-BE49-F238E27FC236}">
                        <a16:creationId xmlns="" xmlns:a16="http://schemas.microsoft.com/office/drawing/2014/main" id="{12BBDF57-2802-4FC0-AF57-F5601499D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lîḋê">
                    <a:extLst>
                      <a:ext uri="{FF2B5EF4-FFF2-40B4-BE49-F238E27FC236}">
                        <a16:creationId xmlns="" xmlns:a16="http://schemas.microsoft.com/office/drawing/2014/main" id="{CCF59D5E-0343-4198-9391-5E11E7AC1F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śḻïḍè">
                    <a:extLst>
                      <a:ext uri="{FF2B5EF4-FFF2-40B4-BE49-F238E27FC236}">
                        <a16:creationId xmlns="" xmlns:a16="http://schemas.microsoft.com/office/drawing/2014/main" id="{4BC09864-240B-4A59-96F9-C25EC4F438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ïşļïdê">
                    <a:extLst>
                      <a:ext uri="{FF2B5EF4-FFF2-40B4-BE49-F238E27FC236}">
                        <a16:creationId xmlns="" xmlns:a16="http://schemas.microsoft.com/office/drawing/2014/main" id="{0A6A63DB-66F9-45F1-9D1D-EBC6F2222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ṣļíďê">
                    <a:extLst>
                      <a:ext uri="{FF2B5EF4-FFF2-40B4-BE49-F238E27FC236}">
                        <a16:creationId xmlns="" xmlns:a16="http://schemas.microsoft.com/office/drawing/2014/main" id="{06ABAB4E-8141-4BE9-8123-6281F4408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şḷîḑè">
                    <a:extLst>
                      <a:ext uri="{FF2B5EF4-FFF2-40B4-BE49-F238E27FC236}">
                        <a16:creationId xmlns="" xmlns:a16="http://schemas.microsoft.com/office/drawing/2014/main" id="{D145F4DB-C911-4371-BFBE-FCB7149199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íṩḷïḓê">
                  <a:extLst>
                    <a:ext uri="{FF2B5EF4-FFF2-40B4-BE49-F238E27FC236}">
                      <a16:creationId xmlns="" xmlns:a16="http://schemas.microsoft.com/office/drawing/2014/main" id="{EDBB2DE7-1D24-4282-B4A4-37E4CD38B0D8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5" name="íŝľídê">
                    <a:extLst>
                      <a:ext uri="{FF2B5EF4-FFF2-40B4-BE49-F238E27FC236}">
                        <a16:creationId xmlns="" xmlns:a16="http://schemas.microsoft.com/office/drawing/2014/main" id="{3E3B1CD1-AF85-4EFC-8313-766EBCF907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íŝlíďé">
                    <a:extLst>
                      <a:ext uri="{FF2B5EF4-FFF2-40B4-BE49-F238E27FC236}">
                        <a16:creationId xmlns="" xmlns:a16="http://schemas.microsoft.com/office/drawing/2014/main" id="{2455F8F3-73D5-4E48-83FD-87DD75400C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$1ídè">
                    <a:extLst>
                      <a:ext uri="{FF2B5EF4-FFF2-40B4-BE49-F238E27FC236}">
                        <a16:creationId xmlns="" xmlns:a16="http://schemas.microsoft.com/office/drawing/2014/main" id="{9F8D7703-8C6D-4DC0-AB33-B2D9C9546C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ṣļídé">
                    <a:extLst>
                      <a:ext uri="{FF2B5EF4-FFF2-40B4-BE49-F238E27FC236}">
                        <a16:creationId xmlns="" xmlns:a16="http://schemas.microsoft.com/office/drawing/2014/main" id="{8FF61329-3886-48F7-AADB-0368DCA4C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ŝļíḍè">
                    <a:extLst>
                      <a:ext uri="{FF2B5EF4-FFF2-40B4-BE49-F238E27FC236}">
                        <a16:creationId xmlns="" xmlns:a16="http://schemas.microsoft.com/office/drawing/2014/main" id="{708E0467-DC16-454D-B162-9A27256594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ṩļîḑé">
                    <a:extLst>
                      <a:ext uri="{FF2B5EF4-FFF2-40B4-BE49-F238E27FC236}">
                        <a16:creationId xmlns="" xmlns:a16="http://schemas.microsoft.com/office/drawing/2014/main" id="{74F5184E-3A96-4C66-A78F-81C84DCB5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ṥliḍê">
                  <a:extLst>
                    <a:ext uri="{FF2B5EF4-FFF2-40B4-BE49-F238E27FC236}">
                      <a16:creationId xmlns="" xmlns:a16="http://schemas.microsoft.com/office/drawing/2014/main" id="{3CD5E196-7364-47A2-9D04-4432708E357D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1" name="ïṩḻîḑè">
                    <a:extLst>
                      <a:ext uri="{FF2B5EF4-FFF2-40B4-BE49-F238E27FC236}">
                        <a16:creationId xmlns="" xmlns:a16="http://schemas.microsoft.com/office/drawing/2014/main" id="{F9B2AD32-32BF-461B-89B7-C38869821C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šḷïḑé">
                    <a:extLst>
                      <a:ext uri="{FF2B5EF4-FFF2-40B4-BE49-F238E27FC236}">
                        <a16:creationId xmlns="" xmlns:a16="http://schemas.microsoft.com/office/drawing/2014/main" id="{6E1575E5-3AED-46AB-99CD-4880B5D4C3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ṧḻîḋe">
                    <a:extLst>
                      <a:ext uri="{FF2B5EF4-FFF2-40B4-BE49-F238E27FC236}">
                        <a16:creationId xmlns="" xmlns:a16="http://schemas.microsoft.com/office/drawing/2014/main" id="{A5CE23F8-B399-4C3F-8AD0-DB861C0EE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ļïḋè">
                    <a:extLst>
                      <a:ext uri="{FF2B5EF4-FFF2-40B4-BE49-F238E27FC236}">
                        <a16:creationId xmlns="" xmlns:a16="http://schemas.microsoft.com/office/drawing/2014/main" id="{CB4C06ED-BFFB-43E8-9CD5-66BE2933C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ṥḷiḓé">
                  <a:extLst>
                    <a:ext uri="{FF2B5EF4-FFF2-40B4-BE49-F238E27FC236}">
                      <a16:creationId xmlns="" xmlns:a16="http://schemas.microsoft.com/office/drawing/2014/main" id="{A2F23880-3253-4717-BDD8-68C49E1934F7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6" name="íSlïḋè">
                    <a:extLst>
                      <a:ext uri="{FF2B5EF4-FFF2-40B4-BE49-F238E27FC236}">
                        <a16:creationId xmlns="" xmlns:a16="http://schemas.microsoft.com/office/drawing/2014/main" id="{E69ADE15-0BF0-433D-A128-9DA7EA4CD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i$ļíḑé">
                    <a:extLst>
                      <a:ext uri="{FF2B5EF4-FFF2-40B4-BE49-F238E27FC236}">
                        <a16:creationId xmlns="" xmlns:a16="http://schemas.microsoft.com/office/drawing/2014/main" id="{6E9A5B0E-491D-4FE2-8D2A-61EF41CE2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š1íḓe">
                    <a:extLst>
                      <a:ext uri="{FF2B5EF4-FFF2-40B4-BE49-F238E27FC236}">
                        <a16:creationId xmlns="" xmlns:a16="http://schemas.microsoft.com/office/drawing/2014/main" id="{EB8C05D7-DC25-416A-A4E7-364BD58104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ślïḑé">
                    <a:extLst>
                      <a:ext uri="{FF2B5EF4-FFF2-40B4-BE49-F238E27FC236}">
                        <a16:creationId xmlns="" xmlns:a16="http://schemas.microsoft.com/office/drawing/2014/main" id="{700D9733-AD5F-48E8-AF16-6AD18A2A2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ṣlîḑé">
                    <a:extLst>
                      <a:ext uri="{FF2B5EF4-FFF2-40B4-BE49-F238E27FC236}">
                        <a16:creationId xmlns="" xmlns:a16="http://schemas.microsoft.com/office/drawing/2014/main" id="{56CCBE5E-1BCC-4130-9E2F-A180584C4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śļïḍê">
                  <a:extLst>
                    <a:ext uri="{FF2B5EF4-FFF2-40B4-BE49-F238E27FC236}">
                      <a16:creationId xmlns="" xmlns:a16="http://schemas.microsoft.com/office/drawing/2014/main" id="{AE07B90C-150F-4D95-B0BF-58EBF5059F64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1" name="iS1îdé">
                    <a:extLst>
                      <a:ext uri="{FF2B5EF4-FFF2-40B4-BE49-F238E27FC236}">
                        <a16:creationId xmlns="" xmlns:a16="http://schemas.microsoft.com/office/drawing/2014/main" id="{5CEB3803-4646-4C30-8D30-5C8BBADA66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ïṧļíďè">
                    <a:extLst>
                      <a:ext uri="{FF2B5EF4-FFF2-40B4-BE49-F238E27FC236}">
                        <a16:creationId xmlns="" xmlns:a16="http://schemas.microsoft.com/office/drawing/2014/main" id="{4A95A9F5-0734-464A-88E8-14D8767B83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ṥlidè">
                    <a:extLst>
                      <a:ext uri="{FF2B5EF4-FFF2-40B4-BE49-F238E27FC236}">
                        <a16:creationId xmlns="" xmlns:a16="http://schemas.microsoft.com/office/drawing/2014/main" id="{AE280177-8F84-4208-9585-FBBA8D2DF2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ïṥlídê">
                    <a:extLst>
                      <a:ext uri="{FF2B5EF4-FFF2-40B4-BE49-F238E27FC236}">
                        <a16:creationId xmlns="" xmlns:a16="http://schemas.microsoft.com/office/drawing/2014/main" id="{F7C85751-D34B-4A0B-A866-36A13FACA0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ŝľîḑé">
                    <a:extLst>
                      <a:ext uri="{FF2B5EF4-FFF2-40B4-BE49-F238E27FC236}">
                        <a16:creationId xmlns="" xmlns:a16="http://schemas.microsoft.com/office/drawing/2014/main" id="{DE31DB92-12EC-4CA3-A0CB-051692CBE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íṥlíḑê">
                  <a:extLst>
                    <a:ext uri="{FF2B5EF4-FFF2-40B4-BE49-F238E27FC236}">
                      <a16:creationId xmlns="" xmlns:a16="http://schemas.microsoft.com/office/drawing/2014/main" id="{D98DD3A3-9B78-4E45-B913-356A05B4ACA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79" name="iṩļidè">
                    <a:extLst>
                      <a:ext uri="{FF2B5EF4-FFF2-40B4-BE49-F238E27FC236}">
                        <a16:creationId xmlns="" xmlns:a16="http://schemas.microsoft.com/office/drawing/2014/main" id="{4365376A-8EAC-42D1-98F8-9C3B89A1E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ṧḷîḍê">
                    <a:extLst>
                      <a:ext uri="{FF2B5EF4-FFF2-40B4-BE49-F238E27FC236}">
                        <a16:creationId xmlns="" xmlns:a16="http://schemas.microsoft.com/office/drawing/2014/main" id="{C6606EAD-5548-4B47-B76C-B54DD8AF05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ṣľîďé">
                  <a:extLst>
                    <a:ext uri="{FF2B5EF4-FFF2-40B4-BE49-F238E27FC236}">
                      <a16:creationId xmlns="" xmlns:a16="http://schemas.microsoft.com/office/drawing/2014/main" id="{D3468146-AB72-4D05-9619-4C8A3E12E6E0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7" name="îṥľïḑê">
                    <a:extLst>
                      <a:ext uri="{FF2B5EF4-FFF2-40B4-BE49-F238E27FC236}">
                        <a16:creationId xmlns="" xmlns:a16="http://schemas.microsoft.com/office/drawing/2014/main" id="{ECACBC0C-A5A9-4EEA-BD92-7CDD85607C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í$ļïḑe">
                    <a:extLst>
                      <a:ext uri="{FF2B5EF4-FFF2-40B4-BE49-F238E27FC236}">
                        <a16:creationId xmlns="" xmlns:a16="http://schemas.microsoft.com/office/drawing/2014/main" id="{79972974-7CC4-44D9-B8AE-B4F5F2A0A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şḷîḓe">
                  <a:extLst>
                    <a:ext uri="{FF2B5EF4-FFF2-40B4-BE49-F238E27FC236}">
                      <a16:creationId xmlns="" xmlns:a16="http://schemas.microsoft.com/office/drawing/2014/main" id="{AFB65A31-FD84-4EDE-A1DE-83A2E207389C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2" name="iṧḻiḍè">
                    <a:extLst>
                      <a:ext uri="{FF2B5EF4-FFF2-40B4-BE49-F238E27FC236}">
                        <a16:creationId xmlns="" xmlns:a16="http://schemas.microsoft.com/office/drawing/2014/main" id="{427B25AC-7D7E-42F2-B5C6-96C2BBA08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ślïdè">
                    <a:extLst>
                      <a:ext uri="{FF2B5EF4-FFF2-40B4-BE49-F238E27FC236}">
                        <a16:creationId xmlns="" xmlns:a16="http://schemas.microsoft.com/office/drawing/2014/main" id="{3F62191E-C0B0-4877-A59F-D6C71FC38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sľïḑè">
                    <a:extLst>
                      <a:ext uri="{FF2B5EF4-FFF2-40B4-BE49-F238E27FC236}">
                        <a16:creationId xmlns="" xmlns:a16="http://schemas.microsoft.com/office/drawing/2014/main" id="{9F0124F5-72D0-4029-93C3-03595A135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ṩlíḓé">
                    <a:extLst>
                      <a:ext uri="{FF2B5EF4-FFF2-40B4-BE49-F238E27FC236}">
                        <a16:creationId xmlns="" xmlns:a16="http://schemas.microsoft.com/office/drawing/2014/main" id="{D29F7EE0-07D0-4504-916F-A830CB844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ś1îḍè">
                    <a:extLst>
                      <a:ext uri="{FF2B5EF4-FFF2-40B4-BE49-F238E27FC236}">
                        <a16:creationId xmlns="" xmlns:a16="http://schemas.microsoft.com/office/drawing/2014/main" id="{1B94EA61-F58A-47AF-B7F1-FE5BB845F0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í$ľîḓe">
                  <a:extLst>
                    <a:ext uri="{FF2B5EF4-FFF2-40B4-BE49-F238E27FC236}">
                      <a16:creationId xmlns="" xmlns:a16="http://schemas.microsoft.com/office/drawing/2014/main" id="{FC170519-E28C-443E-B5DF-5877CF6860F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4" name="iṩḷíḓè">
                    <a:extLst>
                      <a:ext uri="{FF2B5EF4-FFF2-40B4-BE49-F238E27FC236}">
                        <a16:creationId xmlns="" xmlns:a16="http://schemas.microsoft.com/office/drawing/2014/main" id="{370D8524-FCCA-4B03-850D-C498AEACC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ṡliḍe">
                    <a:extLst>
                      <a:ext uri="{FF2B5EF4-FFF2-40B4-BE49-F238E27FC236}">
                        <a16:creationId xmlns="" xmlns:a16="http://schemas.microsoft.com/office/drawing/2014/main" id="{2FC4F903-F6A9-432D-9F41-955FDB7E61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ŝľïdé">
                    <a:extLst>
                      <a:ext uri="{FF2B5EF4-FFF2-40B4-BE49-F238E27FC236}">
                        <a16:creationId xmlns="" xmlns:a16="http://schemas.microsoft.com/office/drawing/2014/main" id="{CC0C258A-8689-4436-8B3F-01461B55C7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ļide">
                    <a:extLst>
                      <a:ext uri="{FF2B5EF4-FFF2-40B4-BE49-F238E27FC236}">
                        <a16:creationId xmlns="" xmlns:a16="http://schemas.microsoft.com/office/drawing/2014/main" id="{E7AEB578-0969-42F8-A306-536A9227B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š1íḑe">
                    <a:extLst>
                      <a:ext uri="{FF2B5EF4-FFF2-40B4-BE49-F238E27FC236}">
                        <a16:creationId xmlns="" xmlns:a16="http://schemas.microsoft.com/office/drawing/2014/main" id="{BDA8504B-D5D5-4964-8A7A-145D58C24D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ṥḻïḓé">
                    <a:extLst>
                      <a:ext uri="{FF2B5EF4-FFF2-40B4-BE49-F238E27FC236}">
                        <a16:creationId xmlns="" xmlns:a16="http://schemas.microsoft.com/office/drawing/2014/main" id="{008FBA89-6B9F-4FAE-BB8E-81DB184D1C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śliḍè">
                    <a:extLst>
                      <a:ext uri="{FF2B5EF4-FFF2-40B4-BE49-F238E27FC236}">
                        <a16:creationId xmlns="" xmlns:a16="http://schemas.microsoft.com/office/drawing/2014/main" id="{4A2BA90F-0B53-4211-98CE-581E274AB1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ṥḻiḓê">
                    <a:extLst>
                      <a:ext uri="{FF2B5EF4-FFF2-40B4-BE49-F238E27FC236}">
                        <a16:creationId xmlns="" xmlns:a16="http://schemas.microsoft.com/office/drawing/2014/main" id="{52BD0D42-8261-40B0-8D4E-07E7020515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ṡliḑè">
                  <a:extLst>
                    <a:ext uri="{FF2B5EF4-FFF2-40B4-BE49-F238E27FC236}">
                      <a16:creationId xmlns="" xmlns:a16="http://schemas.microsoft.com/office/drawing/2014/main" id="{43EC0592-1EBA-4F15-9FD7-D218144CFC2B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59" name="iŝ1íďê">
                    <a:extLst>
                      <a:ext uri="{FF2B5EF4-FFF2-40B4-BE49-F238E27FC236}">
                        <a16:creationId xmlns="" xmlns:a16="http://schemas.microsoft.com/office/drawing/2014/main" id="{D5975198-E972-4AB2-A3A8-AE54B0DC4A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ľîḍê">
                    <a:extLst>
                      <a:ext uri="{FF2B5EF4-FFF2-40B4-BE49-F238E27FC236}">
                        <a16:creationId xmlns="" xmlns:a16="http://schemas.microsoft.com/office/drawing/2014/main" id="{61BD2061-E563-41C0-9280-D8AC468F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ḷiḓê">
                    <a:extLst>
                      <a:ext uri="{FF2B5EF4-FFF2-40B4-BE49-F238E27FC236}">
                        <a16:creationId xmlns="" xmlns:a16="http://schemas.microsoft.com/office/drawing/2014/main" id="{6D2FE41A-815C-4B79-9F61-AE8488C459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ṧ1ïḋê">
                    <a:extLst>
                      <a:ext uri="{FF2B5EF4-FFF2-40B4-BE49-F238E27FC236}">
                        <a16:creationId xmlns="" xmlns:a16="http://schemas.microsoft.com/office/drawing/2014/main" id="{74107C64-425E-4466-B0F0-7DCB61DE57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ṡ1ídé">
                    <a:extLst>
                      <a:ext uri="{FF2B5EF4-FFF2-40B4-BE49-F238E27FC236}">
                        <a16:creationId xmlns="" xmlns:a16="http://schemas.microsoft.com/office/drawing/2014/main" id="{A86F1EA0-BDDC-4171-BBD0-F851BEDBDC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ṡ1ïḑè">
                  <a:extLst>
                    <a:ext uri="{FF2B5EF4-FFF2-40B4-BE49-F238E27FC236}">
                      <a16:creationId xmlns="" xmlns:a16="http://schemas.microsoft.com/office/drawing/2014/main" id="{271AE309-C863-48A7-85EE-F48A9FF45C9C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5" name="iš1iḋê">
                    <a:extLst>
                      <a:ext uri="{FF2B5EF4-FFF2-40B4-BE49-F238E27FC236}">
                        <a16:creationId xmlns="" xmlns:a16="http://schemas.microsoft.com/office/drawing/2014/main" id="{4CA524DF-45A7-4611-A882-07E405432E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işļiḋé">
                    <a:extLst>
                      <a:ext uri="{FF2B5EF4-FFF2-40B4-BE49-F238E27FC236}">
                        <a16:creationId xmlns="" xmlns:a16="http://schemas.microsoft.com/office/drawing/2014/main" id="{431E288C-94F3-4020-BDC9-A02F19BDB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şḻíďè">
                    <a:extLst>
                      <a:ext uri="{FF2B5EF4-FFF2-40B4-BE49-F238E27FC236}">
                        <a16:creationId xmlns="" xmlns:a16="http://schemas.microsoft.com/office/drawing/2014/main" id="{B973BF5E-7216-42BE-9A98-C3080E616F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ḷidê">
                    <a:extLst>
                      <a:ext uri="{FF2B5EF4-FFF2-40B4-BE49-F238E27FC236}">
                        <a16:creationId xmlns="" xmlns:a16="http://schemas.microsoft.com/office/drawing/2014/main" id="{D31F99C3-3BA0-4DBC-AE12-251A271E6E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îṥ1ídê">
                  <a:extLst>
                    <a:ext uri="{FF2B5EF4-FFF2-40B4-BE49-F238E27FC236}">
                      <a16:creationId xmlns="" xmlns:a16="http://schemas.microsoft.com/office/drawing/2014/main" id="{9DE59BFA-9763-4BF7-B1AD-829AE973943E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2" name="ïśľíḋé">
                    <a:extLst>
                      <a:ext uri="{FF2B5EF4-FFF2-40B4-BE49-F238E27FC236}">
                        <a16:creationId xmlns="" xmlns:a16="http://schemas.microsoft.com/office/drawing/2014/main" id="{99EB38B8-446C-4B7A-8238-084E52B934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ṩḻïḑé">
                    <a:extLst>
                      <a:ext uri="{FF2B5EF4-FFF2-40B4-BE49-F238E27FC236}">
                        <a16:creationId xmlns="" xmlns:a16="http://schemas.microsoft.com/office/drawing/2014/main" id="{1BE51B45-99AD-4BB9-9F4D-8D1A0F4BEF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ïdê">
                    <a:extLst>
                      <a:ext uri="{FF2B5EF4-FFF2-40B4-BE49-F238E27FC236}">
                        <a16:creationId xmlns="" xmlns:a16="http://schemas.microsoft.com/office/drawing/2014/main" id="{A383BF41-CE2F-4548-99AA-C84FB1477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" name="íṥļíďê">
                <a:extLst>
                  <a:ext uri="{FF2B5EF4-FFF2-40B4-BE49-F238E27FC236}">
                    <a16:creationId xmlns="" xmlns:a16="http://schemas.microsoft.com/office/drawing/2014/main" id="{EBE632D4-1358-47B1-B674-39620F587F1C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29" name="íSļíḓè">
                  <a:extLst>
                    <a:ext uri="{FF2B5EF4-FFF2-40B4-BE49-F238E27FC236}">
                      <a16:creationId xmlns="" xmlns:a16="http://schemas.microsoft.com/office/drawing/2014/main" id="{24D5B39E-983C-42EC-BCCD-2762262E4DD3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şļïḓe">
                  <a:extLst>
                    <a:ext uri="{FF2B5EF4-FFF2-40B4-BE49-F238E27FC236}">
                      <a16:creationId xmlns="" xmlns:a16="http://schemas.microsoft.com/office/drawing/2014/main" id="{02F269EF-C2A9-4027-8625-D647C84B368C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ḷidê">
                  <a:extLst>
                    <a:ext uri="{FF2B5EF4-FFF2-40B4-BE49-F238E27FC236}">
                      <a16:creationId xmlns="" xmlns:a16="http://schemas.microsoft.com/office/drawing/2014/main" id="{EB5BDA9B-2A81-4B02-BE6C-D84E2E62A4F9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ṧḷïḋê">
                  <a:extLst>
                    <a:ext uri="{FF2B5EF4-FFF2-40B4-BE49-F238E27FC236}">
                      <a16:creationId xmlns="" xmlns:a16="http://schemas.microsoft.com/office/drawing/2014/main" id="{55C768A4-556A-4861-9E0D-C6E226717107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$ľíḍê">
                  <a:extLst>
                    <a:ext uri="{FF2B5EF4-FFF2-40B4-BE49-F238E27FC236}">
                      <a16:creationId xmlns="" xmlns:a16="http://schemas.microsoft.com/office/drawing/2014/main" id="{AE817AEB-2CC1-43DB-88E1-56A40E50D32C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ṥḻiḑê">
                  <a:extLst>
                    <a:ext uri="{FF2B5EF4-FFF2-40B4-BE49-F238E27FC236}">
                      <a16:creationId xmlns="" xmlns:a16="http://schemas.microsoft.com/office/drawing/2014/main" id="{741CC8D5-16C4-4D01-903E-598B20F65E74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ṣļiḋe">
                  <a:extLst>
                    <a:ext uri="{FF2B5EF4-FFF2-40B4-BE49-F238E27FC236}">
                      <a16:creationId xmlns="" xmlns:a16="http://schemas.microsoft.com/office/drawing/2014/main" id="{DCF3B061-829B-46D4-920A-D488AF15CE11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şļïḋè">
              <a:extLst>
                <a:ext uri="{FF2B5EF4-FFF2-40B4-BE49-F238E27FC236}">
                  <a16:creationId xmlns="" xmlns:a16="http://schemas.microsoft.com/office/drawing/2014/main" id="{EEAB9BF3-CD83-47C2-892D-F765F68B4F9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ṥļíḑe">
              <a:extLst>
                <a:ext uri="{FF2B5EF4-FFF2-40B4-BE49-F238E27FC236}">
                  <a16:creationId xmlns="" xmlns:a16="http://schemas.microsoft.com/office/drawing/2014/main" id="{CE8CF6AD-E1E1-4084-8DAE-0C377ED5F720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21" name="ïṣḻïḑè">
                <a:extLst>
                  <a:ext uri="{FF2B5EF4-FFF2-40B4-BE49-F238E27FC236}">
                    <a16:creationId xmlns="" xmlns:a16="http://schemas.microsoft.com/office/drawing/2014/main" id="{15C59862-1D91-4A3C-AA69-CFE54B4F5DFB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2" name="ïṩḷîḑè">
                <a:extLst>
                  <a:ext uri="{FF2B5EF4-FFF2-40B4-BE49-F238E27FC236}">
                    <a16:creationId xmlns="" xmlns:a16="http://schemas.microsoft.com/office/drawing/2014/main" id="{023929D8-3563-4B68-BBEE-5A50EB8E2420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ïŝľïḍè">
                <a:extLst>
                  <a:ext uri="{FF2B5EF4-FFF2-40B4-BE49-F238E27FC236}">
                    <a16:creationId xmlns="" xmlns:a16="http://schemas.microsoft.com/office/drawing/2014/main" id="{AF6018BA-8EC6-4C74-859A-B4121AE5D937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4" name="iŝļïḓé">
                <a:extLst>
                  <a:ext uri="{FF2B5EF4-FFF2-40B4-BE49-F238E27FC236}">
                    <a16:creationId xmlns="" xmlns:a16="http://schemas.microsoft.com/office/drawing/2014/main" id="{870C7877-08FF-48CF-97EA-E12B9325524A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i$ľîďè">
                <a:extLst>
                  <a:ext uri="{FF2B5EF4-FFF2-40B4-BE49-F238E27FC236}">
                    <a16:creationId xmlns="" xmlns:a16="http://schemas.microsoft.com/office/drawing/2014/main" id="{9993712A-8F3E-4F3E-B3D4-1F1516A6CD13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6" name="iš1iḍê">
                <a:extLst>
                  <a:ext uri="{FF2B5EF4-FFF2-40B4-BE49-F238E27FC236}">
                    <a16:creationId xmlns="" xmlns:a16="http://schemas.microsoft.com/office/drawing/2014/main" id="{F0BB9474-2201-4506-90F0-70624B5252E3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šḷiḑe">
              <a:extLst>
                <a:ext uri="{FF2B5EF4-FFF2-40B4-BE49-F238E27FC236}">
                  <a16:creationId xmlns="" xmlns:a16="http://schemas.microsoft.com/office/drawing/2014/main" id="{26BAB7F2-0A8F-4FE6-ACAF-326B3CC5243D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5" name="ïṡ1îde">
                <a:extLst>
                  <a:ext uri="{FF2B5EF4-FFF2-40B4-BE49-F238E27FC236}">
                    <a16:creationId xmlns="" xmlns:a16="http://schemas.microsoft.com/office/drawing/2014/main" id="{72779E0D-C62A-4478-9B59-F9088A624337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6" name="iŝḻiḍé">
                <a:extLst>
                  <a:ext uri="{FF2B5EF4-FFF2-40B4-BE49-F238E27FC236}">
                    <a16:creationId xmlns="" xmlns:a16="http://schemas.microsoft.com/office/drawing/2014/main" id="{B8D25350-140E-4644-AE83-58EAE85588F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îśľíḑè">
                <a:extLst>
                  <a:ext uri="{FF2B5EF4-FFF2-40B4-BE49-F238E27FC236}">
                    <a16:creationId xmlns="" xmlns:a16="http://schemas.microsoft.com/office/drawing/2014/main" id="{84661623-D5FF-4530-8742-ECA94E54F3C1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8" name="ïşḻíḓè">
                <a:extLst>
                  <a:ext uri="{FF2B5EF4-FFF2-40B4-BE49-F238E27FC236}">
                    <a16:creationId xmlns="" xmlns:a16="http://schemas.microsoft.com/office/drawing/2014/main" id="{84D2FA36-317B-4CD3-8420-38DAF4CFB04D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ïśļíḑê">
                <a:extLst>
                  <a:ext uri="{FF2B5EF4-FFF2-40B4-BE49-F238E27FC236}">
                    <a16:creationId xmlns="" xmlns:a16="http://schemas.microsoft.com/office/drawing/2014/main" id="{928832C6-96AE-4FC6-A666-3E27D1E9EFD6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0" name="íŝlîďe">
                <a:extLst>
                  <a:ext uri="{FF2B5EF4-FFF2-40B4-BE49-F238E27FC236}">
                    <a16:creationId xmlns="" xmlns:a16="http://schemas.microsoft.com/office/drawing/2014/main" id="{7CA4E91E-5DCE-4242-99B8-8F043171AF11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10" name="íṣļíḑe">
              <a:extLst>
                <a:ext uri="{FF2B5EF4-FFF2-40B4-BE49-F238E27FC236}">
                  <a16:creationId xmlns="" xmlns:a16="http://schemas.microsoft.com/office/drawing/2014/main" id="{3664CE61-04CD-40B9-B540-B1D548CB78B5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ḻïďé">
              <a:extLst>
                <a:ext uri="{FF2B5EF4-FFF2-40B4-BE49-F238E27FC236}">
                  <a16:creationId xmlns="" xmlns:a16="http://schemas.microsoft.com/office/drawing/2014/main" id="{EFEBC0DD-7053-497B-8461-503727A7EDFC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lîdè">
              <a:extLst>
                <a:ext uri="{FF2B5EF4-FFF2-40B4-BE49-F238E27FC236}">
                  <a16:creationId xmlns="" xmlns:a16="http://schemas.microsoft.com/office/drawing/2014/main" id="{0EF6CF4F-8A88-48A3-B62C-949A5F55E0C0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7A79DA3D-1ED0-4BF6-A5C5-F9CC91C0513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FDEEDF0-F477-40B2-B85B-991DEFB4AAA7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46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091681" y="2596467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092797" y="3491817"/>
            <a:ext cx="5419185" cy="1015623"/>
          </a:xfrm>
        </p:spPr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168470" y="204726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52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8fc862e0-c7e3-45fa-8207-59e15df4f78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abb6ca4-655b-422b-98d2-fe433046eae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3f196b-f0b4-4d1d-a561-37f59dd9ff9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ee90c8-b8f9-4e52-a218-dd6cd708c93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6fc6e5-a154-403d-8e74-746dcb1601e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99d867a-debb-4d18-8fab-6b688554e1b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39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f591523-8da3-4d3f-9d91-d4103463829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c49d86-03ea-4686-a413-eaa613efcdb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450ce9-1188-4399-bf19-b5a55dee358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3ba4d0-d52d-4b02-b678-4d2c9bd4bf89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7F1B4"/>
      </a:accent1>
      <a:accent2>
        <a:srgbClr val="353842"/>
      </a:accent2>
      <a:accent3>
        <a:srgbClr val="FD655A"/>
      </a:accent3>
      <a:accent4>
        <a:srgbClr val="FADB1E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7F1B4"/>
    </a:accent1>
    <a:accent2>
      <a:srgbClr val="353842"/>
    </a:accent2>
    <a:accent3>
      <a:srgbClr val="FD655A"/>
    </a:accent3>
    <a:accent4>
      <a:srgbClr val="FADB1E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11</TotalTime>
  <Words>3834</Words>
  <Application>Microsoft Office PowerPoint</Application>
  <PresentationFormat>宽屏</PresentationFormat>
  <Paragraphs>615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彩色扁平风主题模板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15</cp:revision>
  <cp:lastPrinted>2018-04-12T16:00:00Z</cp:lastPrinted>
  <dcterms:created xsi:type="dcterms:W3CDTF">2018-04-12T16:00:00Z</dcterms:created>
  <dcterms:modified xsi:type="dcterms:W3CDTF">2018-12-06T14:48:32Z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