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158" r:id="rId2"/>
    <p:sldId id="3153" r:id="rId3"/>
    <p:sldId id="3154" r:id="rId4"/>
    <p:sldId id="3098" r:id="rId5"/>
    <p:sldId id="3084" r:id="rId6"/>
    <p:sldId id="3080" r:id="rId7"/>
    <p:sldId id="3090" r:id="rId8"/>
    <p:sldId id="3155" r:id="rId9"/>
    <p:sldId id="3083" r:id="rId10"/>
    <p:sldId id="3089" r:id="rId11"/>
    <p:sldId id="3095" r:id="rId12"/>
    <p:sldId id="3093" r:id="rId13"/>
    <p:sldId id="3156" r:id="rId14"/>
    <p:sldId id="3088" r:id="rId15"/>
    <p:sldId id="3097" r:id="rId16"/>
    <p:sldId id="3079" r:id="rId17"/>
    <p:sldId id="3078" r:id="rId18"/>
    <p:sldId id="3157" r:id="rId19"/>
    <p:sldId id="3082" r:id="rId20"/>
    <p:sldId id="3094" r:id="rId21"/>
    <p:sldId id="3150" r:id="rId22"/>
    <p:sldId id="3152" r:id="rId23"/>
    <p:sldId id="3159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6AB6"/>
    <a:srgbClr val="1CB7F1"/>
    <a:srgbClr val="8ED7F1"/>
    <a:srgbClr val="D52C0A"/>
    <a:srgbClr val="535353"/>
    <a:srgbClr val="30B9C3"/>
    <a:srgbClr val="157DA8"/>
    <a:srgbClr val="8EC436"/>
    <a:srgbClr val="865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68" autoAdjust="0"/>
    <p:restoredTop sz="92986" autoAdjust="0"/>
  </p:normalViewPr>
  <p:slideViewPr>
    <p:cSldViewPr>
      <p:cViewPr varScale="1">
        <p:scale>
          <a:sx n="97" d="100"/>
          <a:sy n="97" d="100"/>
        </p:scale>
        <p:origin x="77" y="442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89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723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03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5955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4625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0810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368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8323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1448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163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79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96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0091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9612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89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651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8921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064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694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274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745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845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4113" y="0"/>
            <a:ext cx="12862508" cy="7232650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1"/>
            <a:ext cx="308695" cy="547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210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4113" y="0"/>
            <a:ext cx="12862508" cy="7232650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863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10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057181" y="663997"/>
            <a:ext cx="4268738" cy="5105398"/>
            <a:chOff x="3119128" y="610153"/>
            <a:chExt cx="3938053" cy="47099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5"/>
            <a:stretch/>
          </p:blipFill>
          <p:spPr bwMode="auto">
            <a:xfrm>
              <a:off x="3823065" y="610153"/>
              <a:ext cx="2016210" cy="4709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组合 10"/>
            <p:cNvGrpSpPr/>
            <p:nvPr/>
          </p:nvGrpSpPr>
          <p:grpSpPr>
            <a:xfrm>
              <a:off x="3119128" y="2281906"/>
              <a:ext cx="1352009" cy="683197"/>
              <a:chOff x="915735" y="1477422"/>
              <a:chExt cx="1352009" cy="683197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164031" y="1477422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47" name="组合 46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52" name="弧形 5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3" name="直接连接符 52"/>
                  <p:cNvCxnSpPr>
                    <a:cxnSpLocks/>
                    <a:stCxn id="5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直接连接符 5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5" name="弧形 54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8" name="组合 4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9" name="弧形 4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0" name="直接连接符 49"/>
                  <p:cNvCxnSpPr>
                    <a:cxnSpLocks/>
                    <a:stCxn id="4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7" name="组合 36"/>
              <p:cNvGrpSpPr/>
              <p:nvPr/>
            </p:nvGrpSpPr>
            <p:grpSpPr>
              <a:xfrm flipV="1">
                <a:off x="915735" y="1907778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43" name="弧形 42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4" name="直接连接符 43"/>
                  <p:cNvCxnSpPr>
                    <a:cxnSpLocks/>
                    <a:stCxn id="43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6" name="弧形 45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9" name="组合 38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0" name="弧形 39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1" name="直接连接符 40"/>
                  <p:cNvCxnSpPr>
                    <a:cxnSpLocks/>
                    <a:stCxn id="40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" name="组合 12"/>
            <p:cNvGrpSpPr/>
            <p:nvPr/>
          </p:nvGrpSpPr>
          <p:grpSpPr>
            <a:xfrm>
              <a:off x="5263225" y="4003424"/>
              <a:ext cx="1793956" cy="719341"/>
              <a:chOff x="3210092" y="3198940"/>
              <a:chExt cx="1793956" cy="719341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371463" y="3198940"/>
                <a:ext cx="1632585" cy="373996"/>
                <a:chOff x="-164379" y="2115819"/>
                <a:chExt cx="4132029" cy="946576"/>
              </a:xfrm>
            </p:grpSpPr>
            <p:grpSp>
              <p:nvGrpSpPr>
                <p:cNvPr id="27" name="组合 26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32" name="弧形 3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3" name="直接连接符 32"/>
                  <p:cNvCxnSpPr>
                    <a:cxnSpLocks/>
                    <a:stCxn id="3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弧形 34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29" name="弧形 2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0" name="直接连接符 29"/>
                  <p:cNvCxnSpPr>
                    <a:cxnSpLocks/>
                    <a:stCxn id="2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5" name="组合 14"/>
              <p:cNvGrpSpPr/>
              <p:nvPr/>
            </p:nvGrpSpPr>
            <p:grpSpPr>
              <a:xfrm flipV="1">
                <a:off x="3210092" y="3665440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22" name="弧形 2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3" name="直接连接符 22"/>
                  <p:cNvCxnSpPr>
                    <a:cxnSpLocks/>
                    <a:stCxn id="2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" name="弧形 25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" name="组合 1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19" name="弧形 1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0" name="直接连接符 19"/>
                  <p:cNvCxnSpPr>
                    <a:cxnSpLocks/>
                    <a:stCxn id="1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直接连接符 2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514318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4343151" y="1985524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383836" y="3208952"/>
            <a:ext cx="578064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886825" y="4432380"/>
            <a:ext cx="827765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343151" y="5655809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决策 20"/>
          <p:cNvSpPr/>
          <p:nvPr/>
        </p:nvSpPr>
        <p:spPr>
          <a:xfrm>
            <a:off x="3266534" y="1802451"/>
            <a:ext cx="1740327" cy="1627572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1" dirty="0">
                <a:latin typeface="HelveticaNeueLT Pro 35 Th" pitchFamily="34" charset="0"/>
              </a:rPr>
              <a:t>20%</a:t>
            </a:r>
            <a:endParaRPr lang="zh-CN" altLang="en-US" sz="2531" dirty="0">
              <a:latin typeface="HelveticaNeueLT Pro 35 Th" pitchFamily="34" charset="0"/>
            </a:endParaRPr>
          </a:p>
        </p:txBody>
      </p:sp>
      <p:sp>
        <p:nvSpPr>
          <p:cNvPr id="22" name="流程图: 决策 21"/>
          <p:cNvSpPr/>
          <p:nvPr/>
        </p:nvSpPr>
        <p:spPr>
          <a:xfrm>
            <a:off x="3045000" y="3616325"/>
            <a:ext cx="2113745" cy="2059156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1" dirty="0">
                <a:latin typeface="HelveticaNeueLT Pro 35 Th" pitchFamily="34" charset="0"/>
              </a:rPr>
              <a:t>35%</a:t>
            </a:r>
            <a:endParaRPr lang="zh-CN" altLang="en-US" sz="2531" dirty="0">
              <a:latin typeface="HelveticaNeueLT Pro 35 Th" pitchFamily="34" charset="0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1301851" y="2211404"/>
            <a:ext cx="2654470" cy="2585917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HelveticaNeueLT Pro 35 Th" pitchFamily="34" charset="0"/>
              </a:rPr>
              <a:t>55%</a:t>
            </a:r>
            <a:endParaRPr lang="zh-CN" altLang="en-US" sz="3375" dirty="0">
              <a:latin typeface="HelveticaNeueLT Pro 35 Th" pitchFamily="34" charset="0"/>
            </a:endParaRPr>
          </a:p>
        </p:txBody>
      </p:sp>
      <p:sp>
        <p:nvSpPr>
          <p:cNvPr id="24" name="流程图: 决策 23"/>
          <p:cNvSpPr/>
          <p:nvPr/>
        </p:nvSpPr>
        <p:spPr>
          <a:xfrm>
            <a:off x="4234345" y="2877436"/>
            <a:ext cx="1421283" cy="1329199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9">
                <a:latin typeface="HelveticaNeueLT Pro 35 Th" pitchFamily="34" charset="0"/>
              </a:rPr>
              <a:t>10%</a:t>
            </a:r>
            <a:endParaRPr lang="zh-CN" altLang="en-US" sz="2109">
              <a:latin typeface="HelveticaNeueLT Pro 35 Th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69841" y="1698338"/>
            <a:ext cx="5103951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99470" y="2924427"/>
            <a:ext cx="4996396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99470" y="4150516"/>
            <a:ext cx="512239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69841" y="5347833"/>
            <a:ext cx="5031943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0255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7397" y="1193881"/>
            <a:ext cx="2414977" cy="26402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55864" y="1193881"/>
            <a:ext cx="2414977" cy="264027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645399" y="1193881"/>
            <a:ext cx="2414977" cy="264027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433866" y="1193881"/>
            <a:ext cx="2414977" cy="264027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1520047" y="3064009"/>
            <a:ext cx="1443182" cy="1540287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342830" y="3047088"/>
            <a:ext cx="1443182" cy="1540287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21901" y="2938264"/>
            <a:ext cx="1443182" cy="1540287"/>
          </a:xfrm>
          <a:prstGeom prst="rect">
            <a:avLst/>
          </a:prstGeom>
          <a:solidFill>
            <a:schemeClr val="accent4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40077" y="2938264"/>
            <a:ext cx="1443182" cy="1540287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768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935016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35017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850232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850233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638699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38700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463380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63381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548494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356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118021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5380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21063" y="983678"/>
            <a:ext cx="7599014" cy="45825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35672" y="983678"/>
            <a:ext cx="2199405" cy="219306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235672" y="3359131"/>
            <a:ext cx="2199405" cy="219306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7609" y="1162957"/>
            <a:ext cx="2094695" cy="68831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直角三角形 22"/>
          <p:cNvSpPr/>
          <p:nvPr/>
        </p:nvSpPr>
        <p:spPr>
          <a:xfrm rot="10800000">
            <a:off x="767609" y="1842929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7609" y="3512559"/>
            <a:ext cx="2094695" cy="688318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直角三角形 24"/>
          <p:cNvSpPr/>
          <p:nvPr/>
        </p:nvSpPr>
        <p:spPr>
          <a:xfrm rot="10800000">
            <a:off x="767609" y="4192531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8816228" y="1162957"/>
            <a:ext cx="2878440" cy="68831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H="1">
            <a:off x="11220077" y="1842929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1115194" y="1241287"/>
            <a:ext cx="15030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0" name="文本框 18"/>
          <p:cNvSpPr txBox="1"/>
          <p:nvPr/>
        </p:nvSpPr>
        <p:spPr>
          <a:xfrm>
            <a:off x="1115194" y="3617553"/>
            <a:ext cx="15030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7" name="文本框 19"/>
          <p:cNvSpPr txBox="1"/>
          <p:nvPr/>
        </p:nvSpPr>
        <p:spPr>
          <a:xfrm>
            <a:off x="9318951" y="1241287"/>
            <a:ext cx="1441420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32" name="组合 19"/>
          <p:cNvGrpSpPr>
            <a:grpSpLocks/>
          </p:cNvGrpSpPr>
          <p:nvPr/>
        </p:nvGrpSpPr>
        <p:grpSpPr bwMode="auto">
          <a:xfrm>
            <a:off x="1235671" y="5552198"/>
            <a:ext cx="9984405" cy="1097740"/>
            <a:chOff x="1160463" y="2796138"/>
            <a:chExt cx="9421420" cy="780527"/>
          </a:xfrm>
        </p:grpSpPr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443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4161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3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/>
      <p:bldP spid="30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3080"/>
          <p:cNvSpPr txBox="1">
            <a:spLocks noChangeArrowheads="1"/>
          </p:cNvSpPr>
          <p:nvPr/>
        </p:nvSpPr>
        <p:spPr bwMode="auto">
          <a:xfrm>
            <a:off x="6348061" y="3437700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8436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3087"/>
          <p:cNvSpPr>
            <a:spLocks noChangeArrowheads="1"/>
          </p:cNvSpPr>
          <p:nvPr/>
        </p:nvSpPr>
        <p:spPr bwMode="auto">
          <a:xfrm>
            <a:off x="6535541" y="2558644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45344" y="3600095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45343" y="4151461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896518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7" grpId="0" animBg="1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13201" y="1799222"/>
            <a:ext cx="3841675" cy="3799715"/>
            <a:chOff x="4512406" y="1799221"/>
            <a:chExt cx="3841675" cy="3799715"/>
          </a:xfrm>
        </p:grpSpPr>
        <p:sp>
          <p:nvSpPr>
            <p:cNvPr id="2" name="任意多边形 1"/>
            <p:cNvSpPr/>
            <p:nvPr/>
          </p:nvSpPr>
          <p:spPr>
            <a:xfrm rot="9257143">
              <a:off x="6221113" y="5062780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 rot="12342857">
              <a:off x="4750179" y="5062780"/>
              <a:ext cx="1895196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rot="15428571">
              <a:off x="3832887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8514286">
              <a:off x="4160409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86811" y="1838852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3085714">
              <a:off x="6813215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6171428">
              <a:off x="7138406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332072" y="3563142"/>
            <a:ext cx="2128308" cy="35086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70"/>
          <p:cNvSpPr txBox="1"/>
          <p:nvPr/>
        </p:nvSpPr>
        <p:spPr>
          <a:xfrm>
            <a:off x="1644457" y="210198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71"/>
          <p:cNvSpPr txBox="1"/>
          <p:nvPr/>
        </p:nvSpPr>
        <p:spPr>
          <a:xfrm>
            <a:off x="1532831" y="2390296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170"/>
          <p:cNvSpPr txBox="1"/>
          <p:nvPr/>
        </p:nvSpPr>
        <p:spPr>
          <a:xfrm>
            <a:off x="1644457" y="379804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1532831" y="4086361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644457" y="539087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71"/>
          <p:cNvSpPr txBox="1"/>
          <p:nvPr/>
        </p:nvSpPr>
        <p:spPr>
          <a:xfrm>
            <a:off x="1532831" y="5679187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8489872" y="5377010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71"/>
          <p:cNvSpPr txBox="1"/>
          <p:nvPr/>
        </p:nvSpPr>
        <p:spPr>
          <a:xfrm>
            <a:off x="8489872" y="5665322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8740595" y="379804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8740595" y="4086361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8548866" y="210198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8548866" y="2390296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7560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13988"/>
            <a:ext cx="3535962" cy="30002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4" y="2113988"/>
            <a:ext cx="3535962" cy="300021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38057" y="2113988"/>
            <a:ext cx="3535962" cy="300021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460823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460823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2231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2231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0712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0712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533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01" y="1795507"/>
            <a:ext cx="12855751" cy="5436499"/>
          </a:xfrm>
          <a:prstGeom prst="rect">
            <a:avLst/>
          </a:prstGeom>
          <a:solidFill>
            <a:schemeClr val="tx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70021" y="1795506"/>
            <a:ext cx="2581039" cy="35600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38857" y="1795506"/>
            <a:ext cx="2581039" cy="35600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807693" y="1795506"/>
            <a:ext cx="2581039" cy="356005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123"/>
          <p:cNvSpPr>
            <a:spLocks noChangeAspect="1"/>
          </p:cNvSpPr>
          <p:nvPr/>
        </p:nvSpPr>
        <p:spPr bwMode="auto">
          <a:xfrm>
            <a:off x="2414734" y="2273463"/>
            <a:ext cx="691609" cy="7609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3554" tIns="53554" rIns="53554" bIns="53554" anchor="ctr"/>
          <a:lstStyle/>
          <a:p>
            <a:pPr algn="just" defTabSz="481943">
              <a:lnSpc>
                <a:spcPct val="120000"/>
              </a:lnSpc>
              <a:defRPr/>
            </a:pPr>
            <a:endParaRPr lang="es-ES" sz="949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4681"/>
          <p:cNvGrpSpPr>
            <a:grpSpLocks noChangeAspect="1"/>
          </p:cNvGrpSpPr>
          <p:nvPr/>
        </p:nvGrpSpPr>
        <p:grpSpPr bwMode="auto">
          <a:xfrm>
            <a:off x="6107408" y="2273464"/>
            <a:ext cx="643936" cy="843999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15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Freeform 26"/>
          <p:cNvSpPr>
            <a:spLocks noChangeAspect="1" noChangeArrowheads="1"/>
          </p:cNvSpPr>
          <p:nvPr/>
        </p:nvSpPr>
        <p:spPr bwMode="auto">
          <a:xfrm>
            <a:off x="9746668" y="2233201"/>
            <a:ext cx="703086" cy="841488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square" anchor="ctr">
            <a:noAutofit/>
          </a:bodyPr>
          <a:lstStyle/>
          <a:p>
            <a:pPr algn="just">
              <a:lnSpc>
                <a:spcPct val="120000"/>
              </a:lnSpc>
              <a:defRPr/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677115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39916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014788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377588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08754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345951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470021" y="5648526"/>
            <a:ext cx="9918711" cy="12905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08755" y="5834866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850132" y="6156252"/>
            <a:ext cx="9158490" cy="53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0731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003823" y="1889782"/>
            <a:ext cx="7173999" cy="1179757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7691" y="1660401"/>
            <a:ext cx="4942074" cy="46039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0" name="六边形 29"/>
          <p:cNvSpPr/>
          <p:nvPr/>
        </p:nvSpPr>
        <p:spPr>
          <a:xfrm>
            <a:off x="1271933" y="3410986"/>
            <a:ext cx="1673675" cy="14426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584949" y="2479660"/>
            <a:ext cx="1418875" cy="93132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45606" y="4129257"/>
            <a:ext cx="1058215" cy="304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584949" y="4853624"/>
            <a:ext cx="1418875" cy="95467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327" y="2271842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3823" y="3539381"/>
            <a:ext cx="7173999" cy="1179757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37691" y="3320800"/>
            <a:ext cx="4942074" cy="4603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419327" y="3946749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03823" y="5218420"/>
            <a:ext cx="7173999" cy="1179757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7691" y="4999842"/>
            <a:ext cx="4942074" cy="46039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19327" y="5625787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0653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3080"/>
          <p:cNvSpPr txBox="1">
            <a:spLocks noChangeArrowheads="1"/>
          </p:cNvSpPr>
          <p:nvPr/>
        </p:nvSpPr>
        <p:spPr bwMode="auto">
          <a:xfrm>
            <a:off x="6348061" y="3437700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8436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3087"/>
          <p:cNvSpPr>
            <a:spLocks noChangeArrowheads="1"/>
          </p:cNvSpPr>
          <p:nvPr/>
        </p:nvSpPr>
        <p:spPr bwMode="auto">
          <a:xfrm>
            <a:off x="6535541" y="2558644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45344" y="3600095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45343" y="4151461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448435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7" grpId="0" animBg="1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9" y="1541591"/>
            <a:ext cx="0" cy="495399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93" y="1878743"/>
            <a:ext cx="980089" cy="204795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91" y="4863039"/>
            <a:ext cx="981820" cy="204795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91" y="3253940"/>
            <a:ext cx="981820" cy="204795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87875" y="1818014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874" y="3192863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874" y="4812731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5160" y="2138717"/>
            <a:ext cx="2560851" cy="979153"/>
            <a:chOff x="-158386" y="2124222"/>
            <a:chExt cx="4463257" cy="1069224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5160" y="5210637"/>
            <a:ext cx="2562609" cy="979153"/>
            <a:chOff x="-159167" y="2124222"/>
            <a:chExt cx="4466319" cy="1069224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650" y="3636454"/>
            <a:ext cx="2724784" cy="831437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508" y="2317734"/>
            <a:ext cx="3913037" cy="614384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200206" y="3815474"/>
            <a:ext cx="3913037" cy="614384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508" y="5389653"/>
            <a:ext cx="3913037" cy="614384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6245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147" y="448"/>
            <a:ext cx="12856810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093671" y="3328293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9093671" y="3993801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9093671" y="4659310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6" name="矩形 25"/>
          <p:cNvSpPr/>
          <p:nvPr/>
        </p:nvSpPr>
        <p:spPr>
          <a:xfrm>
            <a:off x="9093671" y="5324819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153"/>
          <p:cNvSpPr txBox="1"/>
          <p:nvPr/>
        </p:nvSpPr>
        <p:spPr>
          <a:xfrm>
            <a:off x="6429375" y="952657"/>
            <a:ext cx="2041174" cy="3041144"/>
          </a:xfrm>
          <a:prstGeom prst="rect">
            <a:avLst/>
          </a:prstGeom>
          <a:noFill/>
        </p:spPr>
        <p:txBody>
          <a:bodyPr vert="eaVert" wrap="square" lIns="96380" tIns="48189" rIns="96380" bIns="48189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9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</a:t>
            </a:r>
            <a:r>
              <a:rPr lang="en-US" altLang="zh-CN" sz="79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	</a:t>
            </a:r>
            <a:r>
              <a:rPr lang="zh-CN" altLang="en-US" sz="79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录</a:t>
            </a:r>
            <a:endParaRPr lang="en-US" altLang="zh-CN" sz="7999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4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5224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6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25119" y="1096045"/>
            <a:ext cx="8280920" cy="5544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493625" y="4050299"/>
            <a:ext cx="4191592" cy="1898571"/>
          </a:xfrm>
          <a:prstGeom prst="rect">
            <a:avLst/>
          </a:prstGeom>
          <a:solidFill>
            <a:schemeClr val="accent1">
              <a:alpha val="76862"/>
            </a:schemeClr>
          </a:solidFill>
          <a:ln>
            <a:noFill/>
          </a:ln>
          <a:extLst/>
        </p:spPr>
        <p:txBody>
          <a:bodyPr lIns="189833" tIns="113900" rIns="189833" bIns="1139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6064" y="1312069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6064" y="1701613"/>
            <a:ext cx="309700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0331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945784" y="4880024"/>
            <a:ext cx="2969972" cy="763137"/>
            <a:chOff x="4475937" y="4698842"/>
            <a:chExt cx="3243170" cy="833335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475937" y="4698842"/>
              <a:ext cx="3243170" cy="833335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475937" y="5116237"/>
              <a:ext cx="3243170" cy="415940"/>
            </a:xfrm>
            <a:custGeom>
              <a:avLst/>
              <a:gdLst>
                <a:gd name="T0" fmla="*/ 726 w 1452"/>
                <a:gd name="T1" fmla="*/ 142 h 186"/>
                <a:gd name="T2" fmla="*/ 1452 w 1452"/>
                <a:gd name="T3" fmla="*/ 0 h 186"/>
                <a:gd name="T4" fmla="*/ 1452 w 1452"/>
                <a:gd name="T5" fmla="*/ 0 h 186"/>
                <a:gd name="T6" fmla="*/ 726 w 1452"/>
                <a:gd name="T7" fmla="*/ 186 h 186"/>
                <a:gd name="T8" fmla="*/ 0 w 1452"/>
                <a:gd name="T9" fmla="*/ 0 h 186"/>
                <a:gd name="T10" fmla="*/ 0 w 1452"/>
                <a:gd name="T11" fmla="*/ 0 h 186"/>
                <a:gd name="T12" fmla="*/ 726 w 1452"/>
                <a:gd name="T13" fmla="*/ 14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" h="186">
                  <a:moveTo>
                    <a:pt x="726" y="142"/>
                  </a:moveTo>
                  <a:cubicBezTo>
                    <a:pt x="1078" y="142"/>
                    <a:pt x="1372" y="81"/>
                    <a:pt x="1452" y="0"/>
                  </a:cubicBezTo>
                  <a:cubicBezTo>
                    <a:pt x="1452" y="0"/>
                    <a:pt x="1452" y="0"/>
                    <a:pt x="1452" y="0"/>
                  </a:cubicBezTo>
                  <a:cubicBezTo>
                    <a:pt x="1452" y="103"/>
                    <a:pt x="1127" y="186"/>
                    <a:pt x="726" y="186"/>
                  </a:cubicBezTo>
                  <a:cubicBezTo>
                    <a:pt x="325" y="186"/>
                    <a:pt x="0" y="10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9" y="81"/>
                    <a:pt x="374" y="142"/>
                    <a:pt x="726" y="14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667432" y="4283364"/>
            <a:ext cx="3526676" cy="893656"/>
            <a:chOff x="4171981" y="4047299"/>
            <a:chExt cx="3851083" cy="975860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4171981" y="4047299"/>
              <a:ext cx="3851083" cy="975860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171981" y="4533047"/>
              <a:ext cx="3851083" cy="490112"/>
            </a:xfrm>
            <a:custGeom>
              <a:avLst/>
              <a:gdLst>
                <a:gd name="T0" fmla="*/ 862 w 1724"/>
                <a:gd name="T1" fmla="*/ 168 h 219"/>
                <a:gd name="T2" fmla="*/ 1724 w 1724"/>
                <a:gd name="T3" fmla="*/ 0 h 219"/>
                <a:gd name="T4" fmla="*/ 1724 w 1724"/>
                <a:gd name="T5" fmla="*/ 1 h 219"/>
                <a:gd name="T6" fmla="*/ 862 w 1724"/>
                <a:gd name="T7" fmla="*/ 219 h 219"/>
                <a:gd name="T8" fmla="*/ 0 w 1724"/>
                <a:gd name="T9" fmla="*/ 1 h 219"/>
                <a:gd name="T10" fmla="*/ 0 w 1724"/>
                <a:gd name="T11" fmla="*/ 0 h 219"/>
                <a:gd name="T12" fmla="*/ 862 w 1724"/>
                <a:gd name="T13" fmla="*/ 16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4" h="219">
                  <a:moveTo>
                    <a:pt x="862" y="168"/>
                  </a:moveTo>
                  <a:cubicBezTo>
                    <a:pt x="1280" y="168"/>
                    <a:pt x="1630" y="96"/>
                    <a:pt x="1724" y="0"/>
                  </a:cubicBezTo>
                  <a:cubicBezTo>
                    <a:pt x="1724" y="1"/>
                    <a:pt x="1724" y="1"/>
                    <a:pt x="1724" y="1"/>
                  </a:cubicBezTo>
                  <a:cubicBezTo>
                    <a:pt x="1724" y="121"/>
                    <a:pt x="1338" y="219"/>
                    <a:pt x="862" y="219"/>
                  </a:cubicBezTo>
                  <a:cubicBezTo>
                    <a:pt x="386" y="219"/>
                    <a:pt x="0" y="12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94" y="96"/>
                    <a:pt x="444" y="168"/>
                    <a:pt x="862" y="16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62218" y="3626775"/>
            <a:ext cx="3735773" cy="1013521"/>
            <a:chOff x="4057088" y="3330311"/>
            <a:chExt cx="4079414" cy="1106751"/>
          </a:xfrm>
        </p:grpSpPr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4057088" y="3330311"/>
              <a:ext cx="4079414" cy="1106751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057088" y="3884413"/>
              <a:ext cx="4079414" cy="552648"/>
            </a:xfrm>
            <a:custGeom>
              <a:avLst/>
              <a:gdLst>
                <a:gd name="T0" fmla="*/ 913 w 1826"/>
                <a:gd name="T1" fmla="*/ 189 h 248"/>
                <a:gd name="T2" fmla="*/ 0 w 1826"/>
                <a:gd name="T3" fmla="*/ 0 h 248"/>
                <a:gd name="T4" fmla="*/ 0 w 1826"/>
                <a:gd name="T5" fmla="*/ 0 h 248"/>
                <a:gd name="T6" fmla="*/ 913 w 1826"/>
                <a:gd name="T7" fmla="*/ 248 h 248"/>
                <a:gd name="T8" fmla="*/ 1826 w 1826"/>
                <a:gd name="T9" fmla="*/ 0 h 248"/>
                <a:gd name="T10" fmla="*/ 1826 w 1826"/>
                <a:gd name="T11" fmla="*/ 0 h 248"/>
                <a:gd name="T12" fmla="*/ 913 w 1826"/>
                <a:gd name="T13" fmla="*/ 18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6" h="248">
                  <a:moveTo>
                    <a:pt x="913" y="189"/>
                  </a:moveTo>
                  <a:cubicBezTo>
                    <a:pt x="471" y="189"/>
                    <a:pt x="100" y="10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409" y="248"/>
                    <a:pt x="913" y="248"/>
                  </a:cubicBezTo>
                  <a:cubicBezTo>
                    <a:pt x="1417" y="248"/>
                    <a:pt x="1826" y="137"/>
                    <a:pt x="1826" y="0"/>
                  </a:cubicBezTo>
                  <a:cubicBezTo>
                    <a:pt x="1826" y="0"/>
                    <a:pt x="1826" y="0"/>
                    <a:pt x="1826" y="0"/>
                  </a:cubicBezTo>
                  <a:cubicBezTo>
                    <a:pt x="1726" y="109"/>
                    <a:pt x="1355" y="189"/>
                    <a:pt x="913" y="189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667432" y="3130005"/>
            <a:ext cx="3526676" cy="894988"/>
            <a:chOff x="4171981" y="2787843"/>
            <a:chExt cx="3851083" cy="977315"/>
          </a:xfrm>
        </p:grpSpPr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4171981" y="2787843"/>
              <a:ext cx="3851083" cy="977314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171981" y="3276501"/>
              <a:ext cx="3851083" cy="488657"/>
            </a:xfrm>
            <a:custGeom>
              <a:avLst/>
              <a:gdLst>
                <a:gd name="T0" fmla="*/ 862 w 1724"/>
                <a:gd name="T1" fmla="*/ 167 h 219"/>
                <a:gd name="T2" fmla="*/ 0 w 1724"/>
                <a:gd name="T3" fmla="*/ 0 h 219"/>
                <a:gd name="T4" fmla="*/ 0 w 1724"/>
                <a:gd name="T5" fmla="*/ 0 h 219"/>
                <a:gd name="T6" fmla="*/ 862 w 1724"/>
                <a:gd name="T7" fmla="*/ 219 h 219"/>
                <a:gd name="T8" fmla="*/ 1724 w 1724"/>
                <a:gd name="T9" fmla="*/ 0 h 219"/>
                <a:gd name="T10" fmla="*/ 1724 w 1724"/>
                <a:gd name="T11" fmla="*/ 0 h 219"/>
                <a:gd name="T12" fmla="*/ 862 w 1724"/>
                <a:gd name="T13" fmla="*/ 16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4" h="219">
                  <a:moveTo>
                    <a:pt x="862" y="167"/>
                  </a:moveTo>
                  <a:cubicBezTo>
                    <a:pt x="444" y="167"/>
                    <a:pt x="94" y="9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386" y="219"/>
                    <a:pt x="862" y="219"/>
                  </a:cubicBezTo>
                  <a:cubicBezTo>
                    <a:pt x="1338" y="219"/>
                    <a:pt x="1724" y="121"/>
                    <a:pt x="1724" y="0"/>
                  </a:cubicBezTo>
                  <a:cubicBezTo>
                    <a:pt x="1724" y="0"/>
                    <a:pt x="1724" y="0"/>
                    <a:pt x="1724" y="0"/>
                  </a:cubicBezTo>
                  <a:cubicBezTo>
                    <a:pt x="1630" y="96"/>
                    <a:pt x="1280" y="167"/>
                    <a:pt x="862" y="16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945784" y="2663866"/>
            <a:ext cx="2969972" cy="764469"/>
            <a:chOff x="4475937" y="2278826"/>
            <a:chExt cx="3243170" cy="834790"/>
          </a:xfrm>
        </p:grpSpPr>
        <p:sp>
          <p:nvSpPr>
            <p:cNvPr id="20" name="Oval 15"/>
            <p:cNvSpPr>
              <a:spLocks noChangeArrowheads="1"/>
            </p:cNvSpPr>
            <p:nvPr/>
          </p:nvSpPr>
          <p:spPr bwMode="auto">
            <a:xfrm>
              <a:off x="4475937" y="2278826"/>
              <a:ext cx="3243170" cy="834789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  <a:effectLst/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475937" y="2696221"/>
              <a:ext cx="3243170" cy="417395"/>
            </a:xfrm>
            <a:custGeom>
              <a:avLst/>
              <a:gdLst>
                <a:gd name="T0" fmla="*/ 726 w 1452"/>
                <a:gd name="T1" fmla="*/ 143 h 187"/>
                <a:gd name="T2" fmla="*/ 0 w 1452"/>
                <a:gd name="T3" fmla="*/ 0 h 187"/>
                <a:gd name="T4" fmla="*/ 0 w 1452"/>
                <a:gd name="T5" fmla="*/ 0 h 187"/>
                <a:gd name="T6" fmla="*/ 726 w 1452"/>
                <a:gd name="T7" fmla="*/ 187 h 187"/>
                <a:gd name="T8" fmla="*/ 1452 w 1452"/>
                <a:gd name="T9" fmla="*/ 0 h 187"/>
                <a:gd name="T10" fmla="*/ 1452 w 1452"/>
                <a:gd name="T11" fmla="*/ 0 h 187"/>
                <a:gd name="T12" fmla="*/ 726 w 1452"/>
                <a:gd name="T13" fmla="*/ 14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" h="187">
                  <a:moveTo>
                    <a:pt x="726" y="143"/>
                  </a:moveTo>
                  <a:cubicBezTo>
                    <a:pt x="374" y="143"/>
                    <a:pt x="79" y="8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325" y="187"/>
                    <a:pt x="726" y="187"/>
                  </a:cubicBezTo>
                  <a:cubicBezTo>
                    <a:pt x="1127" y="187"/>
                    <a:pt x="1452" y="103"/>
                    <a:pt x="1452" y="0"/>
                  </a:cubicBezTo>
                  <a:cubicBezTo>
                    <a:pt x="1452" y="0"/>
                    <a:pt x="1452" y="0"/>
                    <a:pt x="1452" y="0"/>
                  </a:cubicBezTo>
                  <a:cubicBezTo>
                    <a:pt x="1372" y="82"/>
                    <a:pt x="1078" y="143"/>
                    <a:pt x="726" y="143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0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9507071" y="3098800"/>
            <a:ext cx="2108200" cy="330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688829" y="2792413"/>
            <a:ext cx="1308100" cy="306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688829" y="3098800"/>
            <a:ext cx="1938338" cy="3397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688829" y="3871913"/>
            <a:ext cx="1308100" cy="306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688829" y="4178300"/>
            <a:ext cx="1938338" cy="3397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688829" y="4995863"/>
            <a:ext cx="1308100" cy="3079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`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688829" y="5303838"/>
            <a:ext cx="1938338" cy="3381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0246846" y="3871913"/>
            <a:ext cx="1368425" cy="2968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9507071" y="4178300"/>
            <a:ext cx="2108200" cy="3286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0246846" y="2792413"/>
            <a:ext cx="1368425" cy="2984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4020332" y="2809869"/>
            <a:ext cx="423890" cy="423890"/>
            <a:chOff x="2925343" y="2268550"/>
            <a:chExt cx="462882" cy="462882"/>
          </a:xfrm>
        </p:grpSpPr>
        <p:sp>
          <p:nvSpPr>
            <p:cNvPr id="45" name="Rounded Rectangle 44"/>
            <p:cNvSpPr/>
            <p:nvPr/>
          </p:nvSpPr>
          <p:spPr>
            <a:xfrm>
              <a:off x="2925343" y="2268550"/>
              <a:ext cx="462882" cy="46288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Shape 1684"/>
            <p:cNvSpPr/>
            <p:nvPr/>
          </p:nvSpPr>
          <p:spPr>
            <a:xfrm>
              <a:off x="3028178" y="2377361"/>
              <a:ext cx="280172" cy="246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020332" y="5009119"/>
            <a:ext cx="423890" cy="423890"/>
            <a:chOff x="2855493" y="3429000"/>
            <a:chExt cx="462882" cy="462882"/>
          </a:xfrm>
        </p:grpSpPr>
        <p:sp>
          <p:nvSpPr>
            <p:cNvPr id="56" name="Rounded Rectangle 55"/>
            <p:cNvSpPr/>
            <p:nvPr/>
          </p:nvSpPr>
          <p:spPr>
            <a:xfrm>
              <a:off x="2855493" y="3429000"/>
              <a:ext cx="462882" cy="46288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35"/>
            <p:cNvSpPr>
              <a:spLocks/>
            </p:cNvSpPr>
            <p:nvPr/>
          </p:nvSpPr>
          <p:spPr bwMode="auto">
            <a:xfrm>
              <a:off x="2978718" y="3520829"/>
              <a:ext cx="216432" cy="290727"/>
            </a:xfrm>
            <a:custGeom>
              <a:avLst/>
              <a:gdLst>
                <a:gd name="T0" fmla="*/ 733 w 19946"/>
                <a:gd name="T1" fmla="*/ 1038 h 21355"/>
                <a:gd name="T2" fmla="*/ 550 w 19946"/>
                <a:gd name="T3" fmla="*/ 889 h 21355"/>
                <a:gd name="T4" fmla="*/ 6041 w 19946"/>
                <a:gd name="T5" fmla="*/ 11465 h 21355"/>
                <a:gd name="T6" fmla="*/ 5858 w 19946"/>
                <a:gd name="T7" fmla="*/ 16679 h 21355"/>
                <a:gd name="T8" fmla="*/ 0 w 19946"/>
                <a:gd name="T9" fmla="*/ 18765 h 21355"/>
                <a:gd name="T10" fmla="*/ 6590 w 19946"/>
                <a:gd name="T11" fmla="*/ 17722 h 21355"/>
                <a:gd name="T12" fmla="*/ 8970 w 19946"/>
                <a:gd name="T13" fmla="*/ 20999 h 21355"/>
                <a:gd name="T14" fmla="*/ 10251 w 19946"/>
                <a:gd name="T15" fmla="*/ 20403 h 21355"/>
                <a:gd name="T16" fmla="*/ 12265 w 19946"/>
                <a:gd name="T17" fmla="*/ 18467 h 21355"/>
                <a:gd name="T18" fmla="*/ 12631 w 19946"/>
                <a:gd name="T19" fmla="*/ 17275 h 21355"/>
                <a:gd name="T20" fmla="*/ 8055 w 19946"/>
                <a:gd name="T21" fmla="*/ 16381 h 21355"/>
                <a:gd name="T22" fmla="*/ 18855 w 19946"/>
                <a:gd name="T23" fmla="*/ 15785 h 21355"/>
                <a:gd name="T24" fmla="*/ 18672 w 19946"/>
                <a:gd name="T25" fmla="*/ 15636 h 21355"/>
                <a:gd name="T26" fmla="*/ 17024 w 19946"/>
                <a:gd name="T27" fmla="*/ 12806 h 21355"/>
                <a:gd name="T28" fmla="*/ 16475 w 19946"/>
                <a:gd name="T29" fmla="*/ 12806 h 21355"/>
                <a:gd name="T30" fmla="*/ 13180 w 19946"/>
                <a:gd name="T31" fmla="*/ 5805 h 21355"/>
                <a:gd name="T32" fmla="*/ 8421 w 19946"/>
                <a:gd name="T33" fmla="*/ 9380 h 21355"/>
                <a:gd name="T34" fmla="*/ 12814 w 19946"/>
                <a:gd name="T35" fmla="*/ 5507 h 21355"/>
                <a:gd name="T36" fmla="*/ 4211 w 19946"/>
                <a:gd name="T37" fmla="*/ 2825 h 21355"/>
                <a:gd name="T38" fmla="*/ 4211 w 19946"/>
                <a:gd name="T39" fmla="*/ 2378 h 21355"/>
                <a:gd name="T40" fmla="*/ 1831 w 19946"/>
                <a:gd name="T41" fmla="*/ 591 h 21355"/>
                <a:gd name="T42" fmla="*/ 1648 w 19946"/>
                <a:gd name="T43" fmla="*/ 1038 h 21355"/>
                <a:gd name="T44" fmla="*/ 18672 w 19946"/>
                <a:gd name="T45" fmla="*/ 14891 h 21355"/>
                <a:gd name="T46" fmla="*/ 17024 w 19946"/>
                <a:gd name="T47" fmla="*/ 9678 h 21355"/>
                <a:gd name="T48" fmla="*/ 15560 w 19946"/>
                <a:gd name="T49" fmla="*/ 2825 h 21355"/>
                <a:gd name="T50" fmla="*/ 12814 w 19946"/>
                <a:gd name="T51" fmla="*/ 5507 h 21355"/>
                <a:gd name="T52" fmla="*/ 13180 w 19946"/>
                <a:gd name="T53" fmla="*/ 5805 h 21355"/>
                <a:gd name="T54" fmla="*/ 16475 w 19946"/>
                <a:gd name="T55" fmla="*/ 3570 h 21355"/>
                <a:gd name="T56" fmla="*/ 16475 w 19946"/>
                <a:gd name="T57" fmla="*/ 8933 h 21355"/>
                <a:gd name="T58" fmla="*/ 17024 w 19946"/>
                <a:gd name="T59" fmla="*/ 2676 h 21355"/>
                <a:gd name="T60" fmla="*/ 19038 w 19946"/>
                <a:gd name="T61" fmla="*/ 1932 h 21355"/>
                <a:gd name="T62" fmla="*/ 17573 w 19946"/>
                <a:gd name="T63" fmla="*/ 740 h 21355"/>
                <a:gd name="T64" fmla="*/ 16658 w 19946"/>
                <a:gd name="T65" fmla="*/ 2378 h 21355"/>
                <a:gd name="T66" fmla="*/ 8970 w 19946"/>
                <a:gd name="T67" fmla="*/ 2825 h 21355"/>
                <a:gd name="T68" fmla="*/ 15560 w 19946"/>
                <a:gd name="T69" fmla="*/ 2825 h 2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946" h="21355">
                  <a:moveTo>
                    <a:pt x="7505" y="10125"/>
                  </a:moveTo>
                  <a:cubicBezTo>
                    <a:pt x="3478" y="6996"/>
                    <a:pt x="733" y="3272"/>
                    <a:pt x="733" y="1038"/>
                  </a:cubicBezTo>
                  <a:cubicBezTo>
                    <a:pt x="733" y="1038"/>
                    <a:pt x="733" y="889"/>
                    <a:pt x="733" y="740"/>
                  </a:cubicBezTo>
                  <a:cubicBezTo>
                    <a:pt x="733" y="740"/>
                    <a:pt x="550" y="889"/>
                    <a:pt x="550" y="889"/>
                  </a:cubicBezTo>
                  <a:cubicBezTo>
                    <a:pt x="-1464" y="4017"/>
                    <a:pt x="3112" y="9082"/>
                    <a:pt x="6041" y="11316"/>
                  </a:cubicBezTo>
                  <a:cubicBezTo>
                    <a:pt x="6041" y="11316"/>
                    <a:pt x="6041" y="11316"/>
                    <a:pt x="6041" y="11465"/>
                  </a:cubicBezTo>
                  <a:cubicBezTo>
                    <a:pt x="6041" y="16232"/>
                    <a:pt x="6041" y="16232"/>
                    <a:pt x="6041" y="16232"/>
                  </a:cubicBezTo>
                  <a:cubicBezTo>
                    <a:pt x="6041" y="16381"/>
                    <a:pt x="5858" y="16530"/>
                    <a:pt x="5858" y="16679"/>
                  </a:cubicBezTo>
                  <a:cubicBezTo>
                    <a:pt x="550" y="18020"/>
                    <a:pt x="550" y="18020"/>
                    <a:pt x="550" y="18020"/>
                  </a:cubicBezTo>
                  <a:cubicBezTo>
                    <a:pt x="183" y="18169"/>
                    <a:pt x="0" y="18467"/>
                    <a:pt x="0" y="18765"/>
                  </a:cubicBezTo>
                  <a:cubicBezTo>
                    <a:pt x="183" y="19063"/>
                    <a:pt x="550" y="19360"/>
                    <a:pt x="916" y="19212"/>
                  </a:cubicBezTo>
                  <a:cubicBezTo>
                    <a:pt x="6590" y="17722"/>
                    <a:pt x="6590" y="17722"/>
                    <a:pt x="6590" y="17722"/>
                  </a:cubicBezTo>
                  <a:cubicBezTo>
                    <a:pt x="6590" y="17722"/>
                    <a:pt x="6773" y="17871"/>
                    <a:pt x="6956" y="17871"/>
                  </a:cubicBezTo>
                  <a:cubicBezTo>
                    <a:pt x="8970" y="20999"/>
                    <a:pt x="8970" y="20999"/>
                    <a:pt x="8970" y="20999"/>
                  </a:cubicBezTo>
                  <a:cubicBezTo>
                    <a:pt x="9153" y="21297"/>
                    <a:pt x="9702" y="21446"/>
                    <a:pt x="10068" y="21297"/>
                  </a:cubicBezTo>
                  <a:cubicBezTo>
                    <a:pt x="10434" y="21148"/>
                    <a:pt x="10434" y="20701"/>
                    <a:pt x="10251" y="20403"/>
                  </a:cubicBezTo>
                  <a:cubicBezTo>
                    <a:pt x="8421" y="17722"/>
                    <a:pt x="8421" y="17722"/>
                    <a:pt x="8421" y="17722"/>
                  </a:cubicBezTo>
                  <a:cubicBezTo>
                    <a:pt x="12265" y="18467"/>
                    <a:pt x="12265" y="18467"/>
                    <a:pt x="12265" y="18467"/>
                  </a:cubicBezTo>
                  <a:cubicBezTo>
                    <a:pt x="12631" y="18616"/>
                    <a:pt x="12997" y="18467"/>
                    <a:pt x="13180" y="18020"/>
                  </a:cubicBezTo>
                  <a:cubicBezTo>
                    <a:pt x="13180" y="17722"/>
                    <a:pt x="12997" y="17424"/>
                    <a:pt x="12631" y="17275"/>
                  </a:cubicBezTo>
                  <a:cubicBezTo>
                    <a:pt x="8055" y="16381"/>
                    <a:pt x="8055" y="16381"/>
                    <a:pt x="8055" y="16381"/>
                  </a:cubicBezTo>
                  <a:cubicBezTo>
                    <a:pt x="8055" y="16381"/>
                    <a:pt x="8055" y="16381"/>
                    <a:pt x="8055" y="16381"/>
                  </a:cubicBezTo>
                  <a:cubicBezTo>
                    <a:pt x="8055" y="12657"/>
                    <a:pt x="8055" y="12657"/>
                    <a:pt x="8055" y="12657"/>
                  </a:cubicBezTo>
                  <a:cubicBezTo>
                    <a:pt x="11350" y="14743"/>
                    <a:pt x="16658" y="16679"/>
                    <a:pt x="18855" y="15785"/>
                  </a:cubicBezTo>
                  <a:cubicBezTo>
                    <a:pt x="18855" y="15785"/>
                    <a:pt x="19038" y="15636"/>
                    <a:pt x="19038" y="15636"/>
                  </a:cubicBezTo>
                  <a:cubicBezTo>
                    <a:pt x="18855" y="15636"/>
                    <a:pt x="18672" y="15636"/>
                    <a:pt x="18672" y="15636"/>
                  </a:cubicBezTo>
                  <a:cubicBezTo>
                    <a:pt x="15926" y="15636"/>
                    <a:pt x="11350" y="13402"/>
                    <a:pt x="7505" y="10125"/>
                  </a:cubicBezTo>
                  <a:close/>
                  <a:moveTo>
                    <a:pt x="17024" y="12806"/>
                  </a:moveTo>
                  <a:cubicBezTo>
                    <a:pt x="17024" y="12955"/>
                    <a:pt x="16841" y="13104"/>
                    <a:pt x="16658" y="13104"/>
                  </a:cubicBezTo>
                  <a:cubicBezTo>
                    <a:pt x="16658" y="13104"/>
                    <a:pt x="16475" y="12955"/>
                    <a:pt x="16475" y="12806"/>
                  </a:cubicBezTo>
                  <a:cubicBezTo>
                    <a:pt x="16475" y="8933"/>
                    <a:pt x="16475" y="8933"/>
                    <a:pt x="16475" y="8933"/>
                  </a:cubicBezTo>
                  <a:cubicBezTo>
                    <a:pt x="15560" y="7890"/>
                    <a:pt x="14461" y="6847"/>
                    <a:pt x="13180" y="5805"/>
                  </a:cubicBezTo>
                  <a:cubicBezTo>
                    <a:pt x="8787" y="9380"/>
                    <a:pt x="8787" y="9380"/>
                    <a:pt x="8787" y="9380"/>
                  </a:cubicBezTo>
                  <a:cubicBezTo>
                    <a:pt x="8787" y="9380"/>
                    <a:pt x="8604" y="9380"/>
                    <a:pt x="8421" y="9380"/>
                  </a:cubicBezTo>
                  <a:cubicBezTo>
                    <a:pt x="8421" y="9231"/>
                    <a:pt x="8421" y="9082"/>
                    <a:pt x="8421" y="8933"/>
                  </a:cubicBezTo>
                  <a:cubicBezTo>
                    <a:pt x="12814" y="5507"/>
                    <a:pt x="12814" y="5507"/>
                    <a:pt x="12814" y="5507"/>
                  </a:cubicBezTo>
                  <a:cubicBezTo>
                    <a:pt x="11533" y="4464"/>
                    <a:pt x="10251" y="3570"/>
                    <a:pt x="8970" y="2825"/>
                  </a:cubicBezTo>
                  <a:cubicBezTo>
                    <a:pt x="4211" y="2825"/>
                    <a:pt x="4211" y="2825"/>
                    <a:pt x="4211" y="2825"/>
                  </a:cubicBezTo>
                  <a:cubicBezTo>
                    <a:pt x="4028" y="2825"/>
                    <a:pt x="4028" y="2676"/>
                    <a:pt x="4028" y="2527"/>
                  </a:cubicBezTo>
                  <a:cubicBezTo>
                    <a:pt x="4028" y="2378"/>
                    <a:pt x="4028" y="2378"/>
                    <a:pt x="4211" y="2378"/>
                  </a:cubicBezTo>
                  <a:cubicBezTo>
                    <a:pt x="8055" y="2378"/>
                    <a:pt x="8055" y="2378"/>
                    <a:pt x="8055" y="2378"/>
                  </a:cubicBezTo>
                  <a:cubicBezTo>
                    <a:pt x="4943" y="591"/>
                    <a:pt x="2380" y="-5"/>
                    <a:pt x="1831" y="591"/>
                  </a:cubicBezTo>
                  <a:cubicBezTo>
                    <a:pt x="1831" y="591"/>
                    <a:pt x="1831" y="591"/>
                    <a:pt x="1831" y="591"/>
                  </a:cubicBezTo>
                  <a:cubicBezTo>
                    <a:pt x="1648" y="591"/>
                    <a:pt x="1648" y="889"/>
                    <a:pt x="1648" y="1038"/>
                  </a:cubicBezTo>
                  <a:cubicBezTo>
                    <a:pt x="1648" y="2974"/>
                    <a:pt x="4394" y="6549"/>
                    <a:pt x="8055" y="9678"/>
                  </a:cubicBezTo>
                  <a:cubicBezTo>
                    <a:pt x="11899" y="12657"/>
                    <a:pt x="16292" y="14891"/>
                    <a:pt x="18672" y="14891"/>
                  </a:cubicBezTo>
                  <a:cubicBezTo>
                    <a:pt x="18855" y="14891"/>
                    <a:pt x="19221" y="14891"/>
                    <a:pt x="19221" y="14743"/>
                  </a:cubicBezTo>
                  <a:cubicBezTo>
                    <a:pt x="19953" y="14296"/>
                    <a:pt x="19221" y="12210"/>
                    <a:pt x="17024" y="9678"/>
                  </a:cubicBezTo>
                  <a:lnTo>
                    <a:pt x="17024" y="12806"/>
                  </a:lnTo>
                  <a:close/>
                  <a:moveTo>
                    <a:pt x="15560" y="2825"/>
                  </a:moveTo>
                  <a:cubicBezTo>
                    <a:pt x="15743" y="2974"/>
                    <a:pt x="15743" y="2974"/>
                    <a:pt x="15743" y="2974"/>
                  </a:cubicBezTo>
                  <a:cubicBezTo>
                    <a:pt x="12814" y="5507"/>
                    <a:pt x="12814" y="5507"/>
                    <a:pt x="12814" y="5507"/>
                  </a:cubicBezTo>
                  <a:cubicBezTo>
                    <a:pt x="12814" y="5507"/>
                    <a:pt x="12997" y="5656"/>
                    <a:pt x="12997" y="5656"/>
                  </a:cubicBezTo>
                  <a:cubicBezTo>
                    <a:pt x="12997" y="5656"/>
                    <a:pt x="13180" y="5805"/>
                    <a:pt x="13180" y="5805"/>
                  </a:cubicBezTo>
                  <a:cubicBezTo>
                    <a:pt x="16109" y="3421"/>
                    <a:pt x="16109" y="3421"/>
                    <a:pt x="16109" y="3421"/>
                  </a:cubicBezTo>
                  <a:cubicBezTo>
                    <a:pt x="16475" y="3570"/>
                    <a:pt x="16475" y="3570"/>
                    <a:pt x="16475" y="3570"/>
                  </a:cubicBezTo>
                  <a:cubicBezTo>
                    <a:pt x="16475" y="3570"/>
                    <a:pt x="16475" y="3570"/>
                    <a:pt x="16475" y="3570"/>
                  </a:cubicBezTo>
                  <a:cubicBezTo>
                    <a:pt x="16475" y="8933"/>
                    <a:pt x="16475" y="8933"/>
                    <a:pt x="16475" y="8933"/>
                  </a:cubicBezTo>
                  <a:cubicBezTo>
                    <a:pt x="16658" y="9082"/>
                    <a:pt x="16841" y="9380"/>
                    <a:pt x="17024" y="9678"/>
                  </a:cubicBezTo>
                  <a:cubicBezTo>
                    <a:pt x="17024" y="2676"/>
                    <a:pt x="17024" y="2676"/>
                    <a:pt x="17024" y="2676"/>
                  </a:cubicBezTo>
                  <a:cubicBezTo>
                    <a:pt x="17024" y="2676"/>
                    <a:pt x="17024" y="2676"/>
                    <a:pt x="17024" y="2676"/>
                  </a:cubicBezTo>
                  <a:cubicBezTo>
                    <a:pt x="17573" y="2825"/>
                    <a:pt x="18305" y="2527"/>
                    <a:pt x="19038" y="1932"/>
                  </a:cubicBezTo>
                  <a:cubicBezTo>
                    <a:pt x="19953" y="1336"/>
                    <a:pt x="20136" y="442"/>
                    <a:pt x="19770" y="144"/>
                  </a:cubicBezTo>
                  <a:cubicBezTo>
                    <a:pt x="19404" y="-154"/>
                    <a:pt x="18305" y="-5"/>
                    <a:pt x="17573" y="740"/>
                  </a:cubicBezTo>
                  <a:cubicBezTo>
                    <a:pt x="16841" y="1187"/>
                    <a:pt x="16475" y="1932"/>
                    <a:pt x="16658" y="2378"/>
                  </a:cubicBezTo>
                  <a:cubicBezTo>
                    <a:pt x="16658" y="2378"/>
                    <a:pt x="16658" y="2378"/>
                    <a:pt x="16658" y="2378"/>
                  </a:cubicBezTo>
                  <a:cubicBezTo>
                    <a:pt x="8055" y="2378"/>
                    <a:pt x="8055" y="2378"/>
                    <a:pt x="8055" y="2378"/>
                  </a:cubicBezTo>
                  <a:cubicBezTo>
                    <a:pt x="8421" y="2527"/>
                    <a:pt x="8604" y="2676"/>
                    <a:pt x="8970" y="2825"/>
                  </a:cubicBezTo>
                  <a:lnTo>
                    <a:pt x="15560" y="2825"/>
                  </a:lnTo>
                  <a:close/>
                  <a:moveTo>
                    <a:pt x="15560" y="282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439415" y="3909495"/>
            <a:ext cx="423890" cy="423890"/>
            <a:chOff x="2095350" y="2324961"/>
            <a:chExt cx="462882" cy="462882"/>
          </a:xfrm>
        </p:grpSpPr>
        <p:sp>
          <p:nvSpPr>
            <p:cNvPr id="60" name="Rounded Rectangle 59"/>
            <p:cNvSpPr/>
            <p:nvPr/>
          </p:nvSpPr>
          <p:spPr>
            <a:xfrm>
              <a:off x="2095350" y="2324961"/>
              <a:ext cx="462882" cy="46288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Shape 579"/>
            <p:cNvSpPr/>
            <p:nvPr/>
          </p:nvSpPr>
          <p:spPr>
            <a:xfrm flipV="1">
              <a:off x="2204123" y="2428623"/>
              <a:ext cx="245336" cy="255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439415" y="2788543"/>
            <a:ext cx="423890" cy="423890"/>
            <a:chOff x="2018242" y="3429000"/>
            <a:chExt cx="462882" cy="462882"/>
          </a:xfrm>
        </p:grpSpPr>
        <p:sp>
          <p:nvSpPr>
            <p:cNvPr id="64" name="Rounded Rectangle 63"/>
            <p:cNvSpPr/>
            <p:nvPr/>
          </p:nvSpPr>
          <p:spPr>
            <a:xfrm>
              <a:off x="2018242" y="3429000"/>
              <a:ext cx="462882" cy="46288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Shape 546"/>
            <p:cNvSpPr/>
            <p:nvPr/>
          </p:nvSpPr>
          <p:spPr>
            <a:xfrm>
              <a:off x="2102354" y="3560952"/>
              <a:ext cx="299452" cy="198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24" extrusionOk="0">
                  <a:moveTo>
                    <a:pt x="18596" y="5942"/>
                  </a:moveTo>
                  <a:cubicBezTo>
                    <a:pt x="18295" y="7132"/>
                    <a:pt x="17976" y="8348"/>
                    <a:pt x="17696" y="9399"/>
                  </a:cubicBezTo>
                  <a:cubicBezTo>
                    <a:pt x="18794" y="11734"/>
                    <a:pt x="19440" y="14666"/>
                    <a:pt x="19440" y="17887"/>
                  </a:cubicBezTo>
                  <a:cubicBezTo>
                    <a:pt x="19440" y="18391"/>
                    <a:pt x="19426" y="18896"/>
                    <a:pt x="19394" y="19390"/>
                  </a:cubicBezTo>
                  <a:cubicBezTo>
                    <a:pt x="19341" y="20265"/>
                    <a:pt x="19778" y="21038"/>
                    <a:pt x="20372" y="21116"/>
                  </a:cubicBezTo>
                  <a:cubicBezTo>
                    <a:pt x="20405" y="21122"/>
                    <a:pt x="20439" y="21124"/>
                    <a:pt x="20471" y="21124"/>
                  </a:cubicBezTo>
                  <a:cubicBezTo>
                    <a:pt x="21024" y="21124"/>
                    <a:pt x="21495" y="20502"/>
                    <a:pt x="21545" y="19677"/>
                  </a:cubicBezTo>
                  <a:cubicBezTo>
                    <a:pt x="21582" y="19089"/>
                    <a:pt x="21600" y="18486"/>
                    <a:pt x="21600" y="17887"/>
                  </a:cubicBezTo>
                  <a:cubicBezTo>
                    <a:pt x="21600" y="13196"/>
                    <a:pt x="20463" y="9004"/>
                    <a:pt x="18596" y="5942"/>
                  </a:cubicBezTo>
                  <a:close/>
                  <a:moveTo>
                    <a:pt x="10801" y="3957"/>
                  </a:moveTo>
                  <a:cubicBezTo>
                    <a:pt x="11273" y="3957"/>
                    <a:pt x="11734" y="4016"/>
                    <a:pt x="12183" y="4127"/>
                  </a:cubicBezTo>
                  <a:cubicBezTo>
                    <a:pt x="12656" y="3256"/>
                    <a:pt x="13186" y="2296"/>
                    <a:pt x="13702" y="1383"/>
                  </a:cubicBezTo>
                  <a:cubicBezTo>
                    <a:pt x="12781" y="990"/>
                    <a:pt x="11810" y="778"/>
                    <a:pt x="10801" y="778"/>
                  </a:cubicBezTo>
                  <a:cubicBezTo>
                    <a:pt x="4744" y="778"/>
                    <a:pt x="0" y="8292"/>
                    <a:pt x="0" y="17887"/>
                  </a:cubicBezTo>
                  <a:cubicBezTo>
                    <a:pt x="0" y="18477"/>
                    <a:pt x="18" y="19068"/>
                    <a:pt x="53" y="19643"/>
                  </a:cubicBezTo>
                  <a:cubicBezTo>
                    <a:pt x="105" y="20519"/>
                    <a:pt x="636" y="21162"/>
                    <a:pt x="1225" y="21086"/>
                  </a:cubicBezTo>
                  <a:cubicBezTo>
                    <a:pt x="1818" y="21007"/>
                    <a:pt x="2258" y="20236"/>
                    <a:pt x="2204" y="19361"/>
                  </a:cubicBezTo>
                  <a:cubicBezTo>
                    <a:pt x="2174" y="18879"/>
                    <a:pt x="2160" y="18383"/>
                    <a:pt x="2160" y="17887"/>
                  </a:cubicBezTo>
                  <a:cubicBezTo>
                    <a:pt x="2160" y="10076"/>
                    <a:pt x="5955" y="3957"/>
                    <a:pt x="10801" y="3957"/>
                  </a:cubicBezTo>
                  <a:close/>
                  <a:moveTo>
                    <a:pt x="8778" y="16036"/>
                  </a:moveTo>
                  <a:cubicBezTo>
                    <a:pt x="8032" y="17937"/>
                    <a:pt x="8535" y="19501"/>
                    <a:pt x="9569" y="20379"/>
                  </a:cubicBezTo>
                  <a:cubicBezTo>
                    <a:pt x="10602" y="21258"/>
                    <a:pt x="11773" y="21116"/>
                    <a:pt x="12519" y="19216"/>
                  </a:cubicBezTo>
                  <a:cubicBezTo>
                    <a:pt x="13265" y="17315"/>
                    <a:pt x="17970" y="355"/>
                    <a:pt x="17561" y="6"/>
                  </a:cubicBezTo>
                  <a:cubicBezTo>
                    <a:pt x="17151" y="-342"/>
                    <a:pt x="9524" y="14136"/>
                    <a:pt x="8778" y="1603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020332" y="3909495"/>
            <a:ext cx="423890" cy="423890"/>
            <a:chOff x="2855493" y="3429000"/>
            <a:chExt cx="462882" cy="462882"/>
          </a:xfrm>
        </p:grpSpPr>
        <p:sp>
          <p:nvSpPr>
            <p:cNvPr id="51" name="Rounded Rectangle 50"/>
            <p:cNvSpPr/>
            <p:nvPr/>
          </p:nvSpPr>
          <p:spPr>
            <a:xfrm>
              <a:off x="2855493" y="3429000"/>
              <a:ext cx="462882" cy="46288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Shape 1849"/>
            <p:cNvSpPr/>
            <p:nvPr/>
          </p:nvSpPr>
          <p:spPr>
            <a:xfrm flipH="1">
              <a:off x="2967936" y="3562457"/>
              <a:ext cx="256862" cy="206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0892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/>
      <p:bldP spid="81" grpId="0" build="p"/>
      <p:bldP spid="82" grpId="0" build="p"/>
      <p:bldP spid="83" grpId="0" build="p"/>
      <p:bldP spid="84" grpId="0" build="p"/>
      <p:bldP spid="85" grpId="0" build="p"/>
      <p:bldP spid="86" grpId="0" build="p"/>
      <p:bldP spid="87" grpId="0" build="p"/>
      <p:bldP spid="88" grpId="0" build="p"/>
      <p:bldP spid="7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057181" y="258350"/>
            <a:ext cx="4268738" cy="5105398"/>
            <a:chOff x="3119128" y="610153"/>
            <a:chExt cx="3938053" cy="47099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5"/>
            <a:stretch/>
          </p:blipFill>
          <p:spPr bwMode="auto">
            <a:xfrm>
              <a:off x="3823065" y="610153"/>
              <a:ext cx="2016210" cy="4709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组合 10"/>
            <p:cNvGrpSpPr/>
            <p:nvPr/>
          </p:nvGrpSpPr>
          <p:grpSpPr>
            <a:xfrm>
              <a:off x="3119128" y="2281906"/>
              <a:ext cx="1352009" cy="683197"/>
              <a:chOff x="915735" y="1477422"/>
              <a:chExt cx="1352009" cy="683197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164031" y="1477422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47" name="组合 46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52" name="弧形 5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3" name="直接连接符 52"/>
                  <p:cNvCxnSpPr>
                    <a:cxnSpLocks/>
                    <a:stCxn id="5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直接连接符 5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5" name="弧形 54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8" name="组合 4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9" name="弧形 4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0" name="直接连接符 49"/>
                  <p:cNvCxnSpPr>
                    <a:cxnSpLocks/>
                    <a:stCxn id="4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7" name="组合 36"/>
              <p:cNvGrpSpPr/>
              <p:nvPr/>
            </p:nvGrpSpPr>
            <p:grpSpPr>
              <a:xfrm flipV="1">
                <a:off x="915735" y="1907778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43" name="弧形 42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4" name="直接连接符 43"/>
                  <p:cNvCxnSpPr>
                    <a:cxnSpLocks/>
                    <a:stCxn id="43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6" name="弧形 45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9" name="组合 38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0" name="弧形 39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1" name="直接连接符 40"/>
                  <p:cNvCxnSpPr>
                    <a:cxnSpLocks/>
                    <a:stCxn id="40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" name="组合 12"/>
            <p:cNvGrpSpPr/>
            <p:nvPr/>
          </p:nvGrpSpPr>
          <p:grpSpPr>
            <a:xfrm>
              <a:off x="5263225" y="4003424"/>
              <a:ext cx="1793956" cy="719341"/>
              <a:chOff x="3210092" y="3198940"/>
              <a:chExt cx="1793956" cy="719341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371463" y="3198940"/>
                <a:ext cx="1632585" cy="373996"/>
                <a:chOff x="-164379" y="2115819"/>
                <a:chExt cx="4132029" cy="946576"/>
              </a:xfrm>
            </p:grpSpPr>
            <p:grpSp>
              <p:nvGrpSpPr>
                <p:cNvPr id="27" name="组合 26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32" name="弧形 3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3" name="直接连接符 32"/>
                  <p:cNvCxnSpPr>
                    <a:cxnSpLocks/>
                    <a:stCxn id="3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弧形 34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29" name="弧形 2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0" name="直接连接符 29"/>
                  <p:cNvCxnSpPr>
                    <a:cxnSpLocks/>
                    <a:stCxn id="2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5" name="组合 14"/>
              <p:cNvGrpSpPr/>
              <p:nvPr/>
            </p:nvGrpSpPr>
            <p:grpSpPr>
              <a:xfrm flipV="1">
                <a:off x="3210092" y="3665440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22" name="弧形 2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3" name="直接连接符 22"/>
                  <p:cNvCxnSpPr>
                    <a:cxnSpLocks/>
                    <a:stCxn id="2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" name="弧形 25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" name="组合 1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19" name="弧形 1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0" name="直接连接符 19"/>
                  <p:cNvCxnSpPr>
                    <a:cxnSpLocks/>
                    <a:stCxn id="1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直接连接符 2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7113647" y="5003566"/>
            <a:ext cx="3780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美化、定做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/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免费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模板</a:t>
            </a:r>
          </a:p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微</a:t>
            </a:r>
            <a:r>
              <a:rPr lang="zh-CN" altLang="en-US" sz="1100" kern="0" spc="300" dirty="0" smtClean="0">
                <a:solidFill>
                  <a:srgbClr val="212A35"/>
                </a:solidFill>
                <a:cs typeface="+mn-ea"/>
                <a:sym typeface="+mn-lt"/>
              </a:rPr>
              <a:t>信关注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“燃品堂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PPT”</a:t>
            </a:r>
          </a:p>
        </p:txBody>
      </p:sp>
      <p:pic>
        <p:nvPicPr>
          <p:cNvPr id="57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055" y="5651638"/>
            <a:ext cx="871408" cy="87140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912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8735" y="5920581"/>
            <a:ext cx="64075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0" spc="300" dirty="0">
                <a:solidFill>
                  <a:srgbClr val="212A35"/>
                </a:solidFill>
                <a:cs typeface="+mn-ea"/>
                <a:sym typeface="+mn-lt"/>
              </a:rPr>
              <a:t>燃品堂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PPT   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原创作品</a:t>
            </a:r>
            <a:endParaRPr lang="en-US" altLang="zh-CN" kern="0" spc="300" dirty="0" smtClean="0">
              <a:solidFill>
                <a:srgbClr val="212A35"/>
              </a:solidFill>
              <a:cs typeface="+mn-ea"/>
              <a:sym typeface="+mn-lt"/>
            </a:endParaRPr>
          </a:p>
          <a:p>
            <a:endParaRPr lang="en-US" altLang="zh-CN" kern="0" spc="300" dirty="0">
              <a:solidFill>
                <a:srgbClr val="212A35"/>
              </a:solidFill>
              <a:cs typeface="+mn-ea"/>
              <a:sym typeface="+mn-lt"/>
            </a:endParaRPr>
          </a:p>
          <a:p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51PPT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模板网    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   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1904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3080"/>
          <p:cNvSpPr txBox="1">
            <a:spLocks noChangeArrowheads="1"/>
          </p:cNvSpPr>
          <p:nvPr/>
        </p:nvSpPr>
        <p:spPr bwMode="auto">
          <a:xfrm>
            <a:off x="6348061" y="3437700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8436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3087"/>
          <p:cNvSpPr>
            <a:spLocks noChangeArrowheads="1"/>
          </p:cNvSpPr>
          <p:nvPr/>
        </p:nvSpPr>
        <p:spPr bwMode="auto">
          <a:xfrm>
            <a:off x="6535541" y="2558644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45344" y="3600095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45343" y="4151461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605663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7" grpId="0" animBg="1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1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3146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4330852" y="5609131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244" y="4491782"/>
            <a:ext cx="216361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430581" y="3394053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807549" y="2196385"/>
            <a:ext cx="180301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27623" y="5153041"/>
            <a:ext cx="1194667" cy="1124436"/>
            <a:chOff x="6139503" y="4871969"/>
            <a:chExt cx="1192668" cy="1122553"/>
          </a:xfrm>
          <a:effectLst/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8719" y="4028612"/>
            <a:ext cx="1194667" cy="1124437"/>
            <a:chOff x="6420131" y="3749417"/>
            <a:chExt cx="1192668" cy="1122553"/>
          </a:xfrm>
          <a:effectLst/>
        </p:grpSpPr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87073" y="2904188"/>
            <a:ext cx="1194667" cy="1124434"/>
            <a:chOff x="5999190" y="2626865"/>
            <a:chExt cx="1192668" cy="1122553"/>
          </a:xfrm>
          <a:effectLst/>
        </p:grpSpPr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60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89746" y="1842413"/>
            <a:ext cx="1194667" cy="1124436"/>
            <a:chOff x="5402860" y="1566869"/>
            <a:chExt cx="1192668" cy="1122553"/>
          </a:xfrm>
          <a:effectLst/>
        </p:grpSpPr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78750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030495" y="1802826"/>
            <a:ext cx="901509" cy="901509"/>
            <a:chOff x="5385173" y="1917525"/>
            <a:chExt cx="1440000" cy="1440000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6011312" y="5140073"/>
            <a:ext cx="901508" cy="901509"/>
            <a:chOff x="5385173" y="1917525"/>
            <a:chExt cx="1440000" cy="1440000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75175" y="2007525"/>
              <a:ext cx="1260001" cy="126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6912125" y="4039172"/>
            <a:ext cx="901509" cy="901509"/>
            <a:chOff x="5385173" y="1917525"/>
            <a:chExt cx="1440000" cy="1440000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26591" y="2873726"/>
            <a:ext cx="901509" cy="901509"/>
            <a:chOff x="5385173" y="1917525"/>
            <a:chExt cx="1440000" cy="1440000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5232725" y="2000031"/>
            <a:ext cx="488319" cy="488319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42044" y="5422632"/>
            <a:ext cx="433091" cy="331012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634" y="4293573"/>
            <a:ext cx="448155" cy="385938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Freeform 13"/>
          <p:cNvSpPr>
            <a:spLocks noChangeAspect="1" noEditPoints="1"/>
          </p:cNvSpPr>
          <p:nvPr/>
        </p:nvSpPr>
        <p:spPr bwMode="auto">
          <a:xfrm>
            <a:off x="6079830" y="3099243"/>
            <a:ext cx="424090" cy="412991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9548" y="5070177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16792" y="4029287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45952" y="2816561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494" y="1699468"/>
            <a:ext cx="1768355" cy="224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90264" y="1937485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9197" y="3035657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6808" y="4254292"/>
            <a:ext cx="2643848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6648" y="5304303"/>
            <a:ext cx="2707640" cy="38505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1368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1"/>
          <p:cNvGrpSpPr/>
          <p:nvPr/>
        </p:nvGrpSpPr>
        <p:grpSpPr>
          <a:xfrm>
            <a:off x="1162782" y="2076008"/>
            <a:ext cx="8032851" cy="3584344"/>
            <a:chOff x="179512" y="2060848"/>
            <a:chExt cx="7617691" cy="3399096"/>
          </a:xfrm>
        </p:grpSpPr>
        <p:sp>
          <p:nvSpPr>
            <p:cNvPr id="5" name="Oval 65"/>
            <p:cNvSpPr>
              <a:spLocks noChangeArrowheads="1"/>
            </p:cNvSpPr>
            <p:nvPr/>
          </p:nvSpPr>
          <p:spPr bwMode="auto">
            <a:xfrm>
              <a:off x="989905" y="4559851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组合 53"/>
            <p:cNvGrpSpPr/>
            <p:nvPr/>
          </p:nvGrpSpPr>
          <p:grpSpPr>
            <a:xfrm>
              <a:off x="179512" y="2060848"/>
              <a:ext cx="7617691" cy="3322593"/>
              <a:chOff x="683568" y="2266648"/>
              <a:chExt cx="7617691" cy="3322593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628510" y="2428726"/>
                <a:ext cx="5186513" cy="2674281"/>
              </a:xfrm>
              <a:custGeom>
                <a:avLst/>
                <a:gdLst>
                  <a:gd name="T0" fmla="*/ 0 w 4608"/>
                  <a:gd name="T1" fmla="*/ 72 h 2376"/>
                  <a:gd name="T2" fmla="*/ 4608 w 4608"/>
                  <a:gd name="T3" fmla="*/ 2376 h 2376"/>
                  <a:gd name="T4" fmla="*/ 4608 w 4608"/>
                  <a:gd name="T5" fmla="*/ 2304 h 2376"/>
                  <a:gd name="T6" fmla="*/ 0 w 4608"/>
                  <a:gd name="T7" fmla="*/ 0 h 2376"/>
                  <a:gd name="T8" fmla="*/ 0 w 4608"/>
                  <a:gd name="T9" fmla="*/ 72 h 2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08"/>
                  <a:gd name="T16" fmla="*/ 0 h 2376"/>
                  <a:gd name="T17" fmla="*/ 4608 w 4608"/>
                  <a:gd name="T18" fmla="*/ 2376 h 2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08" h="2376">
                    <a:moveTo>
                      <a:pt x="0" y="72"/>
                    </a:moveTo>
                    <a:lnTo>
                      <a:pt x="4608" y="2376"/>
                    </a:lnTo>
                    <a:lnTo>
                      <a:pt x="4608" y="2304"/>
                    </a:lnTo>
                    <a:lnTo>
                      <a:pt x="0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7652945" y="5103007"/>
                <a:ext cx="648314" cy="810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2628510" y="2266648"/>
                <a:ext cx="5672749" cy="2836359"/>
              </a:xfrm>
              <a:custGeom>
                <a:avLst/>
                <a:gdLst>
                  <a:gd name="T0" fmla="*/ 288 w 5040"/>
                  <a:gd name="T1" fmla="*/ 0 h 2520"/>
                  <a:gd name="T2" fmla="*/ 4896 w 5040"/>
                  <a:gd name="T3" fmla="*/ 2304 h 2520"/>
                  <a:gd name="T4" fmla="*/ 5040 w 5040"/>
                  <a:gd name="T5" fmla="*/ 2232 h 2520"/>
                  <a:gd name="T6" fmla="*/ 5040 w 5040"/>
                  <a:gd name="T7" fmla="*/ 2520 h 2520"/>
                  <a:gd name="T8" fmla="*/ 4464 w 5040"/>
                  <a:gd name="T9" fmla="*/ 2520 h 2520"/>
                  <a:gd name="T10" fmla="*/ 4608 w 5040"/>
                  <a:gd name="T11" fmla="*/ 2448 h 2520"/>
                  <a:gd name="T12" fmla="*/ 0 w 5040"/>
                  <a:gd name="T13" fmla="*/ 144 h 2520"/>
                  <a:gd name="T14" fmla="*/ 288 w 5040"/>
                  <a:gd name="T15" fmla="*/ 0 h 25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40"/>
                  <a:gd name="T25" fmla="*/ 0 h 2520"/>
                  <a:gd name="T26" fmla="*/ 5040 w 5040"/>
                  <a:gd name="T27" fmla="*/ 2520 h 25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40" h="2520">
                    <a:moveTo>
                      <a:pt x="288" y="0"/>
                    </a:moveTo>
                    <a:lnTo>
                      <a:pt x="4896" y="2304"/>
                    </a:lnTo>
                    <a:lnTo>
                      <a:pt x="5040" y="2232"/>
                    </a:lnTo>
                    <a:lnTo>
                      <a:pt x="5040" y="2520"/>
                    </a:lnTo>
                    <a:lnTo>
                      <a:pt x="4464" y="2520"/>
                    </a:lnTo>
                    <a:lnTo>
                      <a:pt x="4608" y="2448"/>
                    </a:lnTo>
                    <a:lnTo>
                      <a:pt x="0" y="144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2304353" y="2428726"/>
                <a:ext cx="4538199" cy="2269087"/>
              </a:xfrm>
              <a:custGeom>
                <a:avLst/>
                <a:gdLst>
                  <a:gd name="T0" fmla="*/ 3744 w 4032"/>
                  <a:gd name="T1" fmla="*/ 2016 h 2016"/>
                  <a:gd name="T2" fmla="*/ 0 w 4032"/>
                  <a:gd name="T3" fmla="*/ 144 h 2016"/>
                  <a:gd name="T4" fmla="*/ 288 w 4032"/>
                  <a:gd name="T5" fmla="*/ 0 h 2016"/>
                  <a:gd name="T6" fmla="*/ 4032 w 4032"/>
                  <a:gd name="T7" fmla="*/ 1872 h 2016"/>
                  <a:gd name="T8" fmla="*/ 3744 w 4032"/>
                  <a:gd name="T9" fmla="*/ 2016 h 20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2"/>
                  <a:gd name="T16" fmla="*/ 0 h 2016"/>
                  <a:gd name="T17" fmla="*/ 4032 w 4032"/>
                  <a:gd name="T18" fmla="*/ 2016 h 20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2" h="2016">
                    <a:moveTo>
                      <a:pt x="3744" y="201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4032" y="1872"/>
                    </a:lnTo>
                    <a:lnTo>
                      <a:pt x="3744" y="201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0"/>
              <p:cNvSpPr>
                <a:spLocks/>
              </p:cNvSpPr>
              <p:nvPr/>
            </p:nvSpPr>
            <p:spPr bwMode="auto">
              <a:xfrm>
                <a:off x="2304353" y="2590803"/>
                <a:ext cx="4214042" cy="2755320"/>
              </a:xfrm>
              <a:custGeom>
                <a:avLst/>
                <a:gdLst>
                  <a:gd name="T0" fmla="*/ 0 w 3744"/>
                  <a:gd name="T1" fmla="*/ 0 h 2448"/>
                  <a:gd name="T2" fmla="*/ 0 w 3744"/>
                  <a:gd name="T3" fmla="*/ 72 h 2448"/>
                  <a:gd name="T4" fmla="*/ 3672 w 3744"/>
                  <a:gd name="T5" fmla="*/ 1908 h 2448"/>
                  <a:gd name="T6" fmla="*/ 3672 w 3744"/>
                  <a:gd name="T7" fmla="*/ 2412 h 2448"/>
                  <a:gd name="T8" fmla="*/ 3744 w 3744"/>
                  <a:gd name="T9" fmla="*/ 2448 h 2448"/>
                  <a:gd name="T10" fmla="*/ 3744 w 3744"/>
                  <a:gd name="T11" fmla="*/ 1872 h 2448"/>
                  <a:gd name="T12" fmla="*/ 0 w 3744"/>
                  <a:gd name="T13" fmla="*/ 0 h 24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4"/>
                  <a:gd name="T22" fmla="*/ 0 h 2448"/>
                  <a:gd name="T23" fmla="*/ 3744 w 3744"/>
                  <a:gd name="T24" fmla="*/ 2448 h 24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4" h="2448">
                    <a:moveTo>
                      <a:pt x="0" y="0"/>
                    </a:moveTo>
                    <a:lnTo>
                      <a:pt x="0" y="72"/>
                    </a:lnTo>
                    <a:lnTo>
                      <a:pt x="3672" y="1908"/>
                    </a:lnTo>
                    <a:lnTo>
                      <a:pt x="3672" y="2412"/>
                    </a:lnTo>
                    <a:lnTo>
                      <a:pt x="3744" y="2448"/>
                    </a:lnTo>
                    <a:lnTo>
                      <a:pt x="3744" y="18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6275277" y="5305604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6761513" y="5062488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6356317" y="4535735"/>
                <a:ext cx="648314" cy="1053506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1980196" y="2590803"/>
                <a:ext cx="3889885" cy="1944932"/>
              </a:xfrm>
              <a:custGeom>
                <a:avLst/>
                <a:gdLst>
                  <a:gd name="T0" fmla="*/ 3168 w 3456"/>
                  <a:gd name="T1" fmla="*/ 1728 h 1728"/>
                  <a:gd name="T2" fmla="*/ 0 w 3456"/>
                  <a:gd name="T3" fmla="*/ 144 h 1728"/>
                  <a:gd name="T4" fmla="*/ 288 w 3456"/>
                  <a:gd name="T5" fmla="*/ 0 h 1728"/>
                  <a:gd name="T6" fmla="*/ 3456 w 3456"/>
                  <a:gd name="T7" fmla="*/ 1584 h 1728"/>
                  <a:gd name="T8" fmla="*/ 3168 w 3456"/>
                  <a:gd name="T9" fmla="*/ 1728 h 17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56"/>
                  <a:gd name="T16" fmla="*/ 0 h 1728"/>
                  <a:gd name="T17" fmla="*/ 3456 w 3456"/>
                  <a:gd name="T18" fmla="*/ 1728 h 17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56" h="1728">
                    <a:moveTo>
                      <a:pt x="3168" y="1728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3456" y="1584"/>
                    </a:lnTo>
                    <a:lnTo>
                      <a:pt x="3168" y="172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1980196" y="2752881"/>
                <a:ext cx="3565728" cy="2431165"/>
              </a:xfrm>
              <a:custGeom>
                <a:avLst/>
                <a:gdLst>
                  <a:gd name="T0" fmla="*/ 0 w 3168"/>
                  <a:gd name="T1" fmla="*/ 0 h 2160"/>
                  <a:gd name="T2" fmla="*/ 0 w 3168"/>
                  <a:gd name="T3" fmla="*/ 72 h 2160"/>
                  <a:gd name="T4" fmla="*/ 3096 w 3168"/>
                  <a:gd name="T5" fmla="*/ 1620 h 2160"/>
                  <a:gd name="T6" fmla="*/ 3096 w 3168"/>
                  <a:gd name="T7" fmla="*/ 2124 h 2160"/>
                  <a:gd name="T8" fmla="*/ 3168 w 3168"/>
                  <a:gd name="T9" fmla="*/ 2160 h 2160"/>
                  <a:gd name="T10" fmla="*/ 3168 w 3168"/>
                  <a:gd name="T11" fmla="*/ 1584 h 2160"/>
                  <a:gd name="T12" fmla="*/ 0 w 3168"/>
                  <a:gd name="T13" fmla="*/ 0 h 2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68"/>
                  <a:gd name="T22" fmla="*/ 0 h 2160"/>
                  <a:gd name="T23" fmla="*/ 3168 w 3168"/>
                  <a:gd name="T24" fmla="*/ 2160 h 2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68" h="2160">
                    <a:moveTo>
                      <a:pt x="0" y="0"/>
                    </a:moveTo>
                    <a:lnTo>
                      <a:pt x="0" y="72"/>
                    </a:lnTo>
                    <a:lnTo>
                      <a:pt x="3096" y="1620"/>
                    </a:lnTo>
                    <a:lnTo>
                      <a:pt x="3096" y="2124"/>
                    </a:lnTo>
                    <a:lnTo>
                      <a:pt x="3168" y="2160"/>
                    </a:lnTo>
                    <a:lnTo>
                      <a:pt x="3168" y="1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5302806" y="514352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5789042" y="4900410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5383845" y="4373658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19"/>
              <p:cNvSpPr>
                <a:spLocks/>
              </p:cNvSpPr>
              <p:nvPr/>
            </p:nvSpPr>
            <p:spPr bwMode="auto">
              <a:xfrm>
                <a:off x="1656039" y="2752881"/>
                <a:ext cx="3241571" cy="1620777"/>
              </a:xfrm>
              <a:custGeom>
                <a:avLst/>
                <a:gdLst>
                  <a:gd name="T0" fmla="*/ 2592 w 2880"/>
                  <a:gd name="T1" fmla="*/ 1440 h 1440"/>
                  <a:gd name="T2" fmla="*/ 0 w 2880"/>
                  <a:gd name="T3" fmla="*/ 144 h 1440"/>
                  <a:gd name="T4" fmla="*/ 288 w 2880"/>
                  <a:gd name="T5" fmla="*/ 0 h 1440"/>
                  <a:gd name="T6" fmla="*/ 2880 w 2880"/>
                  <a:gd name="T7" fmla="*/ 1296 h 1440"/>
                  <a:gd name="T8" fmla="*/ 2592 w 2880"/>
                  <a:gd name="T9" fmla="*/ 1440 h 14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80"/>
                  <a:gd name="T16" fmla="*/ 0 h 1440"/>
                  <a:gd name="T17" fmla="*/ 2880 w 2880"/>
                  <a:gd name="T18" fmla="*/ 1440 h 14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80" h="1440">
                    <a:moveTo>
                      <a:pt x="2592" y="1440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880" y="1296"/>
                    </a:lnTo>
                    <a:lnTo>
                      <a:pt x="2592" y="144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1656039" y="2914959"/>
                <a:ext cx="2917414" cy="2107010"/>
              </a:xfrm>
              <a:custGeom>
                <a:avLst/>
                <a:gdLst>
                  <a:gd name="T0" fmla="*/ 0 w 2592"/>
                  <a:gd name="T1" fmla="*/ 0 h 1872"/>
                  <a:gd name="T2" fmla="*/ 0 w 2592"/>
                  <a:gd name="T3" fmla="*/ 72 h 1872"/>
                  <a:gd name="T4" fmla="*/ 2520 w 2592"/>
                  <a:gd name="T5" fmla="*/ 1332 h 1872"/>
                  <a:gd name="T6" fmla="*/ 2520 w 2592"/>
                  <a:gd name="T7" fmla="*/ 1836 h 1872"/>
                  <a:gd name="T8" fmla="*/ 2592 w 2592"/>
                  <a:gd name="T9" fmla="*/ 1872 h 1872"/>
                  <a:gd name="T10" fmla="*/ 2592 w 2592"/>
                  <a:gd name="T11" fmla="*/ 1296 h 1872"/>
                  <a:gd name="T12" fmla="*/ 0 w 2592"/>
                  <a:gd name="T13" fmla="*/ 0 h 18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92"/>
                  <a:gd name="T22" fmla="*/ 0 h 1872"/>
                  <a:gd name="T23" fmla="*/ 2592 w 2592"/>
                  <a:gd name="T24" fmla="*/ 1872 h 18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92" h="1872">
                    <a:moveTo>
                      <a:pt x="0" y="0"/>
                    </a:moveTo>
                    <a:lnTo>
                      <a:pt x="0" y="72"/>
                    </a:lnTo>
                    <a:lnTo>
                      <a:pt x="2520" y="1332"/>
                    </a:lnTo>
                    <a:lnTo>
                      <a:pt x="2520" y="1836"/>
                    </a:lnTo>
                    <a:lnTo>
                      <a:pt x="2592" y="1872"/>
                    </a:lnTo>
                    <a:lnTo>
                      <a:pt x="2592" y="12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4330335" y="498144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2"/>
              <p:cNvSpPr>
                <a:spLocks/>
              </p:cNvSpPr>
              <p:nvPr/>
            </p:nvSpPr>
            <p:spPr bwMode="auto">
              <a:xfrm>
                <a:off x="4816571" y="4738332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3"/>
              <p:cNvSpPr>
                <a:spLocks/>
              </p:cNvSpPr>
              <p:nvPr/>
            </p:nvSpPr>
            <p:spPr bwMode="auto">
              <a:xfrm>
                <a:off x="4411374" y="4211580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4"/>
              <p:cNvSpPr>
                <a:spLocks/>
              </p:cNvSpPr>
              <p:nvPr/>
            </p:nvSpPr>
            <p:spPr bwMode="auto">
              <a:xfrm>
                <a:off x="1331882" y="2914959"/>
                <a:ext cx="2593257" cy="1296621"/>
              </a:xfrm>
              <a:custGeom>
                <a:avLst/>
                <a:gdLst>
                  <a:gd name="T0" fmla="*/ 2016 w 2304"/>
                  <a:gd name="T1" fmla="*/ 1152 h 1152"/>
                  <a:gd name="T2" fmla="*/ 0 w 2304"/>
                  <a:gd name="T3" fmla="*/ 144 h 1152"/>
                  <a:gd name="T4" fmla="*/ 288 w 2304"/>
                  <a:gd name="T5" fmla="*/ 0 h 1152"/>
                  <a:gd name="T6" fmla="*/ 2304 w 2304"/>
                  <a:gd name="T7" fmla="*/ 1008 h 1152"/>
                  <a:gd name="T8" fmla="*/ 2016 w 2304"/>
                  <a:gd name="T9" fmla="*/ 1152 h 1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4"/>
                  <a:gd name="T16" fmla="*/ 0 h 1152"/>
                  <a:gd name="T17" fmla="*/ 2304 w 2304"/>
                  <a:gd name="T18" fmla="*/ 1152 h 11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4" h="1152">
                    <a:moveTo>
                      <a:pt x="2016" y="1152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304" y="1008"/>
                    </a:lnTo>
                    <a:lnTo>
                      <a:pt x="2016" y="1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/>
              <a:lstStyle/>
              <a:p>
                <a:pPr algn="just" defTabSz="964230" latinLnBrk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9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1344408" y="3077036"/>
                <a:ext cx="2269099" cy="1782854"/>
              </a:xfrm>
              <a:custGeom>
                <a:avLst/>
                <a:gdLst>
                  <a:gd name="T0" fmla="*/ 0 w 2016"/>
                  <a:gd name="T1" fmla="*/ 0 h 1584"/>
                  <a:gd name="T2" fmla="*/ 0 w 2016"/>
                  <a:gd name="T3" fmla="*/ 72 h 1584"/>
                  <a:gd name="T4" fmla="*/ 1944 w 2016"/>
                  <a:gd name="T5" fmla="*/ 1044 h 1584"/>
                  <a:gd name="T6" fmla="*/ 1944 w 2016"/>
                  <a:gd name="T7" fmla="*/ 1548 h 1584"/>
                  <a:gd name="T8" fmla="*/ 2016 w 2016"/>
                  <a:gd name="T9" fmla="*/ 1584 h 1584"/>
                  <a:gd name="T10" fmla="*/ 2016 w 2016"/>
                  <a:gd name="T11" fmla="*/ 1008 h 1584"/>
                  <a:gd name="T12" fmla="*/ 0 w 2016"/>
                  <a:gd name="T13" fmla="*/ 0 h 15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16"/>
                  <a:gd name="T22" fmla="*/ 0 h 1584"/>
                  <a:gd name="T23" fmla="*/ 2016 w 2016"/>
                  <a:gd name="T24" fmla="*/ 1584 h 15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16" h="1584">
                    <a:moveTo>
                      <a:pt x="0" y="0"/>
                    </a:moveTo>
                    <a:lnTo>
                      <a:pt x="0" y="72"/>
                    </a:lnTo>
                    <a:lnTo>
                      <a:pt x="1944" y="1044"/>
                    </a:lnTo>
                    <a:lnTo>
                      <a:pt x="1944" y="1548"/>
                    </a:lnTo>
                    <a:lnTo>
                      <a:pt x="2016" y="1584"/>
                    </a:lnTo>
                    <a:lnTo>
                      <a:pt x="2016" y="10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3370390" y="4819371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3844099" y="4576255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28"/>
              <p:cNvSpPr>
                <a:spLocks/>
              </p:cNvSpPr>
              <p:nvPr/>
            </p:nvSpPr>
            <p:spPr bwMode="auto">
              <a:xfrm>
                <a:off x="3438903" y="4049502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/>
              <a:lstStyle/>
              <a:p>
                <a:pPr algn="just" defTabSz="964230" latinLnBrk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9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9"/>
              <p:cNvSpPr>
                <a:spLocks/>
              </p:cNvSpPr>
              <p:nvPr/>
            </p:nvSpPr>
            <p:spPr bwMode="auto">
              <a:xfrm>
                <a:off x="1007725" y="3077036"/>
                <a:ext cx="1944942" cy="972466"/>
              </a:xfrm>
              <a:custGeom>
                <a:avLst/>
                <a:gdLst>
                  <a:gd name="T0" fmla="*/ 1440 w 1728"/>
                  <a:gd name="T1" fmla="*/ 864 h 864"/>
                  <a:gd name="T2" fmla="*/ 0 w 1728"/>
                  <a:gd name="T3" fmla="*/ 144 h 864"/>
                  <a:gd name="T4" fmla="*/ 288 w 1728"/>
                  <a:gd name="T5" fmla="*/ 0 h 864"/>
                  <a:gd name="T6" fmla="*/ 1728 w 1728"/>
                  <a:gd name="T7" fmla="*/ 720 h 864"/>
                  <a:gd name="T8" fmla="*/ 1440 w 1728"/>
                  <a:gd name="T9" fmla="*/ 864 h 8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28"/>
                  <a:gd name="T16" fmla="*/ 0 h 864"/>
                  <a:gd name="T17" fmla="*/ 1728 w 1728"/>
                  <a:gd name="T18" fmla="*/ 864 h 8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28" h="864">
                    <a:moveTo>
                      <a:pt x="1440" y="864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728" y="720"/>
                    </a:lnTo>
                    <a:lnTo>
                      <a:pt x="1440" y="86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1007725" y="3239114"/>
                <a:ext cx="1620785" cy="1458699"/>
              </a:xfrm>
              <a:custGeom>
                <a:avLst/>
                <a:gdLst>
                  <a:gd name="T0" fmla="*/ 0 w 1440"/>
                  <a:gd name="T1" fmla="*/ 0 h 1296"/>
                  <a:gd name="T2" fmla="*/ 0 w 1440"/>
                  <a:gd name="T3" fmla="*/ 72 h 1296"/>
                  <a:gd name="T4" fmla="*/ 1368 w 1440"/>
                  <a:gd name="T5" fmla="*/ 756 h 1296"/>
                  <a:gd name="T6" fmla="*/ 1368 w 1440"/>
                  <a:gd name="T7" fmla="*/ 1260 h 1296"/>
                  <a:gd name="T8" fmla="*/ 1440 w 1440"/>
                  <a:gd name="T9" fmla="*/ 1296 h 1296"/>
                  <a:gd name="T10" fmla="*/ 1440 w 1440"/>
                  <a:gd name="T11" fmla="*/ 720 h 1296"/>
                  <a:gd name="T12" fmla="*/ 0 w 1440"/>
                  <a:gd name="T13" fmla="*/ 0 h 12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40"/>
                  <a:gd name="T22" fmla="*/ 0 h 1296"/>
                  <a:gd name="T23" fmla="*/ 1440 w 1440"/>
                  <a:gd name="T24" fmla="*/ 1296 h 12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40" h="1296">
                    <a:moveTo>
                      <a:pt x="0" y="0"/>
                    </a:moveTo>
                    <a:lnTo>
                      <a:pt x="0" y="72"/>
                    </a:lnTo>
                    <a:lnTo>
                      <a:pt x="1368" y="756"/>
                    </a:lnTo>
                    <a:lnTo>
                      <a:pt x="1368" y="1260"/>
                    </a:lnTo>
                    <a:lnTo>
                      <a:pt x="1440" y="1296"/>
                    </a:lnTo>
                    <a:lnTo>
                      <a:pt x="144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2385393" y="4657293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32"/>
              <p:cNvSpPr>
                <a:spLocks/>
              </p:cNvSpPr>
              <p:nvPr/>
            </p:nvSpPr>
            <p:spPr bwMode="auto">
              <a:xfrm>
                <a:off x="2871628" y="4414177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2466432" y="3887425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auto">
              <a:xfrm>
                <a:off x="683568" y="3239114"/>
                <a:ext cx="1296628" cy="648311"/>
              </a:xfrm>
              <a:custGeom>
                <a:avLst/>
                <a:gdLst>
                  <a:gd name="T0" fmla="*/ 864 w 1152"/>
                  <a:gd name="T1" fmla="*/ 576 h 576"/>
                  <a:gd name="T2" fmla="*/ 0 w 1152"/>
                  <a:gd name="T3" fmla="*/ 144 h 576"/>
                  <a:gd name="T4" fmla="*/ 288 w 1152"/>
                  <a:gd name="T5" fmla="*/ 0 h 576"/>
                  <a:gd name="T6" fmla="*/ 1152 w 1152"/>
                  <a:gd name="T7" fmla="*/ 432 h 576"/>
                  <a:gd name="T8" fmla="*/ 864 w 1152"/>
                  <a:gd name="T9" fmla="*/ 576 h 5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2"/>
                  <a:gd name="T16" fmla="*/ 0 h 576"/>
                  <a:gd name="T17" fmla="*/ 1152 w 1152"/>
                  <a:gd name="T18" fmla="*/ 576 h 5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2" h="576">
                    <a:moveTo>
                      <a:pt x="864" y="57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152" y="432"/>
                    </a:lnTo>
                    <a:lnTo>
                      <a:pt x="864" y="5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35"/>
              <p:cNvSpPr>
                <a:spLocks/>
              </p:cNvSpPr>
              <p:nvPr/>
            </p:nvSpPr>
            <p:spPr bwMode="auto">
              <a:xfrm>
                <a:off x="683568" y="3401192"/>
                <a:ext cx="972471" cy="1134544"/>
              </a:xfrm>
              <a:custGeom>
                <a:avLst/>
                <a:gdLst>
                  <a:gd name="T0" fmla="*/ 0 w 864"/>
                  <a:gd name="T1" fmla="*/ 0 h 1008"/>
                  <a:gd name="T2" fmla="*/ 0 w 864"/>
                  <a:gd name="T3" fmla="*/ 72 h 1008"/>
                  <a:gd name="T4" fmla="*/ 792 w 864"/>
                  <a:gd name="T5" fmla="*/ 468 h 1008"/>
                  <a:gd name="T6" fmla="*/ 792 w 864"/>
                  <a:gd name="T7" fmla="*/ 972 h 1008"/>
                  <a:gd name="T8" fmla="*/ 864 w 864"/>
                  <a:gd name="T9" fmla="*/ 1008 h 1008"/>
                  <a:gd name="T10" fmla="*/ 864 w 864"/>
                  <a:gd name="T11" fmla="*/ 432 h 1008"/>
                  <a:gd name="T12" fmla="*/ 0 w 864"/>
                  <a:gd name="T13" fmla="*/ 0 h 10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4"/>
                  <a:gd name="T22" fmla="*/ 0 h 1008"/>
                  <a:gd name="T23" fmla="*/ 864 w 864"/>
                  <a:gd name="T24" fmla="*/ 1008 h 10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4" h="1008">
                    <a:moveTo>
                      <a:pt x="0" y="0"/>
                    </a:moveTo>
                    <a:lnTo>
                      <a:pt x="0" y="72"/>
                    </a:lnTo>
                    <a:lnTo>
                      <a:pt x="792" y="468"/>
                    </a:lnTo>
                    <a:lnTo>
                      <a:pt x="792" y="972"/>
                    </a:lnTo>
                    <a:lnTo>
                      <a:pt x="864" y="1008"/>
                    </a:lnTo>
                    <a:lnTo>
                      <a:pt x="864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1412921" y="449521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1899157" y="425209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1493961" y="3725347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65"/>
            <p:cNvSpPr>
              <a:spLocks noChangeArrowheads="1"/>
            </p:cNvSpPr>
            <p:nvPr/>
          </p:nvSpPr>
          <p:spPr bwMode="auto">
            <a:xfrm>
              <a:off x="1970103" y="468851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65"/>
            <p:cNvSpPr>
              <a:spLocks noChangeArrowheads="1"/>
            </p:cNvSpPr>
            <p:nvPr/>
          </p:nvSpPr>
          <p:spPr bwMode="auto">
            <a:xfrm>
              <a:off x="2925489" y="486652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5"/>
            <p:cNvSpPr>
              <a:spLocks noChangeArrowheads="1"/>
            </p:cNvSpPr>
            <p:nvPr/>
          </p:nvSpPr>
          <p:spPr bwMode="auto">
            <a:xfrm>
              <a:off x="3905927" y="5046045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5"/>
            <p:cNvSpPr>
              <a:spLocks noChangeArrowheads="1"/>
            </p:cNvSpPr>
            <p:nvPr/>
          </p:nvSpPr>
          <p:spPr bwMode="auto">
            <a:xfrm>
              <a:off x="4886365" y="5221363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65"/>
            <p:cNvSpPr>
              <a:spLocks noChangeArrowheads="1"/>
            </p:cNvSpPr>
            <p:nvPr/>
          </p:nvSpPr>
          <p:spPr bwMode="auto">
            <a:xfrm>
              <a:off x="5871864" y="5383439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7077808" y="5788908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43715" y="5592573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09456" y="5396237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71454" y="5199902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60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71911" y="5003566"/>
            <a:ext cx="624581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6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28662" y="4807230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88917" y="2327477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588919" y="2585447"/>
            <a:ext cx="4101881" cy="68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59"/>
          <p:cNvSpPr>
            <a:spLocks noEditPoints="1"/>
          </p:cNvSpPr>
          <p:nvPr/>
        </p:nvSpPr>
        <p:spPr bwMode="auto">
          <a:xfrm>
            <a:off x="9304101" y="5380144"/>
            <a:ext cx="821738" cy="840105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994348" y="6255565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0731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2" grpId="0"/>
      <p:bldP spid="53" grpId="0"/>
      <p:bldP spid="54" grpId="0"/>
      <p:bldP spid="57" grpId="0"/>
      <p:bldP spid="60" grpId="0" animBg="1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941666" y="1205443"/>
            <a:ext cx="8907663" cy="3957867"/>
            <a:chOff x="1447800" y="2628900"/>
            <a:chExt cx="5745163" cy="2552700"/>
          </a:xfrm>
        </p:grpSpPr>
        <p:sp>
          <p:nvSpPr>
            <p:cNvPr id="6184" name="Freeform 40"/>
            <p:cNvSpPr>
              <a:spLocks/>
            </p:cNvSpPr>
            <p:nvPr/>
          </p:nvSpPr>
          <p:spPr bwMode="auto">
            <a:xfrm>
              <a:off x="1447800" y="2713037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rgbClr val="2B29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1447800" y="2628900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7" name="Straight Connector 26"/>
          <p:cNvCxnSpPr/>
          <p:nvPr/>
        </p:nvCxnSpPr>
        <p:spPr>
          <a:xfrm rot="5400000">
            <a:off x="3024002" y="5514897"/>
            <a:ext cx="2310430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5007541" y="5343288"/>
            <a:ext cx="2812697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175273" y="3544317"/>
            <a:ext cx="539560" cy="539560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58507" y="2827288"/>
            <a:ext cx="802042" cy="802042"/>
            <a:chOff x="3237545" y="4561747"/>
            <a:chExt cx="1146960" cy="1146960"/>
          </a:xfrm>
        </p:grpSpPr>
        <p:sp>
          <p:nvSpPr>
            <p:cNvPr id="30" name="圆角矩形 2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72101" y="2284058"/>
            <a:ext cx="1141668" cy="1141668"/>
            <a:chOff x="3237545" y="4561747"/>
            <a:chExt cx="1146960" cy="1146960"/>
          </a:xfrm>
        </p:grpSpPr>
        <p:sp>
          <p:nvSpPr>
            <p:cNvPr id="33" name="圆角矩形 3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3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41"/>
          <p:cNvSpPr txBox="1"/>
          <p:nvPr/>
        </p:nvSpPr>
        <p:spPr>
          <a:xfrm>
            <a:off x="1677339" y="56144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70"/>
          <p:cNvSpPr txBox="1"/>
          <p:nvPr/>
        </p:nvSpPr>
        <p:spPr>
          <a:xfrm>
            <a:off x="1677338" y="53157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41"/>
          <p:cNvSpPr txBox="1"/>
          <p:nvPr/>
        </p:nvSpPr>
        <p:spPr>
          <a:xfrm>
            <a:off x="4191939" y="5384854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170"/>
          <p:cNvSpPr txBox="1"/>
          <p:nvPr/>
        </p:nvSpPr>
        <p:spPr>
          <a:xfrm>
            <a:off x="4191938" y="508610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41"/>
          <p:cNvSpPr txBox="1"/>
          <p:nvPr/>
        </p:nvSpPr>
        <p:spPr>
          <a:xfrm>
            <a:off x="6506514" y="50429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170"/>
          <p:cNvSpPr txBox="1"/>
          <p:nvPr/>
        </p:nvSpPr>
        <p:spPr>
          <a:xfrm>
            <a:off x="6506513" y="47442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4371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3080"/>
          <p:cNvSpPr txBox="1">
            <a:spLocks noChangeArrowheads="1"/>
          </p:cNvSpPr>
          <p:nvPr/>
        </p:nvSpPr>
        <p:spPr bwMode="auto">
          <a:xfrm>
            <a:off x="6348061" y="3437700"/>
            <a:ext cx="1760948" cy="13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6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8436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3087"/>
          <p:cNvSpPr>
            <a:spLocks noChangeArrowheads="1"/>
          </p:cNvSpPr>
          <p:nvPr/>
        </p:nvSpPr>
        <p:spPr bwMode="auto">
          <a:xfrm>
            <a:off x="6535541" y="2558644"/>
            <a:ext cx="482083" cy="48208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45344" y="3600095"/>
            <a:ext cx="2855021" cy="504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45343" y="4151461"/>
            <a:ext cx="3978695" cy="434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591423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7" grpId="0" animBg="1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559352" y="2793959"/>
            <a:ext cx="5644686" cy="2211976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6395" y="3217381"/>
            <a:ext cx="3217647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6394" y="4311268"/>
            <a:ext cx="3269848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6395" y="5405155"/>
            <a:ext cx="3217647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6395" y="2939854"/>
            <a:ext cx="1916474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6395" y="5157803"/>
            <a:ext cx="1256599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6395" y="4048829"/>
            <a:ext cx="1256599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9539" y="3999289"/>
            <a:ext cx="3679629" cy="1884340"/>
            <a:chOff x="1047907" y="3811318"/>
            <a:chExt cx="3673475" cy="188118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5992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31754" y="2975232"/>
            <a:ext cx="2488600" cy="1544044"/>
            <a:chOff x="1659095" y="2788969"/>
            <a:chExt cx="2484437" cy="1541462"/>
          </a:xfrm>
        </p:grpSpPr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5992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3859681" y="1820768"/>
            <a:ext cx="1432734" cy="1469310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just" defTabSz="915992">
              <a:lnSpc>
                <a:spcPct val="120000"/>
              </a:lnSpc>
              <a:defRPr/>
            </a:pPr>
            <a:endParaRPr lang="zh-CN" altLang="en-US" sz="781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90296" y="3813695"/>
            <a:ext cx="459409" cy="443617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7679" y="2554034"/>
            <a:ext cx="480357" cy="480867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8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0726" y="5173945"/>
            <a:ext cx="452232" cy="443617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文本框 10"/>
          <p:cNvSpPr txBox="1">
            <a:spLocks noChangeArrowheads="1"/>
          </p:cNvSpPr>
          <p:nvPr/>
        </p:nvSpPr>
        <p:spPr bwMode="auto">
          <a:xfrm>
            <a:off x="308695" y="274605"/>
            <a:ext cx="2236359" cy="34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3499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B65ACF5-95EB-4010-B011-440CE56732D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880.pptx"/>
</p:tagLst>
</file>

<file path=ppt/theme/theme1.xml><?xml version="1.0" encoding="utf-8"?>
<a:theme xmlns:a="http://schemas.openxmlformats.org/drawingml/2006/main" name="1_自定义设计方案">
  <a:themeElements>
    <a:clrScheme name="自定义 1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5A55F"/>
      </a:accent1>
      <a:accent2>
        <a:srgbClr val="5A5A5A"/>
      </a:accent2>
      <a:accent3>
        <a:srgbClr val="15A55F"/>
      </a:accent3>
      <a:accent4>
        <a:srgbClr val="5A5A5A"/>
      </a:accent4>
      <a:accent5>
        <a:srgbClr val="15A55F"/>
      </a:accent5>
      <a:accent6>
        <a:srgbClr val="5A5A5A"/>
      </a:accent6>
      <a:hlink>
        <a:srgbClr val="15A55F"/>
      </a:hlink>
      <a:folHlink>
        <a:srgbClr val="5A5A5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5085</Words>
  <Application>Microsoft Office PowerPoint</Application>
  <PresentationFormat>自定义</PresentationFormat>
  <Paragraphs>198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HelveticaNeueLT Pro 35 Th</vt:lpstr>
      <vt:lpstr>맑은 고딕</vt:lpstr>
      <vt:lpstr>冬青黑体简体中文 W3</vt:lpstr>
      <vt:lpstr>宋体</vt:lpstr>
      <vt:lpstr>微软雅黑</vt:lpstr>
      <vt:lpstr>Arial</vt:lpstr>
      <vt:lpstr>Calibri</vt:lpstr>
      <vt:lpstr>Calibri Light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bt880.pptx</dc:title>
  <dc:creator/>
  <cp:keywords>www.51pptmoban.com</cp:keywords>
  <cp:lastModifiedBy/>
  <cp:revision>1</cp:revision>
  <dcterms:created xsi:type="dcterms:W3CDTF">2016-10-17T14:00:15Z</dcterms:created>
  <dcterms:modified xsi:type="dcterms:W3CDTF">2018-12-07T14:09:48Z</dcterms:modified>
</cp:coreProperties>
</file>