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5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5" r:id="rId3"/>
    <p:sldId id="258" r:id="rId4"/>
    <p:sldId id="276" r:id="rId5"/>
    <p:sldId id="277" r:id="rId6"/>
    <p:sldId id="278" r:id="rId7"/>
    <p:sldId id="279" r:id="rId8"/>
    <p:sldId id="280" r:id="rId9"/>
    <p:sldId id="281" r:id="rId10"/>
    <p:sldId id="271" r:id="rId11"/>
    <p:sldId id="282" r:id="rId12"/>
    <p:sldId id="283" r:id="rId13"/>
    <p:sldId id="284" r:id="rId14"/>
    <p:sldId id="285" r:id="rId15"/>
    <p:sldId id="286" r:id="rId16"/>
    <p:sldId id="287" r:id="rId17"/>
    <p:sldId id="272" r:id="rId18"/>
    <p:sldId id="288" r:id="rId19"/>
    <p:sldId id="289" r:id="rId20"/>
    <p:sldId id="290" r:id="rId21"/>
    <p:sldId id="291" r:id="rId22"/>
    <p:sldId id="292" r:id="rId23"/>
    <p:sldId id="293" r:id="rId24"/>
    <p:sldId id="27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261" r:id="rId33"/>
    <p:sldId id="263" r:id="rId34"/>
    <p:sldId id="264" r:id="rId35"/>
    <p:sldId id="265" r:id="rId36"/>
    <p:sldId id="266" r:id="rId37"/>
    <p:sldId id="267" r:id="rId38"/>
    <p:sldId id="268" r:id="rId39"/>
    <p:sldId id="269" r:id="rId40"/>
    <p:sldId id="270" r:id="rId41"/>
    <p:sldId id="30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63" autoAdjust="0"/>
    <p:restoredTop sz="94660"/>
  </p:normalViewPr>
  <p:slideViewPr>
    <p:cSldViewPr snapToGrid="0">
      <p:cViewPr>
        <p:scale>
          <a:sx n="100" d="100"/>
          <a:sy n="100" d="100"/>
        </p:scale>
        <p:origin x="372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8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687C9A-28E8-4B02-BD7E-816673F5EAC0}" type="datetimeFigureOut">
              <a:rPr lang="zh-CN" altLang="en-US" smtClean="0"/>
              <a:t>2018/12/8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8E2C6-E967-462E-B8E3-45B8A38D3A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90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47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639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55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808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019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59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473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1960563"/>
            <a:ext cx="12192000" cy="4932363"/>
            <a:chOff x="-58738" y="1960563"/>
            <a:chExt cx="12250738" cy="4932363"/>
          </a:xfrm>
        </p:grpSpPr>
        <p:sp>
          <p:nvSpPr>
            <p:cNvPr id="5" name="Freeform 6"/>
            <p:cNvSpPr>
              <a:spLocks/>
            </p:cNvSpPr>
            <p:nvPr userDrawn="1"/>
          </p:nvSpPr>
          <p:spPr bwMode="auto">
            <a:xfrm>
              <a:off x="9580562" y="2282825"/>
              <a:ext cx="2611438" cy="873125"/>
            </a:xfrm>
            <a:custGeom>
              <a:avLst/>
              <a:gdLst>
                <a:gd name="T0" fmla="*/ 1645 w 1645"/>
                <a:gd name="T1" fmla="*/ 42 h 550"/>
                <a:gd name="T2" fmla="*/ 1512 w 1645"/>
                <a:gd name="T3" fmla="*/ 0 h 550"/>
                <a:gd name="T4" fmla="*/ 0 w 1645"/>
                <a:gd name="T5" fmla="*/ 0 h 550"/>
                <a:gd name="T6" fmla="*/ 1645 w 1645"/>
                <a:gd name="T7" fmla="*/ 550 h 550"/>
                <a:gd name="T8" fmla="*/ 1645 w 1645"/>
                <a:gd name="T9" fmla="*/ 4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550">
                  <a:moveTo>
                    <a:pt x="1645" y="42"/>
                  </a:moveTo>
                  <a:lnTo>
                    <a:pt x="1512" y="0"/>
                  </a:lnTo>
                  <a:lnTo>
                    <a:pt x="0" y="0"/>
                  </a:lnTo>
                  <a:lnTo>
                    <a:pt x="1645" y="550"/>
                  </a:lnTo>
                  <a:lnTo>
                    <a:pt x="1645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 userDrawn="1"/>
          </p:nvSpPr>
          <p:spPr bwMode="auto">
            <a:xfrm>
              <a:off x="6669087" y="2282825"/>
              <a:ext cx="5311775" cy="1055688"/>
            </a:xfrm>
            <a:custGeom>
              <a:avLst/>
              <a:gdLst>
                <a:gd name="T0" fmla="*/ 0 w 3346"/>
                <a:gd name="T1" fmla="*/ 665 h 665"/>
                <a:gd name="T2" fmla="*/ 1834 w 3346"/>
                <a:gd name="T3" fmla="*/ 0 h 665"/>
                <a:gd name="T4" fmla="*/ 3346 w 3346"/>
                <a:gd name="T5" fmla="*/ 0 h 665"/>
                <a:gd name="T6" fmla="*/ 1679 w 3346"/>
                <a:gd name="T7" fmla="*/ 665 h 665"/>
                <a:gd name="T8" fmla="*/ 0 w 3346"/>
                <a:gd name="T9" fmla="*/ 665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6" h="665">
                  <a:moveTo>
                    <a:pt x="0" y="665"/>
                  </a:moveTo>
                  <a:lnTo>
                    <a:pt x="1834" y="0"/>
                  </a:lnTo>
                  <a:lnTo>
                    <a:pt x="3346" y="0"/>
                  </a:lnTo>
                  <a:lnTo>
                    <a:pt x="1679" y="665"/>
                  </a:lnTo>
                  <a:lnTo>
                    <a:pt x="0" y="6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 userDrawn="1"/>
          </p:nvSpPr>
          <p:spPr bwMode="auto">
            <a:xfrm>
              <a:off x="3314700" y="1960563"/>
              <a:ext cx="6019800" cy="1377950"/>
            </a:xfrm>
            <a:custGeom>
              <a:avLst/>
              <a:gdLst>
                <a:gd name="T0" fmla="*/ 0 w 3792"/>
                <a:gd name="T1" fmla="*/ 0 h 868"/>
                <a:gd name="T2" fmla="*/ 2113 w 3792"/>
                <a:gd name="T3" fmla="*/ 868 h 868"/>
                <a:gd name="T4" fmla="*/ 3792 w 3792"/>
                <a:gd name="T5" fmla="*/ 868 h 868"/>
                <a:gd name="T6" fmla="*/ 1383 w 3792"/>
                <a:gd name="T7" fmla="*/ 0 h 868"/>
                <a:gd name="T8" fmla="*/ 0 w 3792"/>
                <a:gd name="T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2" h="868">
                  <a:moveTo>
                    <a:pt x="0" y="0"/>
                  </a:moveTo>
                  <a:lnTo>
                    <a:pt x="2113" y="868"/>
                  </a:lnTo>
                  <a:lnTo>
                    <a:pt x="3792" y="868"/>
                  </a:lnTo>
                  <a:lnTo>
                    <a:pt x="13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 userDrawn="1"/>
          </p:nvSpPr>
          <p:spPr bwMode="auto">
            <a:xfrm>
              <a:off x="-58738" y="1960563"/>
              <a:ext cx="5568950" cy="4932363"/>
            </a:xfrm>
            <a:custGeom>
              <a:avLst/>
              <a:gdLst>
                <a:gd name="T0" fmla="*/ 2125 w 3508"/>
                <a:gd name="T1" fmla="*/ 0 h 3107"/>
                <a:gd name="T2" fmla="*/ 0 w 3508"/>
                <a:gd name="T3" fmla="*/ 1351 h 3107"/>
                <a:gd name="T4" fmla="*/ 0 w 3508"/>
                <a:gd name="T5" fmla="*/ 3107 h 3107"/>
                <a:gd name="T6" fmla="*/ 801 w 3508"/>
                <a:gd name="T7" fmla="*/ 3107 h 3107"/>
                <a:gd name="T8" fmla="*/ 3508 w 3508"/>
                <a:gd name="T9" fmla="*/ 0 h 3107"/>
                <a:gd name="T10" fmla="*/ 2125 w 3508"/>
                <a:gd name="T11" fmla="*/ 0 h 3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8" h="3107">
                  <a:moveTo>
                    <a:pt x="2125" y="0"/>
                  </a:moveTo>
                  <a:lnTo>
                    <a:pt x="0" y="1351"/>
                  </a:lnTo>
                  <a:lnTo>
                    <a:pt x="0" y="3107"/>
                  </a:lnTo>
                  <a:lnTo>
                    <a:pt x="801" y="3107"/>
                  </a:lnTo>
                  <a:lnTo>
                    <a:pt x="3508" y="0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8605309" y="5496226"/>
            <a:ext cx="2915177" cy="371475"/>
          </a:xfrm>
        </p:spPr>
        <p:txBody>
          <a:bodyPr anchor="ctr">
            <a:normAutofit/>
          </a:bodyPr>
          <a:lstStyle>
            <a:lvl1pPr marL="0" indent="0" algn="r">
              <a:buNone/>
              <a:defRPr sz="1200" b="1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 smtClean="0"/>
              <a:t>Signature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8605309" y="5867701"/>
            <a:ext cx="2915177" cy="371475"/>
          </a:xfrm>
        </p:spPr>
        <p:txBody>
          <a:bodyPr anchor="ctr">
            <a:normAutofit/>
          </a:bodyPr>
          <a:lstStyle>
            <a:lvl1pPr marL="0" indent="0" algn="r">
              <a:buNone/>
              <a:defRPr sz="1200" b="1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 smtClean="0"/>
              <a:t>Date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667250" y="4908408"/>
            <a:ext cx="6853237" cy="558799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 smtClean="0"/>
              <a:t>Click to edit Master subtitle style</a:t>
            </a:r>
            <a:endParaRPr lang="en-US" altLang="zh-CN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4667250" y="3639445"/>
            <a:ext cx="6853237" cy="1180406"/>
          </a:xfrm>
        </p:spPr>
        <p:txBody>
          <a:bodyPr anchor="b">
            <a:normAutofit/>
          </a:bodyPr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40" name="图片占位符 39"/>
          <p:cNvSpPr>
            <a:spLocks noGrp="1"/>
          </p:cNvSpPr>
          <p:nvPr>
            <p:ph type="pic" sz="quarter" idx="14"/>
          </p:nvPr>
        </p:nvSpPr>
        <p:spPr>
          <a:xfrm>
            <a:off x="-2" y="0"/>
            <a:ext cx="12192000" cy="4114801"/>
          </a:xfrm>
          <a:custGeom>
            <a:avLst/>
            <a:gdLst>
              <a:gd name="connsiteX0" fmla="*/ 0 w 12192000"/>
              <a:gd name="connsiteY0" fmla="*/ 0 h 4114801"/>
              <a:gd name="connsiteX1" fmla="*/ 12192000 w 12192000"/>
              <a:gd name="connsiteY1" fmla="*/ 0 h 4114801"/>
              <a:gd name="connsiteX2" fmla="*/ 12192000 w 12192000"/>
              <a:gd name="connsiteY2" fmla="*/ 2333270 h 4114801"/>
              <a:gd name="connsiteX3" fmla="*/ 12159798 w 12192000"/>
              <a:gd name="connsiteY3" fmla="*/ 2339283 h 4114801"/>
              <a:gd name="connsiteX4" fmla="*/ 11981876 w 12192000"/>
              <a:gd name="connsiteY4" fmla="*/ 2282826 h 4114801"/>
              <a:gd name="connsiteX5" fmla="*/ 11981875 w 12192000"/>
              <a:gd name="connsiteY5" fmla="*/ 2282826 h 4114801"/>
              <a:gd name="connsiteX6" fmla="*/ 9593084 w 12192000"/>
              <a:gd name="connsiteY6" fmla="*/ 2282826 h 4114801"/>
              <a:gd name="connsiteX7" fmla="*/ 9593083 w 12192000"/>
              <a:gd name="connsiteY7" fmla="*/ 2282826 h 4114801"/>
              <a:gd name="connsiteX8" fmla="*/ 8017701 w 12192000"/>
              <a:gd name="connsiteY8" fmla="*/ 2856805 h 4114801"/>
              <a:gd name="connsiteX9" fmla="*/ 5542251 w 12192000"/>
              <a:gd name="connsiteY9" fmla="*/ 1960564 h 4114801"/>
              <a:gd name="connsiteX10" fmla="*/ 5542250 w 12192000"/>
              <a:gd name="connsiteY10" fmla="*/ 1960564 h 4114801"/>
              <a:gd name="connsiteX11" fmla="*/ 3357265 w 12192000"/>
              <a:gd name="connsiteY11" fmla="*/ 1960564 h 4114801"/>
              <a:gd name="connsiteX12" fmla="*/ 3357264 w 12192000"/>
              <a:gd name="connsiteY12" fmla="*/ 1960564 h 4114801"/>
              <a:gd name="connsiteX13" fmla="*/ 1 w 12192000"/>
              <a:gd name="connsiteY13" fmla="*/ 4105277 h 4114801"/>
              <a:gd name="connsiteX14" fmla="*/ 1 w 12192000"/>
              <a:gd name="connsiteY14" fmla="*/ 4114801 h 4114801"/>
              <a:gd name="connsiteX15" fmla="*/ 0 w 12192000"/>
              <a:gd name="connsiteY15" fmla="*/ 4114801 h 4114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4114801">
                <a:moveTo>
                  <a:pt x="0" y="0"/>
                </a:moveTo>
                <a:lnTo>
                  <a:pt x="12192000" y="0"/>
                </a:lnTo>
                <a:lnTo>
                  <a:pt x="12192000" y="2333270"/>
                </a:lnTo>
                <a:lnTo>
                  <a:pt x="12159798" y="2339283"/>
                </a:lnTo>
                <a:lnTo>
                  <a:pt x="11981876" y="2282826"/>
                </a:lnTo>
                <a:lnTo>
                  <a:pt x="11981875" y="2282826"/>
                </a:lnTo>
                <a:lnTo>
                  <a:pt x="9593084" y="2282826"/>
                </a:lnTo>
                <a:lnTo>
                  <a:pt x="9593083" y="2282826"/>
                </a:lnTo>
                <a:lnTo>
                  <a:pt x="8017701" y="2856805"/>
                </a:lnTo>
                <a:lnTo>
                  <a:pt x="5542251" y="1960564"/>
                </a:lnTo>
                <a:lnTo>
                  <a:pt x="5542250" y="1960564"/>
                </a:lnTo>
                <a:lnTo>
                  <a:pt x="3357265" y="1960564"/>
                </a:lnTo>
                <a:lnTo>
                  <a:pt x="3357264" y="1960564"/>
                </a:lnTo>
                <a:lnTo>
                  <a:pt x="1" y="4105277"/>
                </a:lnTo>
                <a:lnTo>
                  <a:pt x="1" y="4114801"/>
                </a:lnTo>
                <a:lnTo>
                  <a:pt x="0" y="4114801"/>
                </a:lnTo>
                <a:close/>
              </a:path>
            </a:pathLst>
          </a:cu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241BB573-1FF6-4582-BD59-DEFA876082D6}"/>
              </a:ext>
            </a:extLst>
          </p:cNvPr>
          <p:cNvCxnSpPr/>
          <p:nvPr userDrawn="1"/>
        </p:nvCxnSpPr>
        <p:spPr>
          <a:xfrm>
            <a:off x="5016498" y="4908408"/>
            <a:ext cx="650398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3936274" y="2044786"/>
            <a:ext cx="7584213" cy="656792"/>
          </a:xfrm>
        </p:spPr>
        <p:txBody>
          <a:bodyPr anchor="b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936274" y="2830942"/>
            <a:ext cx="7584213" cy="1015623"/>
          </a:xfrm>
        </p:spPr>
        <p:txBody>
          <a:bodyPr anchor="t">
            <a:normAutofit/>
          </a:bodyPr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 smtClean="0"/>
              <a:t>Edit Master text styles</a:t>
            </a:r>
            <a:endParaRPr lang="en-US" altLang="zh-CN" dirty="0"/>
          </a:p>
        </p:txBody>
      </p:sp>
      <p:grpSp>
        <p:nvGrpSpPr>
          <p:cNvPr id="12" name="组合 11"/>
          <p:cNvGrpSpPr/>
          <p:nvPr userDrawn="1"/>
        </p:nvGrpSpPr>
        <p:grpSpPr>
          <a:xfrm flipV="1">
            <a:off x="-46546" y="0"/>
            <a:ext cx="3256471" cy="6858000"/>
            <a:chOff x="-69060" y="0"/>
            <a:chExt cx="5429251" cy="6858000"/>
          </a:xfrm>
        </p:grpSpPr>
        <p:sp>
          <p:nvSpPr>
            <p:cNvPr id="16" name="平行四边形 15"/>
            <p:cNvSpPr/>
            <p:nvPr/>
          </p:nvSpPr>
          <p:spPr>
            <a:xfrm flipH="1">
              <a:off x="-69060" y="0"/>
              <a:ext cx="5429251" cy="6858000"/>
            </a:xfrm>
            <a:prstGeom prst="parallelogram">
              <a:avLst>
                <a:gd name="adj" fmla="val 6941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-5330" y="0"/>
              <a:ext cx="5271522" cy="6858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8" name="平行四边形 13"/>
            <p:cNvSpPr/>
            <p:nvPr/>
          </p:nvSpPr>
          <p:spPr>
            <a:xfrm flipH="1">
              <a:off x="-69060" y="0"/>
              <a:ext cx="3321819" cy="6858000"/>
            </a:xfrm>
            <a:custGeom>
              <a:avLst/>
              <a:gdLst>
                <a:gd name="connsiteX0" fmla="*/ 0 w 6783916"/>
                <a:gd name="connsiteY0" fmla="*/ 6858000 h 6858000"/>
                <a:gd name="connsiteX1" fmla="*/ 2886624 w 6783916"/>
                <a:gd name="connsiteY1" fmla="*/ 0 h 6858000"/>
                <a:gd name="connsiteX2" fmla="*/ 6783916 w 6783916"/>
                <a:gd name="connsiteY2" fmla="*/ 0 h 6858000"/>
                <a:gd name="connsiteX3" fmla="*/ 3897292 w 6783916"/>
                <a:gd name="connsiteY3" fmla="*/ 6858000 h 6858000"/>
                <a:gd name="connsiteX4" fmla="*/ 0 w 6783916"/>
                <a:gd name="connsiteY4" fmla="*/ 6858000 h 6858000"/>
                <a:gd name="connsiteX0" fmla="*/ 0 w 6240991"/>
                <a:gd name="connsiteY0" fmla="*/ 6858000 h 6858000"/>
                <a:gd name="connsiteX1" fmla="*/ 2886624 w 6240991"/>
                <a:gd name="connsiteY1" fmla="*/ 0 h 6858000"/>
                <a:gd name="connsiteX2" fmla="*/ 6240991 w 6240991"/>
                <a:gd name="connsiteY2" fmla="*/ 9525 h 6858000"/>
                <a:gd name="connsiteX3" fmla="*/ 3897292 w 6240991"/>
                <a:gd name="connsiteY3" fmla="*/ 6858000 h 6858000"/>
                <a:gd name="connsiteX4" fmla="*/ 0 w 6240991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0991" h="6858000">
                  <a:moveTo>
                    <a:pt x="0" y="6858000"/>
                  </a:moveTo>
                  <a:lnTo>
                    <a:pt x="2886624" y="0"/>
                  </a:lnTo>
                  <a:lnTo>
                    <a:pt x="6240991" y="9525"/>
                  </a:lnTo>
                  <a:lnTo>
                    <a:pt x="389729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</p:grpSp>
      <p:sp>
        <p:nvSpPr>
          <p:cNvPr id="19" name="图片占位符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438648" cy="6857999"/>
          </a:xfrm>
          <a:prstGeom prst="parallelogram">
            <a:avLst>
              <a:gd name="adj" fmla="val 52317"/>
            </a:avLst>
          </a:pr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669925" y="2564559"/>
            <a:ext cx="4752975" cy="655784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69925" y="3502800"/>
            <a:ext cx="4752975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 smtClean="0"/>
              <a:t>Signature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69925" y="3818434"/>
            <a:ext cx="4752975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 smtClean="0"/>
              <a:t>Data</a:t>
            </a:r>
            <a:endParaRPr lang="en-US" altLang="zh-CN" dirty="0"/>
          </a:p>
        </p:txBody>
      </p:sp>
      <p:sp>
        <p:nvSpPr>
          <p:cNvPr id="10" name="平行四边形 9"/>
          <p:cNvSpPr/>
          <p:nvPr userDrawn="1"/>
        </p:nvSpPr>
        <p:spPr>
          <a:xfrm flipH="1">
            <a:off x="4275683" y="0"/>
            <a:ext cx="7677152" cy="6858000"/>
          </a:xfrm>
          <a:prstGeom prst="parallelogram">
            <a:avLst>
              <a:gd name="adj" fmla="val 423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1" name="平行四边形 10"/>
          <p:cNvSpPr/>
          <p:nvPr userDrawn="1"/>
        </p:nvSpPr>
        <p:spPr>
          <a:xfrm flipH="1">
            <a:off x="4523335" y="0"/>
            <a:ext cx="7183962" cy="6858000"/>
          </a:xfrm>
          <a:prstGeom prst="parallelogram">
            <a:avLst>
              <a:gd name="adj" fmla="val 3876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" name="平行四边形 13"/>
          <p:cNvSpPr/>
          <p:nvPr userDrawn="1"/>
        </p:nvSpPr>
        <p:spPr>
          <a:xfrm flipH="1">
            <a:off x="5154632" y="0"/>
            <a:ext cx="6240991" cy="6858000"/>
          </a:xfrm>
          <a:custGeom>
            <a:avLst/>
            <a:gdLst>
              <a:gd name="connsiteX0" fmla="*/ 0 w 6783916"/>
              <a:gd name="connsiteY0" fmla="*/ 6858000 h 6858000"/>
              <a:gd name="connsiteX1" fmla="*/ 2886624 w 6783916"/>
              <a:gd name="connsiteY1" fmla="*/ 0 h 6858000"/>
              <a:gd name="connsiteX2" fmla="*/ 6783916 w 6783916"/>
              <a:gd name="connsiteY2" fmla="*/ 0 h 6858000"/>
              <a:gd name="connsiteX3" fmla="*/ 3897292 w 6783916"/>
              <a:gd name="connsiteY3" fmla="*/ 6858000 h 6858000"/>
              <a:gd name="connsiteX4" fmla="*/ 0 w 6783916"/>
              <a:gd name="connsiteY4" fmla="*/ 6858000 h 6858000"/>
              <a:gd name="connsiteX0" fmla="*/ 0 w 6240991"/>
              <a:gd name="connsiteY0" fmla="*/ 6858000 h 6858000"/>
              <a:gd name="connsiteX1" fmla="*/ 2886624 w 6240991"/>
              <a:gd name="connsiteY1" fmla="*/ 0 h 6858000"/>
              <a:gd name="connsiteX2" fmla="*/ 6240991 w 6240991"/>
              <a:gd name="connsiteY2" fmla="*/ 9525 h 6858000"/>
              <a:gd name="connsiteX3" fmla="*/ 3897292 w 6240991"/>
              <a:gd name="connsiteY3" fmla="*/ 6858000 h 6858000"/>
              <a:gd name="connsiteX4" fmla="*/ 0 w 6240991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40991" h="6858000">
                <a:moveTo>
                  <a:pt x="0" y="6858000"/>
                </a:moveTo>
                <a:lnTo>
                  <a:pt x="2886624" y="0"/>
                </a:lnTo>
                <a:lnTo>
                  <a:pt x="6240991" y="9525"/>
                </a:lnTo>
                <a:lnTo>
                  <a:pt x="389729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6" name="图片占位符 7"/>
          <p:cNvSpPr>
            <a:spLocks noGrp="1"/>
          </p:cNvSpPr>
          <p:nvPr>
            <p:ph type="pic" sz="quarter" idx="13"/>
          </p:nvPr>
        </p:nvSpPr>
        <p:spPr>
          <a:xfrm flipH="1">
            <a:off x="5125529" y="0"/>
            <a:ext cx="6524622" cy="6857999"/>
          </a:xfrm>
          <a:prstGeom prst="parallelogram">
            <a:avLst>
              <a:gd name="adj" fmla="val 52097"/>
            </a:avLst>
          </a:pr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/>
              <a:t>单击图标添加图片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52628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52628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52628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mtClean="0"/>
              <a:t>Speaker name and title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Subtitle here</a:t>
            </a:r>
            <a:endParaRPr lang="en-US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iSlide</a:t>
            </a:r>
            <a:r>
              <a:rPr lang="en-US" altLang="zh-CN" baseline="30000" dirty="0" smtClean="0"/>
              <a:t>®</a:t>
            </a:r>
            <a:r>
              <a:rPr lang="en-US" altLang="zh-CN" dirty="0" smtClean="0"/>
              <a:t> PowerPoint standard template.</a:t>
            </a:r>
            <a:endParaRPr lang="zh-CN" altLang="en-US" dirty="0"/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15" b="23915"/>
          <a:stretch/>
        </p:blipFill>
        <p:spPr/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1B0817F-4BEE-4D48-B3F6-2C61BE332ECD}"/>
              </a:ext>
            </a:extLst>
          </p:cNvPr>
          <p:cNvSpPr/>
          <p:nvPr/>
        </p:nvSpPr>
        <p:spPr>
          <a:xfrm>
            <a:off x="997594" y="680366"/>
            <a:ext cx="1150294" cy="11502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  <a:p>
            <a:pPr algn="ctr"/>
            <a:r>
              <a:rPr lang="zh-CN" altLang="en-US" sz="7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建议将标识元素添</a:t>
            </a:r>
            <a:endParaRPr lang="en-US" altLang="zh-CN" sz="70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7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加在幻灯片母版中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7" r="36612"/>
          <a:stretch/>
        </p:blipFill>
        <p:spPr/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936274" y="1478954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z="1350" spc="75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07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5076CD-CEEF-4CF6-A3BA-B7588D3F95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îṡľïḓe">
              <a:extLst>
                <a:ext uri="{FF2B5EF4-FFF2-40B4-BE49-F238E27FC236}">
                  <a16:creationId xmlns:a16="http://schemas.microsoft.com/office/drawing/2014/main" xmlns="" id="{EC35E4BE-9E5C-4DE6-AD0A-119C8C876790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ślïdè">
              <a:extLst>
                <a:ext uri="{FF2B5EF4-FFF2-40B4-BE49-F238E27FC236}">
                  <a16:creationId xmlns:a16="http://schemas.microsoft.com/office/drawing/2014/main" xmlns="" id="{B684E1F1-E276-447E-8C5C-A1B0640FC3AC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iṧlïḓè">
                <a:extLst>
                  <a:ext uri="{FF2B5EF4-FFF2-40B4-BE49-F238E27FC236}">
                    <a16:creationId xmlns:a16="http://schemas.microsoft.com/office/drawing/2014/main" xmlns="" id="{4EEDD271-4E4E-46F8-A697-773B48582570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$ḻiḍè">
                <a:extLst>
                  <a:ext uri="{FF2B5EF4-FFF2-40B4-BE49-F238E27FC236}">
                    <a16:creationId xmlns:a16="http://schemas.microsoft.com/office/drawing/2014/main" xmlns="" id="{BA8A6295-63A8-4BBC-808C-D8244DA8D363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íślîḋe">
                <a:extLst>
                  <a:ext uri="{FF2B5EF4-FFF2-40B4-BE49-F238E27FC236}">
                    <a16:creationId xmlns:a16="http://schemas.microsoft.com/office/drawing/2014/main" xmlns="" id="{9FD3D69E-C7EF-4CF8-89CA-5BECFB8A5EDF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ïṩľïḍè">
              <a:extLst>
                <a:ext uri="{FF2B5EF4-FFF2-40B4-BE49-F238E27FC236}">
                  <a16:creationId xmlns:a16="http://schemas.microsoft.com/office/drawing/2014/main" xmlns="" id="{CC633808-B2F4-4BF3-858C-DC272759281D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ṣľïḑé">
              <a:extLst>
                <a:ext uri="{FF2B5EF4-FFF2-40B4-BE49-F238E27FC236}">
                  <a16:creationId xmlns:a16="http://schemas.microsoft.com/office/drawing/2014/main" xmlns="" id="{D652B817-262E-4D82-AA2C-C7F3E158190F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išḷiḓê">
              <a:extLst>
                <a:ext uri="{FF2B5EF4-FFF2-40B4-BE49-F238E27FC236}">
                  <a16:creationId xmlns:a16="http://schemas.microsoft.com/office/drawing/2014/main" xmlns="" id="{67310ABC-ABE6-4EAB-8DC6-978DDF56BD6E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íśľîḍe">
              <a:extLst>
                <a:ext uri="{FF2B5EF4-FFF2-40B4-BE49-F238E27FC236}">
                  <a16:creationId xmlns:a16="http://schemas.microsoft.com/office/drawing/2014/main" xmlns="" id="{B4879556-978B-4D10-A305-2B9F274E3C81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ísḷíḋe">
              <a:extLst>
                <a:ext uri="{FF2B5EF4-FFF2-40B4-BE49-F238E27FC236}">
                  <a16:creationId xmlns:a16="http://schemas.microsoft.com/office/drawing/2014/main" xmlns="" id="{14AE06A2-9A58-412E-A18F-8D32BB8A992F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ísľíḓe">
                <a:extLst>
                  <a:ext uri="{FF2B5EF4-FFF2-40B4-BE49-F238E27FC236}">
                    <a16:creationId xmlns:a16="http://schemas.microsoft.com/office/drawing/2014/main" xmlns="" id="{7296A9F5-18C9-4940-9EE2-01E572FDDDE7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ís1íde">
                <a:extLst>
                  <a:ext uri="{FF2B5EF4-FFF2-40B4-BE49-F238E27FC236}">
                    <a16:creationId xmlns:a16="http://schemas.microsoft.com/office/drawing/2014/main" xmlns="" id="{D1320980-43C5-4010-92FE-AE9C7508F8A0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îṡľïde">
                <a:extLst>
                  <a:ext uri="{FF2B5EF4-FFF2-40B4-BE49-F238E27FC236}">
                    <a16:creationId xmlns:a16="http://schemas.microsoft.com/office/drawing/2014/main" xmlns="" id="{9DFE5019-3608-4759-B56E-C29A4AD7D769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ïṡḷiďé">
              <a:extLst>
                <a:ext uri="{FF2B5EF4-FFF2-40B4-BE49-F238E27FC236}">
                  <a16:creationId xmlns:a16="http://schemas.microsoft.com/office/drawing/2014/main" xmlns="" id="{A9B76310-AC95-4999-839B-6AA914640A23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îṡļíḋe">
              <a:extLst>
                <a:ext uri="{FF2B5EF4-FFF2-40B4-BE49-F238E27FC236}">
                  <a16:creationId xmlns:a16="http://schemas.microsoft.com/office/drawing/2014/main" xmlns="" id="{17CE763B-1B55-452D-BF59-566D70EBE8FC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îs1iḑe">
              <a:extLst>
                <a:ext uri="{FF2B5EF4-FFF2-40B4-BE49-F238E27FC236}">
                  <a16:creationId xmlns:a16="http://schemas.microsoft.com/office/drawing/2014/main" xmlns="" id="{C0147C02-5864-4A8C-BC31-AB114EB7BB05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ïṡḻíḍè">
              <a:extLst>
                <a:ext uri="{FF2B5EF4-FFF2-40B4-BE49-F238E27FC236}">
                  <a16:creationId xmlns:a16="http://schemas.microsoft.com/office/drawing/2014/main" xmlns="" id="{0D90BDCA-0A08-49B0-BCDA-F63572F96619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iṥḷîḓe">
              <a:extLst>
                <a:ext uri="{FF2B5EF4-FFF2-40B4-BE49-F238E27FC236}">
                  <a16:creationId xmlns:a16="http://schemas.microsoft.com/office/drawing/2014/main" xmlns="" id="{B8448FD4-DD12-40F5-8E09-45C76161CC68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îṧḻíḍè">
                <a:extLst>
                  <a:ext uri="{FF2B5EF4-FFF2-40B4-BE49-F238E27FC236}">
                    <a16:creationId xmlns:a16="http://schemas.microsoft.com/office/drawing/2014/main" xmlns="" id="{8F4B0719-99C2-415E-B388-B0A7977F4D2C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îś1íḑe">
                <a:extLst>
                  <a:ext uri="{FF2B5EF4-FFF2-40B4-BE49-F238E27FC236}">
                    <a16:creationId xmlns:a16="http://schemas.microsoft.com/office/drawing/2014/main" xmlns="" id="{EF7F59E6-290A-4E11-BC55-808106ADCEA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îslïḓè">
                <a:extLst>
                  <a:ext uri="{FF2B5EF4-FFF2-40B4-BE49-F238E27FC236}">
                    <a16:creationId xmlns:a16="http://schemas.microsoft.com/office/drawing/2014/main" xmlns="" id="{4DE7229A-023E-4155-934E-23AA1D290D8F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ísḻïḓê">
              <a:extLst>
                <a:ext uri="{FF2B5EF4-FFF2-40B4-BE49-F238E27FC236}">
                  <a16:creationId xmlns:a16="http://schemas.microsoft.com/office/drawing/2014/main" xmlns="" id="{53A7D719-38D0-47AB-B40B-48AEBBD88112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iṡḻidé">
              <a:extLst>
                <a:ext uri="{FF2B5EF4-FFF2-40B4-BE49-F238E27FC236}">
                  <a16:creationId xmlns:a16="http://schemas.microsoft.com/office/drawing/2014/main" xmlns="" id="{0CE7B3BE-B24A-48D7-A2E3-A9031D49801C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ṣḻíḑe">
              <a:extLst>
                <a:ext uri="{FF2B5EF4-FFF2-40B4-BE49-F238E27FC236}">
                  <a16:creationId xmlns:a16="http://schemas.microsoft.com/office/drawing/2014/main" xmlns="" id="{C07AA43A-7830-4031-A51C-E51681793B02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iŝḷïḑé">
              <a:extLst>
                <a:ext uri="{FF2B5EF4-FFF2-40B4-BE49-F238E27FC236}">
                  <a16:creationId xmlns:a16="http://schemas.microsoft.com/office/drawing/2014/main" xmlns="" id="{61521F64-B355-4FD5-A0F3-882D41B3E8C0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î$ḻiďê">
                <a:extLst>
                  <a:ext uri="{FF2B5EF4-FFF2-40B4-BE49-F238E27FC236}">
                    <a16:creationId xmlns:a16="http://schemas.microsoft.com/office/drawing/2014/main" xmlns="" id="{C0E85047-17C2-4031-B421-B35ABA977122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ïṡľïḓè">
                <a:extLst>
                  <a:ext uri="{FF2B5EF4-FFF2-40B4-BE49-F238E27FC236}">
                    <a16:creationId xmlns:a16="http://schemas.microsoft.com/office/drawing/2014/main" xmlns="" id="{AF642200-8A29-461F-A4DC-BE1298AEB825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îṡlíďè">
              <a:extLst>
                <a:ext uri="{FF2B5EF4-FFF2-40B4-BE49-F238E27FC236}">
                  <a16:creationId xmlns:a16="http://schemas.microsoft.com/office/drawing/2014/main" xmlns="" id="{2234C85F-C334-4908-ADA4-6D2C1629431E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isḷîďè">
                <a:extLst>
                  <a:ext uri="{FF2B5EF4-FFF2-40B4-BE49-F238E27FC236}">
                    <a16:creationId xmlns:a16="http://schemas.microsoft.com/office/drawing/2014/main" xmlns="" id="{EBF6C2FB-69AB-4DDF-8BFD-35F5BEA133DA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íṣ1ïḍe">
                <a:extLst>
                  <a:ext uri="{FF2B5EF4-FFF2-40B4-BE49-F238E27FC236}">
                    <a16:creationId xmlns:a16="http://schemas.microsoft.com/office/drawing/2014/main" xmlns="" id="{C81A272F-80E8-4856-92CD-C8D1117A3F49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ïS1iḋé">
              <a:extLst>
                <a:ext uri="{FF2B5EF4-FFF2-40B4-BE49-F238E27FC236}">
                  <a16:creationId xmlns:a16="http://schemas.microsoft.com/office/drawing/2014/main" xmlns="" id="{6883C3C1-38EA-47AE-8917-44AF8A30F4BA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îślíde">
                <a:extLst>
                  <a:ext uri="{FF2B5EF4-FFF2-40B4-BE49-F238E27FC236}">
                    <a16:creationId xmlns:a16="http://schemas.microsoft.com/office/drawing/2014/main" xmlns="" id="{3EE0975B-3F01-48BC-8D78-6A5CB14B609B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i$ľïdé">
                <a:extLst>
                  <a:ext uri="{FF2B5EF4-FFF2-40B4-BE49-F238E27FC236}">
                    <a16:creationId xmlns:a16="http://schemas.microsoft.com/office/drawing/2014/main" xmlns="" id="{B2902C51-F833-44AE-97BB-35BD4DD92477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67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73dd3c15-0711-4946-a04f-d2b41b2deb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1481123-ED4A-4B91-BBEE-D56846BEA9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7470" y="1565507"/>
            <a:ext cx="9613068" cy="4296774"/>
            <a:chOff x="1307470" y="1565507"/>
            <a:chExt cx="9613068" cy="429677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6A06610-44C9-4CA8-8F84-72FFC0B4DC58}"/>
                </a:ext>
              </a:extLst>
            </p:cNvPr>
            <p:cNvCxnSpPr/>
            <p:nvPr/>
          </p:nvCxnSpPr>
          <p:spPr>
            <a:xfrm>
              <a:off x="8472266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A174FE0-ACD1-4FD2-B3D8-04045ED2F250}"/>
                </a:ext>
              </a:extLst>
            </p:cNvPr>
            <p:cNvCxnSpPr/>
            <p:nvPr/>
          </p:nvCxnSpPr>
          <p:spPr>
            <a:xfrm>
              <a:off x="1307470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s1ïďê">
              <a:extLst>
                <a:ext uri="{FF2B5EF4-FFF2-40B4-BE49-F238E27FC236}">
                  <a16:creationId xmlns:a16="http://schemas.microsoft.com/office/drawing/2014/main" xmlns="" id="{C99E87EC-E899-4984-85D4-002D53CDC11B}"/>
                </a:ext>
              </a:extLst>
            </p:cNvPr>
            <p:cNvSpPr/>
            <p:nvPr/>
          </p:nvSpPr>
          <p:spPr bwMode="auto">
            <a:xfrm>
              <a:off x="3944143" y="1565507"/>
              <a:ext cx="4303713" cy="4296774"/>
            </a:xfrm>
            <a:custGeom>
              <a:avLst/>
              <a:gdLst>
                <a:gd name="connsiteX0" fmla="*/ 135672 w 609076"/>
                <a:gd name="connsiteY0" fmla="*/ 378765 h 608094"/>
                <a:gd name="connsiteX1" fmla="*/ 268220 w 609076"/>
                <a:gd name="connsiteY1" fmla="*/ 423490 h 608094"/>
                <a:gd name="connsiteX2" fmla="*/ 270801 w 609076"/>
                <a:gd name="connsiteY2" fmla="*/ 426343 h 608094"/>
                <a:gd name="connsiteX3" fmla="*/ 269787 w 609076"/>
                <a:gd name="connsiteY3" fmla="*/ 430116 h 608094"/>
                <a:gd name="connsiteX4" fmla="*/ 255408 w 609076"/>
                <a:gd name="connsiteY4" fmla="*/ 444380 h 608094"/>
                <a:gd name="connsiteX5" fmla="*/ 304538 w 609076"/>
                <a:gd name="connsiteY5" fmla="*/ 493430 h 608094"/>
                <a:gd name="connsiteX6" fmla="*/ 356341 w 609076"/>
                <a:gd name="connsiteY6" fmla="*/ 441619 h 608094"/>
                <a:gd name="connsiteX7" fmla="*/ 346478 w 609076"/>
                <a:gd name="connsiteY7" fmla="*/ 470699 h 608094"/>
                <a:gd name="connsiteX8" fmla="*/ 355511 w 609076"/>
                <a:gd name="connsiteY8" fmla="*/ 509534 h 608094"/>
                <a:gd name="connsiteX9" fmla="*/ 382426 w 609076"/>
                <a:gd name="connsiteY9" fmla="*/ 520669 h 608094"/>
                <a:gd name="connsiteX10" fmla="*/ 394778 w 609076"/>
                <a:gd name="connsiteY10" fmla="*/ 518645 h 608094"/>
                <a:gd name="connsiteX11" fmla="*/ 423629 w 609076"/>
                <a:gd name="connsiteY11" fmla="*/ 508890 h 608094"/>
                <a:gd name="connsiteX12" fmla="*/ 338182 w 609076"/>
                <a:gd name="connsiteY12" fmla="*/ 594198 h 608094"/>
                <a:gd name="connsiteX13" fmla="*/ 304538 w 609076"/>
                <a:gd name="connsiteY13" fmla="*/ 608094 h 608094"/>
                <a:gd name="connsiteX14" fmla="*/ 270894 w 609076"/>
                <a:gd name="connsiteY14" fmla="*/ 594198 h 608094"/>
                <a:gd name="connsiteX15" fmla="*/ 188120 w 609076"/>
                <a:gd name="connsiteY15" fmla="*/ 511559 h 608094"/>
                <a:gd name="connsiteX16" fmla="*/ 173832 w 609076"/>
                <a:gd name="connsiteY16" fmla="*/ 525915 h 608094"/>
                <a:gd name="connsiteX17" fmla="*/ 170053 w 609076"/>
                <a:gd name="connsiteY17" fmla="*/ 526927 h 608094"/>
                <a:gd name="connsiteX18" fmla="*/ 167288 w 609076"/>
                <a:gd name="connsiteY18" fmla="*/ 524350 h 608094"/>
                <a:gd name="connsiteX19" fmla="*/ 122398 w 609076"/>
                <a:gd name="connsiteY19" fmla="*/ 392017 h 608094"/>
                <a:gd name="connsiteX20" fmla="*/ 135672 w 609076"/>
                <a:gd name="connsiteY20" fmla="*/ 378765 h 608094"/>
                <a:gd name="connsiteX21" fmla="*/ 513252 w 609076"/>
                <a:gd name="connsiteY21" fmla="*/ 188723 h 608094"/>
                <a:gd name="connsiteX22" fmla="*/ 595111 w 609076"/>
                <a:gd name="connsiteY22" fmla="*/ 270462 h 608094"/>
                <a:gd name="connsiteX23" fmla="*/ 595111 w 609076"/>
                <a:gd name="connsiteY23" fmla="*/ 337658 h 608094"/>
                <a:gd name="connsiteX24" fmla="*/ 516017 w 609076"/>
                <a:gd name="connsiteY24" fmla="*/ 416635 h 608094"/>
                <a:gd name="connsiteX25" fmla="*/ 530398 w 609076"/>
                <a:gd name="connsiteY25" fmla="*/ 430995 h 608094"/>
                <a:gd name="connsiteX26" fmla="*/ 531412 w 609076"/>
                <a:gd name="connsiteY26" fmla="*/ 434677 h 608094"/>
                <a:gd name="connsiteX27" fmla="*/ 528831 w 609076"/>
                <a:gd name="connsiteY27" fmla="*/ 437530 h 608094"/>
                <a:gd name="connsiteX28" fmla="*/ 396271 w 609076"/>
                <a:gd name="connsiteY28" fmla="*/ 482266 h 608094"/>
                <a:gd name="connsiteX29" fmla="*/ 382997 w 609076"/>
                <a:gd name="connsiteY29" fmla="*/ 469011 h 608094"/>
                <a:gd name="connsiteX30" fmla="*/ 427798 w 609076"/>
                <a:gd name="connsiteY30" fmla="*/ 336645 h 608094"/>
                <a:gd name="connsiteX31" fmla="*/ 430655 w 609076"/>
                <a:gd name="connsiteY31" fmla="*/ 334068 h 608094"/>
                <a:gd name="connsiteX32" fmla="*/ 434343 w 609076"/>
                <a:gd name="connsiteY32" fmla="*/ 335172 h 608094"/>
                <a:gd name="connsiteX33" fmla="*/ 448631 w 609076"/>
                <a:gd name="connsiteY33" fmla="*/ 349440 h 608094"/>
                <a:gd name="connsiteX34" fmla="*/ 494170 w 609076"/>
                <a:gd name="connsiteY34" fmla="*/ 304060 h 608094"/>
                <a:gd name="connsiteX35" fmla="*/ 445958 w 609076"/>
                <a:gd name="connsiteY35" fmla="*/ 255919 h 608094"/>
                <a:gd name="connsiteX36" fmla="*/ 474996 w 609076"/>
                <a:gd name="connsiteY36" fmla="*/ 265768 h 608094"/>
                <a:gd name="connsiteX37" fmla="*/ 487164 w 609076"/>
                <a:gd name="connsiteY37" fmla="*/ 267701 h 608094"/>
                <a:gd name="connsiteX38" fmla="*/ 514082 w 609076"/>
                <a:gd name="connsiteY38" fmla="*/ 256563 h 608094"/>
                <a:gd name="connsiteX39" fmla="*/ 523116 w 609076"/>
                <a:gd name="connsiteY39" fmla="*/ 217719 h 608094"/>
                <a:gd name="connsiteX40" fmla="*/ 212828 w 609076"/>
                <a:gd name="connsiteY40" fmla="*/ 125789 h 608094"/>
                <a:gd name="connsiteX41" fmla="*/ 226102 w 609076"/>
                <a:gd name="connsiteY41" fmla="*/ 139043 h 608094"/>
                <a:gd name="connsiteX42" fmla="*/ 181209 w 609076"/>
                <a:gd name="connsiteY42" fmla="*/ 271491 h 608094"/>
                <a:gd name="connsiteX43" fmla="*/ 178351 w 609076"/>
                <a:gd name="connsiteY43" fmla="*/ 273976 h 608094"/>
                <a:gd name="connsiteX44" fmla="*/ 174664 w 609076"/>
                <a:gd name="connsiteY44" fmla="*/ 272964 h 608094"/>
                <a:gd name="connsiteX45" fmla="*/ 160376 w 609076"/>
                <a:gd name="connsiteY45" fmla="*/ 258697 h 608094"/>
                <a:gd name="connsiteX46" fmla="*/ 114929 w 609076"/>
                <a:gd name="connsiteY46" fmla="*/ 304074 h 608094"/>
                <a:gd name="connsiteX47" fmla="*/ 163141 w 609076"/>
                <a:gd name="connsiteY47" fmla="*/ 352212 h 608094"/>
                <a:gd name="connsiteX48" fmla="*/ 134011 w 609076"/>
                <a:gd name="connsiteY48" fmla="*/ 342363 h 608094"/>
                <a:gd name="connsiteX49" fmla="*/ 121843 w 609076"/>
                <a:gd name="connsiteY49" fmla="*/ 340338 h 608094"/>
                <a:gd name="connsiteX50" fmla="*/ 95202 w 609076"/>
                <a:gd name="connsiteY50" fmla="*/ 351383 h 608094"/>
                <a:gd name="connsiteX51" fmla="*/ 85891 w 609076"/>
                <a:gd name="connsiteY51" fmla="*/ 390317 h 608094"/>
                <a:gd name="connsiteX52" fmla="*/ 95755 w 609076"/>
                <a:gd name="connsiteY52" fmla="*/ 419402 h 608094"/>
                <a:gd name="connsiteX53" fmla="*/ 13896 w 609076"/>
                <a:gd name="connsiteY53" fmla="*/ 337669 h 608094"/>
                <a:gd name="connsiteX54" fmla="*/ 13896 w 609076"/>
                <a:gd name="connsiteY54" fmla="*/ 270478 h 608094"/>
                <a:gd name="connsiteX55" fmla="*/ 93082 w 609076"/>
                <a:gd name="connsiteY55" fmla="*/ 191414 h 608094"/>
                <a:gd name="connsiteX56" fmla="*/ 78701 w 609076"/>
                <a:gd name="connsiteY56" fmla="*/ 177148 h 608094"/>
                <a:gd name="connsiteX57" fmla="*/ 77687 w 609076"/>
                <a:gd name="connsiteY57" fmla="*/ 173466 h 608094"/>
                <a:gd name="connsiteX58" fmla="*/ 80268 w 609076"/>
                <a:gd name="connsiteY58" fmla="*/ 170613 h 608094"/>
                <a:gd name="connsiteX59" fmla="*/ 212828 w 609076"/>
                <a:gd name="connsiteY59" fmla="*/ 125789 h 608094"/>
                <a:gd name="connsiteX60" fmla="*/ 304478 w 609076"/>
                <a:gd name="connsiteY60" fmla="*/ 0 h 608094"/>
                <a:gd name="connsiteX61" fmla="*/ 338157 w 609076"/>
                <a:gd name="connsiteY61" fmla="*/ 13876 h 608094"/>
                <a:gd name="connsiteX62" fmla="*/ 420931 w 609076"/>
                <a:gd name="connsiteY62" fmla="*/ 96535 h 608094"/>
                <a:gd name="connsiteX63" fmla="*/ 435218 w 609076"/>
                <a:gd name="connsiteY63" fmla="*/ 82267 h 608094"/>
                <a:gd name="connsiteX64" fmla="*/ 438905 w 609076"/>
                <a:gd name="connsiteY64" fmla="*/ 81163 h 608094"/>
                <a:gd name="connsiteX65" fmla="*/ 441762 w 609076"/>
                <a:gd name="connsiteY65" fmla="*/ 83740 h 608094"/>
                <a:gd name="connsiteX66" fmla="*/ 486560 w 609076"/>
                <a:gd name="connsiteY66" fmla="*/ 216105 h 608094"/>
                <a:gd name="connsiteX67" fmla="*/ 473286 w 609076"/>
                <a:gd name="connsiteY67" fmla="*/ 229360 h 608094"/>
                <a:gd name="connsiteX68" fmla="*/ 340830 w 609076"/>
                <a:gd name="connsiteY68" fmla="*/ 184625 h 608094"/>
                <a:gd name="connsiteX69" fmla="*/ 338157 w 609076"/>
                <a:gd name="connsiteY69" fmla="*/ 181771 h 608094"/>
                <a:gd name="connsiteX70" fmla="*/ 339263 w 609076"/>
                <a:gd name="connsiteY70" fmla="*/ 178089 h 608094"/>
                <a:gd name="connsiteX71" fmla="*/ 353550 w 609076"/>
                <a:gd name="connsiteY71" fmla="*/ 163730 h 608094"/>
                <a:gd name="connsiteX72" fmla="*/ 304512 w 609076"/>
                <a:gd name="connsiteY72" fmla="*/ 114760 h 608094"/>
                <a:gd name="connsiteX73" fmla="*/ 252617 w 609076"/>
                <a:gd name="connsiteY73" fmla="*/ 166491 h 608094"/>
                <a:gd name="connsiteX74" fmla="*/ 262480 w 609076"/>
                <a:gd name="connsiteY74" fmla="*/ 137496 h 608094"/>
                <a:gd name="connsiteX75" fmla="*/ 253447 w 609076"/>
                <a:gd name="connsiteY75" fmla="*/ 98652 h 608094"/>
                <a:gd name="connsiteX76" fmla="*/ 226624 w 609076"/>
                <a:gd name="connsiteY76" fmla="*/ 87422 h 608094"/>
                <a:gd name="connsiteX77" fmla="*/ 214272 w 609076"/>
                <a:gd name="connsiteY77" fmla="*/ 89539 h 608094"/>
                <a:gd name="connsiteX78" fmla="*/ 185329 w 609076"/>
                <a:gd name="connsiteY78" fmla="*/ 99296 h 608094"/>
                <a:gd name="connsiteX79" fmla="*/ 270868 w 609076"/>
                <a:gd name="connsiteY79" fmla="*/ 13876 h 608094"/>
                <a:gd name="connsiteX80" fmla="*/ 304478 w 609076"/>
                <a:gd name="connsiteY80" fmla="*/ 0 h 60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9076" h="608094">
                  <a:moveTo>
                    <a:pt x="135672" y="378765"/>
                  </a:moveTo>
                  <a:cubicBezTo>
                    <a:pt x="177243" y="392753"/>
                    <a:pt x="257159" y="419809"/>
                    <a:pt x="268220" y="423490"/>
                  </a:cubicBezTo>
                  <a:cubicBezTo>
                    <a:pt x="269511" y="423950"/>
                    <a:pt x="270525" y="425054"/>
                    <a:pt x="270801" y="426343"/>
                  </a:cubicBezTo>
                  <a:cubicBezTo>
                    <a:pt x="271078" y="427723"/>
                    <a:pt x="270709" y="429103"/>
                    <a:pt x="269787" y="430116"/>
                  </a:cubicBezTo>
                  <a:lnTo>
                    <a:pt x="255408" y="444380"/>
                  </a:lnTo>
                  <a:lnTo>
                    <a:pt x="304538" y="493430"/>
                  </a:lnTo>
                  <a:lnTo>
                    <a:pt x="356341" y="441619"/>
                  </a:lnTo>
                  <a:lnTo>
                    <a:pt x="346478" y="470699"/>
                  </a:lnTo>
                  <a:cubicBezTo>
                    <a:pt x="341869" y="484319"/>
                    <a:pt x="345280" y="499227"/>
                    <a:pt x="355511" y="509534"/>
                  </a:cubicBezTo>
                  <a:cubicBezTo>
                    <a:pt x="362793" y="516712"/>
                    <a:pt x="372287" y="520669"/>
                    <a:pt x="382426" y="520669"/>
                  </a:cubicBezTo>
                  <a:cubicBezTo>
                    <a:pt x="386574" y="520669"/>
                    <a:pt x="390722" y="520025"/>
                    <a:pt x="394778" y="518645"/>
                  </a:cubicBezTo>
                  <a:lnTo>
                    <a:pt x="423629" y="508890"/>
                  </a:lnTo>
                  <a:lnTo>
                    <a:pt x="338182" y="594198"/>
                  </a:lnTo>
                  <a:cubicBezTo>
                    <a:pt x="328872" y="603493"/>
                    <a:pt x="316705" y="608094"/>
                    <a:pt x="304538" y="608094"/>
                  </a:cubicBezTo>
                  <a:cubicBezTo>
                    <a:pt x="292371" y="608094"/>
                    <a:pt x="280111" y="603493"/>
                    <a:pt x="270894" y="594198"/>
                  </a:cubicBezTo>
                  <a:lnTo>
                    <a:pt x="188120" y="511559"/>
                  </a:lnTo>
                  <a:lnTo>
                    <a:pt x="173832" y="525915"/>
                  </a:lnTo>
                  <a:cubicBezTo>
                    <a:pt x="172818" y="526835"/>
                    <a:pt x="171436" y="527295"/>
                    <a:pt x="170053" y="526927"/>
                  </a:cubicBezTo>
                  <a:cubicBezTo>
                    <a:pt x="168763" y="526651"/>
                    <a:pt x="167657" y="525639"/>
                    <a:pt x="167288" y="524350"/>
                  </a:cubicBezTo>
                  <a:cubicBezTo>
                    <a:pt x="163232" y="512571"/>
                    <a:pt x="135856" y="431864"/>
                    <a:pt x="122398" y="392017"/>
                  </a:cubicBezTo>
                  <a:cubicBezTo>
                    <a:pt x="119633" y="383826"/>
                    <a:pt x="127468" y="376004"/>
                    <a:pt x="135672" y="378765"/>
                  </a:cubicBezTo>
                  <a:close/>
                  <a:moveTo>
                    <a:pt x="513252" y="188723"/>
                  </a:moveTo>
                  <a:lnTo>
                    <a:pt x="595111" y="270462"/>
                  </a:lnTo>
                  <a:cubicBezTo>
                    <a:pt x="613732" y="288964"/>
                    <a:pt x="613732" y="319064"/>
                    <a:pt x="595111" y="337658"/>
                  </a:cubicBezTo>
                  <a:lnTo>
                    <a:pt x="516017" y="416635"/>
                  </a:lnTo>
                  <a:lnTo>
                    <a:pt x="530398" y="430995"/>
                  </a:lnTo>
                  <a:cubicBezTo>
                    <a:pt x="531320" y="431915"/>
                    <a:pt x="531689" y="433296"/>
                    <a:pt x="531412" y="434677"/>
                  </a:cubicBezTo>
                  <a:cubicBezTo>
                    <a:pt x="531043" y="435965"/>
                    <a:pt x="530122" y="437070"/>
                    <a:pt x="528831" y="437530"/>
                  </a:cubicBezTo>
                  <a:cubicBezTo>
                    <a:pt x="513160" y="442869"/>
                    <a:pt x="524130" y="439095"/>
                    <a:pt x="396271" y="482266"/>
                  </a:cubicBezTo>
                  <a:cubicBezTo>
                    <a:pt x="388067" y="485027"/>
                    <a:pt x="380231" y="477203"/>
                    <a:pt x="382997" y="469011"/>
                  </a:cubicBezTo>
                  <a:cubicBezTo>
                    <a:pt x="399313" y="420593"/>
                    <a:pt x="423004" y="350913"/>
                    <a:pt x="427798" y="336645"/>
                  </a:cubicBezTo>
                  <a:cubicBezTo>
                    <a:pt x="428259" y="335356"/>
                    <a:pt x="429365" y="334436"/>
                    <a:pt x="430655" y="334068"/>
                  </a:cubicBezTo>
                  <a:cubicBezTo>
                    <a:pt x="431946" y="333792"/>
                    <a:pt x="433421" y="334160"/>
                    <a:pt x="434343" y="335172"/>
                  </a:cubicBezTo>
                  <a:lnTo>
                    <a:pt x="448631" y="349440"/>
                  </a:lnTo>
                  <a:lnTo>
                    <a:pt x="494170" y="304060"/>
                  </a:lnTo>
                  <a:lnTo>
                    <a:pt x="445958" y="255919"/>
                  </a:lnTo>
                  <a:lnTo>
                    <a:pt x="474996" y="265768"/>
                  </a:lnTo>
                  <a:cubicBezTo>
                    <a:pt x="478775" y="267056"/>
                    <a:pt x="482924" y="267701"/>
                    <a:pt x="487164" y="267701"/>
                  </a:cubicBezTo>
                  <a:cubicBezTo>
                    <a:pt x="497212" y="267701"/>
                    <a:pt x="506983" y="263651"/>
                    <a:pt x="514082" y="256563"/>
                  </a:cubicBezTo>
                  <a:cubicBezTo>
                    <a:pt x="524037" y="246714"/>
                    <a:pt x="527725" y="231434"/>
                    <a:pt x="523116" y="217719"/>
                  </a:cubicBezTo>
                  <a:close/>
                  <a:moveTo>
                    <a:pt x="212828" y="125789"/>
                  </a:moveTo>
                  <a:cubicBezTo>
                    <a:pt x="221032" y="123027"/>
                    <a:pt x="228868" y="130851"/>
                    <a:pt x="226102" y="139043"/>
                  </a:cubicBezTo>
                  <a:cubicBezTo>
                    <a:pt x="211445" y="182302"/>
                    <a:pt x="186095" y="257316"/>
                    <a:pt x="181209" y="271491"/>
                  </a:cubicBezTo>
                  <a:cubicBezTo>
                    <a:pt x="180840" y="272779"/>
                    <a:pt x="179734" y="273700"/>
                    <a:pt x="178351" y="273976"/>
                  </a:cubicBezTo>
                  <a:cubicBezTo>
                    <a:pt x="177061" y="274344"/>
                    <a:pt x="175678" y="273976"/>
                    <a:pt x="174664" y="272964"/>
                  </a:cubicBezTo>
                  <a:lnTo>
                    <a:pt x="160376" y="258697"/>
                  </a:lnTo>
                  <a:lnTo>
                    <a:pt x="114929" y="304074"/>
                  </a:lnTo>
                  <a:lnTo>
                    <a:pt x="163141" y="352212"/>
                  </a:lnTo>
                  <a:lnTo>
                    <a:pt x="134011" y="342363"/>
                  </a:lnTo>
                  <a:cubicBezTo>
                    <a:pt x="130232" y="341075"/>
                    <a:pt x="126083" y="340338"/>
                    <a:pt x="121843" y="340338"/>
                  </a:cubicBezTo>
                  <a:cubicBezTo>
                    <a:pt x="111795" y="340338"/>
                    <a:pt x="102300" y="344204"/>
                    <a:pt x="95202" y="351383"/>
                  </a:cubicBezTo>
                  <a:cubicBezTo>
                    <a:pt x="84785" y="361784"/>
                    <a:pt x="81282" y="376695"/>
                    <a:pt x="85891" y="390317"/>
                  </a:cubicBezTo>
                  <a:lnTo>
                    <a:pt x="95755" y="419402"/>
                  </a:lnTo>
                  <a:lnTo>
                    <a:pt x="13896" y="337669"/>
                  </a:lnTo>
                  <a:cubicBezTo>
                    <a:pt x="-4633" y="319077"/>
                    <a:pt x="-4633" y="288979"/>
                    <a:pt x="13896" y="270478"/>
                  </a:cubicBezTo>
                  <a:lnTo>
                    <a:pt x="93082" y="191414"/>
                  </a:lnTo>
                  <a:lnTo>
                    <a:pt x="78701" y="177148"/>
                  </a:lnTo>
                  <a:cubicBezTo>
                    <a:pt x="77779" y="176135"/>
                    <a:pt x="77318" y="174755"/>
                    <a:pt x="77687" y="173466"/>
                  </a:cubicBezTo>
                  <a:cubicBezTo>
                    <a:pt x="77963" y="172086"/>
                    <a:pt x="78978" y="170981"/>
                    <a:pt x="80268" y="170613"/>
                  </a:cubicBezTo>
                  <a:cubicBezTo>
                    <a:pt x="81098" y="170337"/>
                    <a:pt x="166183" y="141528"/>
                    <a:pt x="212828" y="125789"/>
                  </a:cubicBezTo>
                  <a:close/>
                  <a:moveTo>
                    <a:pt x="304478" y="0"/>
                  </a:moveTo>
                  <a:cubicBezTo>
                    <a:pt x="316657" y="0"/>
                    <a:pt x="328847" y="4625"/>
                    <a:pt x="338157" y="13876"/>
                  </a:cubicBezTo>
                  <a:lnTo>
                    <a:pt x="420931" y="96535"/>
                  </a:lnTo>
                  <a:lnTo>
                    <a:pt x="435218" y="82267"/>
                  </a:lnTo>
                  <a:cubicBezTo>
                    <a:pt x="436140" y="81255"/>
                    <a:pt x="437522" y="80887"/>
                    <a:pt x="438905" y="81163"/>
                  </a:cubicBezTo>
                  <a:cubicBezTo>
                    <a:pt x="440287" y="81531"/>
                    <a:pt x="441301" y="82451"/>
                    <a:pt x="441762" y="83740"/>
                  </a:cubicBezTo>
                  <a:cubicBezTo>
                    <a:pt x="445634" y="95246"/>
                    <a:pt x="472272" y="173855"/>
                    <a:pt x="486560" y="216105"/>
                  </a:cubicBezTo>
                  <a:cubicBezTo>
                    <a:pt x="489325" y="224297"/>
                    <a:pt x="481490" y="232121"/>
                    <a:pt x="473286" y="229360"/>
                  </a:cubicBezTo>
                  <a:cubicBezTo>
                    <a:pt x="417059" y="210398"/>
                    <a:pt x="353734" y="188951"/>
                    <a:pt x="340830" y="184625"/>
                  </a:cubicBezTo>
                  <a:cubicBezTo>
                    <a:pt x="339447" y="184164"/>
                    <a:pt x="338525" y="183152"/>
                    <a:pt x="338157" y="181771"/>
                  </a:cubicBezTo>
                  <a:cubicBezTo>
                    <a:pt x="337880" y="180482"/>
                    <a:pt x="338249" y="179010"/>
                    <a:pt x="339263" y="178089"/>
                  </a:cubicBezTo>
                  <a:lnTo>
                    <a:pt x="353550" y="163730"/>
                  </a:lnTo>
                  <a:lnTo>
                    <a:pt x="304512" y="114760"/>
                  </a:lnTo>
                  <a:lnTo>
                    <a:pt x="252617" y="166491"/>
                  </a:lnTo>
                  <a:lnTo>
                    <a:pt x="262480" y="137496"/>
                  </a:lnTo>
                  <a:cubicBezTo>
                    <a:pt x="267181" y="123781"/>
                    <a:pt x="263678" y="108961"/>
                    <a:pt x="253447" y="98652"/>
                  </a:cubicBezTo>
                  <a:cubicBezTo>
                    <a:pt x="246165" y="91380"/>
                    <a:pt x="236671" y="87422"/>
                    <a:pt x="226624" y="87422"/>
                  </a:cubicBezTo>
                  <a:cubicBezTo>
                    <a:pt x="222384" y="87422"/>
                    <a:pt x="218236" y="88158"/>
                    <a:pt x="214272" y="89539"/>
                  </a:cubicBezTo>
                  <a:lnTo>
                    <a:pt x="185329" y="99296"/>
                  </a:lnTo>
                  <a:lnTo>
                    <a:pt x="270868" y="13876"/>
                  </a:lnTo>
                  <a:cubicBezTo>
                    <a:pt x="280132" y="4625"/>
                    <a:pt x="292299" y="0"/>
                    <a:pt x="30447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îṡ1íḍé">
              <a:extLst>
                <a:ext uri="{FF2B5EF4-FFF2-40B4-BE49-F238E27FC236}">
                  <a16:creationId xmlns:a16="http://schemas.microsoft.com/office/drawing/2014/main" xmlns="" id="{28E5316B-BBE5-4A80-85DB-870C0DCCAD79}"/>
                </a:ext>
              </a:extLst>
            </p:cNvPr>
            <p:cNvSpPr txBox="1"/>
            <p:nvPr/>
          </p:nvSpPr>
          <p:spPr>
            <a:xfrm>
              <a:off x="5447928" y="3453034"/>
              <a:ext cx="1431853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Key words</a:t>
              </a:r>
              <a:endParaRPr lang="zh-CN" altLang="en-US" sz="2000" b="1" dirty="0"/>
            </a:p>
          </p:txBody>
        </p:sp>
        <p:grpSp>
          <p:nvGrpSpPr>
            <p:cNvPr id="10" name="išľiḓé">
              <a:extLst>
                <a:ext uri="{FF2B5EF4-FFF2-40B4-BE49-F238E27FC236}">
                  <a16:creationId xmlns:a16="http://schemas.microsoft.com/office/drawing/2014/main" xmlns="" id="{746997BC-0186-4E1C-A6DC-F5D847C6FEF7}"/>
                </a:ext>
              </a:extLst>
            </p:cNvPr>
            <p:cNvGrpSpPr/>
            <p:nvPr/>
          </p:nvGrpSpPr>
          <p:grpSpPr>
            <a:xfrm>
              <a:off x="1307470" y="2636912"/>
              <a:ext cx="2195910" cy="908538"/>
              <a:chOff x="1268227" y="1619185"/>
              <a:chExt cx="2195910" cy="908538"/>
            </a:xfrm>
          </p:grpSpPr>
          <p:sp>
            <p:nvSpPr>
              <p:cNvPr id="20" name="iSḻïḍê">
                <a:extLst>
                  <a:ext uri="{FF2B5EF4-FFF2-40B4-BE49-F238E27FC236}">
                    <a16:creationId xmlns:a16="http://schemas.microsoft.com/office/drawing/2014/main" xmlns="" id="{131DDF0E-5F64-47F1-B5E5-2015667C69F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ísļiḋé">
                <a:extLst>
                  <a:ext uri="{FF2B5EF4-FFF2-40B4-BE49-F238E27FC236}">
                    <a16:creationId xmlns:a16="http://schemas.microsoft.com/office/drawing/2014/main" xmlns="" id="{AE59FF7B-337B-40DB-9199-FDC64ACA3185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1" name="îśľiḍe">
              <a:extLst>
                <a:ext uri="{FF2B5EF4-FFF2-40B4-BE49-F238E27FC236}">
                  <a16:creationId xmlns:a16="http://schemas.microsoft.com/office/drawing/2014/main" xmlns="" id="{A6362583-ADCF-422F-B98C-0BCC9D4BDE89}"/>
                </a:ext>
              </a:extLst>
            </p:cNvPr>
            <p:cNvGrpSpPr/>
            <p:nvPr/>
          </p:nvGrpSpPr>
          <p:grpSpPr>
            <a:xfrm>
              <a:off x="1307470" y="3799185"/>
              <a:ext cx="2195910" cy="908538"/>
              <a:chOff x="1268227" y="1619185"/>
              <a:chExt cx="2195910" cy="908538"/>
            </a:xfrm>
          </p:grpSpPr>
          <p:sp>
            <p:nvSpPr>
              <p:cNvPr id="18" name="îṩḻîdê">
                <a:extLst>
                  <a:ext uri="{FF2B5EF4-FFF2-40B4-BE49-F238E27FC236}">
                    <a16:creationId xmlns:a16="http://schemas.microsoft.com/office/drawing/2014/main" xmlns="" id="{5D5895D4-5900-4DEF-B741-2196339C4C0B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îšḻïḓê">
                <a:extLst>
                  <a:ext uri="{FF2B5EF4-FFF2-40B4-BE49-F238E27FC236}">
                    <a16:creationId xmlns:a16="http://schemas.microsoft.com/office/drawing/2014/main" xmlns="" id="{B904AEC4-3143-4B51-8AB6-6F403ED40D7C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2" name="ïṩ1íḍè">
              <a:extLst>
                <a:ext uri="{FF2B5EF4-FFF2-40B4-BE49-F238E27FC236}">
                  <a16:creationId xmlns:a16="http://schemas.microsoft.com/office/drawing/2014/main" xmlns="" id="{98FEDD93-B837-425C-A7E8-39248137EE59}"/>
                </a:ext>
              </a:extLst>
            </p:cNvPr>
            <p:cNvGrpSpPr/>
            <p:nvPr/>
          </p:nvGrpSpPr>
          <p:grpSpPr>
            <a:xfrm>
              <a:off x="8724628" y="2636912"/>
              <a:ext cx="2195910" cy="908538"/>
              <a:chOff x="1268227" y="1619185"/>
              <a:chExt cx="2195910" cy="908538"/>
            </a:xfrm>
          </p:grpSpPr>
          <p:sp>
            <p:nvSpPr>
              <p:cNvPr id="16" name="í$ḻïďè">
                <a:extLst>
                  <a:ext uri="{FF2B5EF4-FFF2-40B4-BE49-F238E27FC236}">
                    <a16:creationId xmlns:a16="http://schemas.microsoft.com/office/drawing/2014/main" xmlns="" id="{3DC20D32-27CB-4463-B07E-83D50BC19F0E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şḻiḑè">
                <a:extLst>
                  <a:ext uri="{FF2B5EF4-FFF2-40B4-BE49-F238E27FC236}">
                    <a16:creationId xmlns:a16="http://schemas.microsoft.com/office/drawing/2014/main" xmlns="" id="{061CC0C6-0BB8-4405-BDCC-63C2C4ACBDE9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3" name="ïṩḻíḓè">
              <a:extLst>
                <a:ext uri="{FF2B5EF4-FFF2-40B4-BE49-F238E27FC236}">
                  <a16:creationId xmlns:a16="http://schemas.microsoft.com/office/drawing/2014/main" xmlns="" id="{9552D997-2961-42AA-99B8-7BFC47334446}"/>
                </a:ext>
              </a:extLst>
            </p:cNvPr>
            <p:cNvGrpSpPr/>
            <p:nvPr/>
          </p:nvGrpSpPr>
          <p:grpSpPr>
            <a:xfrm>
              <a:off x="8724628" y="3799185"/>
              <a:ext cx="2195910" cy="908538"/>
              <a:chOff x="1268227" y="1619185"/>
              <a:chExt cx="2195910" cy="908538"/>
            </a:xfrm>
          </p:grpSpPr>
          <p:sp>
            <p:nvSpPr>
              <p:cNvPr id="14" name="ïṥlïḓê">
                <a:extLst>
                  <a:ext uri="{FF2B5EF4-FFF2-40B4-BE49-F238E27FC236}">
                    <a16:creationId xmlns:a16="http://schemas.microsoft.com/office/drawing/2014/main" xmlns="" id="{6504C0EF-35F6-4D57-A8B1-9243AA8F5BB2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5" name="îśḻíḋè">
                <a:extLst>
                  <a:ext uri="{FF2B5EF4-FFF2-40B4-BE49-F238E27FC236}">
                    <a16:creationId xmlns:a16="http://schemas.microsoft.com/office/drawing/2014/main" xmlns="" id="{7DAB4724-870F-4BFE-9D7B-63580E376CD3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752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ebba2635-672c-44a3-9a32-a22c2432cc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28800"/>
            <a:ext cx="10868224" cy="4140459"/>
            <a:chOff x="669925" y="1628800"/>
            <a:chExt cx="10868224" cy="4140459"/>
          </a:xfrm>
        </p:grpSpPr>
        <p:sp>
          <p:nvSpPr>
            <p:cNvPr id="6" name="ïśḻïḓè"/>
            <p:cNvSpPr/>
            <p:nvPr/>
          </p:nvSpPr>
          <p:spPr bwMode="auto">
            <a:xfrm>
              <a:off x="4076007" y="1635345"/>
              <a:ext cx="2460717" cy="2076774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ṥľîḓé"/>
            <p:cNvSpPr/>
            <p:nvPr/>
          </p:nvSpPr>
          <p:spPr bwMode="auto">
            <a:xfrm>
              <a:off x="6133147" y="1628800"/>
              <a:ext cx="2068049" cy="2471623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šľîde"/>
            <p:cNvSpPr/>
            <p:nvPr/>
          </p:nvSpPr>
          <p:spPr bwMode="auto">
            <a:xfrm>
              <a:off x="5723029" y="3712117"/>
              <a:ext cx="2484713" cy="2057142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şḻïdê"/>
            <p:cNvSpPr/>
            <p:nvPr/>
          </p:nvSpPr>
          <p:spPr bwMode="auto">
            <a:xfrm>
              <a:off x="4076009" y="3291092"/>
              <a:ext cx="2057142" cy="2471623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7816958" y="2139771"/>
              <a:ext cx="994498" cy="530690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874951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393895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3266698" y="2214249"/>
              <a:ext cx="1063702" cy="488487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śḷíḓe"/>
            <p:cNvSpPr/>
            <p:nvPr/>
          </p:nvSpPr>
          <p:spPr bwMode="black">
            <a:xfrm>
              <a:off x="5286000" y="3500356"/>
              <a:ext cx="1660842" cy="461665"/>
            </a:xfrm>
            <a:prstGeom prst="rect">
              <a:avLst/>
            </a:prstGeom>
            <a:effectLst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en-US" altLang="zh-CN" sz="2400" b="1" spc="-20" dirty="0">
                  <a:solidFill>
                    <a:schemeClr val="accent6"/>
                  </a:solidFill>
                </a:rPr>
                <a:t>Text here</a:t>
              </a:r>
              <a:endParaRPr lang="zh-CN" altLang="en-US" sz="2400" b="1" spc="-20" dirty="0">
                <a:solidFill>
                  <a:schemeClr val="accent6"/>
                </a:solidFill>
              </a:endParaRPr>
            </a:p>
          </p:txBody>
        </p:sp>
        <p:sp>
          <p:nvSpPr>
            <p:cNvPr id="15" name="iṣ1iḓê"/>
            <p:cNvSpPr txBox="1"/>
            <p:nvPr/>
          </p:nvSpPr>
          <p:spPr>
            <a:xfrm>
              <a:off x="669925" y="1817232"/>
              <a:ext cx="2450742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Sļíďe"/>
            <p:cNvSpPr txBox="1"/>
            <p:nvPr/>
          </p:nvSpPr>
          <p:spPr>
            <a:xfrm>
              <a:off x="669925" y="2185106"/>
              <a:ext cx="2446348" cy="748894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7" name="iṧ1îḋè"/>
            <p:cNvSpPr txBox="1"/>
            <p:nvPr/>
          </p:nvSpPr>
          <p:spPr>
            <a:xfrm>
              <a:off x="669925" y="4672896"/>
              <a:ext cx="2625550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îślïďê"/>
            <p:cNvSpPr txBox="1"/>
            <p:nvPr/>
          </p:nvSpPr>
          <p:spPr>
            <a:xfrm>
              <a:off x="669925" y="5040769"/>
              <a:ext cx="2619431" cy="721945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9" name="íş1ïḋè"/>
            <p:cNvSpPr txBox="1"/>
            <p:nvPr/>
          </p:nvSpPr>
          <p:spPr>
            <a:xfrm>
              <a:off x="8910446" y="1742754"/>
              <a:ext cx="2627703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îSḷíḍe"/>
            <p:cNvSpPr txBox="1"/>
            <p:nvPr/>
          </p:nvSpPr>
          <p:spPr>
            <a:xfrm>
              <a:off x="8904312" y="2110628"/>
              <a:ext cx="2625800" cy="823372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1" name="îs1îďe"/>
            <p:cNvSpPr txBox="1"/>
            <p:nvPr/>
          </p:nvSpPr>
          <p:spPr>
            <a:xfrm>
              <a:off x="8902409" y="4672896"/>
              <a:ext cx="2627703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2" name="îṡ1îďè"/>
            <p:cNvSpPr txBox="1"/>
            <p:nvPr/>
          </p:nvSpPr>
          <p:spPr>
            <a:xfrm>
              <a:off x="8896275" y="5040770"/>
              <a:ext cx="2625800" cy="721944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1229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18" name="45b963fa-a66b-4052-9052-86fc2907c7b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525BA3D-4A05-4E0A-8C90-59788550139D}"/>
              </a:ext>
            </a:extLst>
          </p:cNvPr>
          <p:cNvGrpSpPr>
            <a:grpSpLocks noChangeAspect="1"/>
          </p:cNvGrpSpPr>
          <p:nvPr/>
        </p:nvGrpSpPr>
        <p:grpSpPr>
          <a:xfrm>
            <a:off x="672307" y="1034532"/>
            <a:ext cx="10847387" cy="4788937"/>
            <a:chOff x="673100" y="1345163"/>
            <a:chExt cx="10847387" cy="4788937"/>
          </a:xfrm>
        </p:grpSpPr>
        <p:sp>
          <p:nvSpPr>
            <p:cNvPr id="19" name="ïṥ1ïḋe">
              <a:extLst>
                <a:ext uri="{FF2B5EF4-FFF2-40B4-BE49-F238E27FC236}">
                  <a16:creationId xmlns:a16="http://schemas.microsoft.com/office/drawing/2014/main" xmlns="" id="{B6CE1D78-F559-456A-A107-52FE8B83B458}"/>
                </a:ext>
              </a:extLst>
            </p:cNvPr>
            <p:cNvSpPr/>
            <p:nvPr/>
          </p:nvSpPr>
          <p:spPr>
            <a:xfrm>
              <a:off x="3944689" y="2380214"/>
              <a:ext cx="2770729" cy="2770730"/>
            </a:xfrm>
            <a:prstGeom prst="diamond">
              <a:avLst/>
            </a:prstGeom>
            <a:solidFill>
              <a:schemeClr val="accent1"/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íŝḻïḋé">
              <a:extLst>
                <a:ext uri="{FF2B5EF4-FFF2-40B4-BE49-F238E27FC236}">
                  <a16:creationId xmlns:a16="http://schemas.microsoft.com/office/drawing/2014/main" xmlns="" id="{204ECB2D-0E75-4594-B548-68F4443E4159}"/>
                </a:ext>
              </a:extLst>
            </p:cNvPr>
            <p:cNvSpPr/>
            <p:nvPr/>
          </p:nvSpPr>
          <p:spPr>
            <a:xfrm>
              <a:off x="6875267" y="3079557"/>
              <a:ext cx="1372044" cy="1372044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íṣ1ïḑe">
              <a:extLst>
                <a:ext uri="{FF2B5EF4-FFF2-40B4-BE49-F238E27FC236}">
                  <a16:creationId xmlns:a16="http://schemas.microsoft.com/office/drawing/2014/main" xmlns="" id="{8D7BDD5F-A0EC-4511-AC90-2CB9664D06B0}"/>
                </a:ext>
              </a:extLst>
            </p:cNvPr>
            <p:cNvSpPr/>
            <p:nvPr/>
          </p:nvSpPr>
          <p:spPr>
            <a:xfrm>
              <a:off x="5824051" y="1743076"/>
              <a:ext cx="1946726" cy="1946727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ïŝlîḓé">
              <a:extLst>
                <a:ext uri="{FF2B5EF4-FFF2-40B4-BE49-F238E27FC236}">
                  <a16:creationId xmlns:a16="http://schemas.microsoft.com/office/drawing/2014/main" xmlns="" id="{DE321EE6-5508-4E7C-82BB-4E0A4F5EB1E2}"/>
                </a:ext>
              </a:extLst>
            </p:cNvPr>
            <p:cNvSpPr/>
            <p:nvPr/>
          </p:nvSpPr>
          <p:spPr>
            <a:xfrm>
              <a:off x="5952106" y="3830711"/>
              <a:ext cx="1690615" cy="1690615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íšḷiḍé">
              <a:extLst>
                <a:ext uri="{FF2B5EF4-FFF2-40B4-BE49-F238E27FC236}">
                  <a16:creationId xmlns:a16="http://schemas.microsoft.com/office/drawing/2014/main" xmlns="" id="{853ED46B-1646-4FF1-9735-F086DA5B2B31}"/>
                </a:ext>
              </a:extLst>
            </p:cNvPr>
            <p:cNvSpPr/>
            <p:nvPr/>
          </p:nvSpPr>
          <p:spPr bwMode="auto">
            <a:xfrm>
              <a:off x="6548332" y="4389329"/>
              <a:ext cx="498165" cy="573379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ïṧľîďé">
              <a:extLst>
                <a:ext uri="{FF2B5EF4-FFF2-40B4-BE49-F238E27FC236}">
                  <a16:creationId xmlns:a16="http://schemas.microsoft.com/office/drawing/2014/main" xmlns="" id="{0451B954-E091-4CB9-ADEF-E54746106428}"/>
                </a:ext>
              </a:extLst>
            </p:cNvPr>
            <p:cNvSpPr/>
            <p:nvPr/>
          </p:nvSpPr>
          <p:spPr bwMode="auto">
            <a:xfrm>
              <a:off x="6583974" y="2314254"/>
              <a:ext cx="426881" cy="804371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işḻîḍé">
              <a:extLst>
                <a:ext uri="{FF2B5EF4-FFF2-40B4-BE49-F238E27FC236}">
                  <a16:creationId xmlns:a16="http://schemas.microsoft.com/office/drawing/2014/main" xmlns="" id="{31723942-C594-4B8D-B0E1-A4E105E253F6}"/>
                </a:ext>
              </a:extLst>
            </p:cNvPr>
            <p:cNvSpPr/>
            <p:nvPr/>
          </p:nvSpPr>
          <p:spPr bwMode="auto">
            <a:xfrm>
              <a:off x="7357567" y="3556591"/>
              <a:ext cx="407445" cy="417975"/>
            </a:xfrm>
            <a:custGeom>
              <a:avLst/>
              <a:gdLst>
                <a:gd name="T0" fmla="*/ 3246 w 7943"/>
                <a:gd name="T1" fmla="*/ 3842 h 8160"/>
                <a:gd name="T2" fmla="*/ 5168 w 7943"/>
                <a:gd name="T3" fmla="*/ 1921 h 8160"/>
                <a:gd name="T4" fmla="*/ 3246 w 7943"/>
                <a:gd name="T5" fmla="*/ 0 h 8160"/>
                <a:gd name="T6" fmla="*/ 1325 w 7943"/>
                <a:gd name="T7" fmla="*/ 1921 h 8160"/>
                <a:gd name="T8" fmla="*/ 3246 w 7943"/>
                <a:gd name="T9" fmla="*/ 3842 h 8160"/>
                <a:gd name="T10" fmla="*/ 4144 w 7943"/>
                <a:gd name="T11" fmla="*/ 2685 h 8160"/>
                <a:gd name="T12" fmla="*/ 3234 w 7943"/>
                <a:gd name="T13" fmla="*/ 3191 h 8160"/>
                <a:gd name="T14" fmla="*/ 2323 w 7943"/>
                <a:gd name="T15" fmla="*/ 2685 h 8160"/>
                <a:gd name="T16" fmla="*/ 4144 w 7943"/>
                <a:gd name="T17" fmla="*/ 2685 h 8160"/>
                <a:gd name="T18" fmla="*/ 7939 w 7943"/>
                <a:gd name="T19" fmla="*/ 5684 h 8160"/>
                <a:gd name="T20" fmla="*/ 6355 w 7943"/>
                <a:gd name="T21" fmla="*/ 8160 h 8160"/>
                <a:gd name="T22" fmla="*/ 4770 w 7943"/>
                <a:gd name="T23" fmla="*/ 5684 h 8160"/>
                <a:gd name="T24" fmla="*/ 4929 w 7943"/>
                <a:gd name="T25" fmla="*/ 5527 h 8160"/>
                <a:gd name="T26" fmla="*/ 6261 w 7943"/>
                <a:gd name="T27" fmla="*/ 5067 h 8160"/>
                <a:gd name="T28" fmla="*/ 6449 w 7943"/>
                <a:gd name="T29" fmla="*/ 5067 h 8160"/>
                <a:gd name="T30" fmla="*/ 7781 w 7943"/>
                <a:gd name="T31" fmla="*/ 5527 h 8160"/>
                <a:gd name="T32" fmla="*/ 7939 w 7943"/>
                <a:gd name="T33" fmla="*/ 5684 h 8160"/>
                <a:gd name="T34" fmla="*/ 4439 w 7943"/>
                <a:gd name="T35" fmla="*/ 5696 h 8160"/>
                <a:gd name="T36" fmla="*/ 4731 w 7943"/>
                <a:gd name="T37" fmla="*/ 7078 h 8160"/>
                <a:gd name="T38" fmla="*/ 3246 w 7943"/>
                <a:gd name="T39" fmla="*/ 7155 h 8160"/>
                <a:gd name="T40" fmla="*/ 155 w 7943"/>
                <a:gd name="T41" fmla="*/ 6704 h 8160"/>
                <a:gd name="T42" fmla="*/ 0 w 7943"/>
                <a:gd name="T43" fmla="*/ 6463 h 8160"/>
                <a:gd name="T44" fmla="*/ 0 w 7943"/>
                <a:gd name="T45" fmla="*/ 5830 h 8160"/>
                <a:gd name="T46" fmla="*/ 1645 w 7943"/>
                <a:gd name="T47" fmla="*/ 3988 h 8160"/>
                <a:gd name="T48" fmla="*/ 1737 w 7943"/>
                <a:gd name="T49" fmla="*/ 4013 h 8160"/>
                <a:gd name="T50" fmla="*/ 3246 w 7943"/>
                <a:gd name="T51" fmla="*/ 4505 h 8160"/>
                <a:gd name="T52" fmla="*/ 4756 w 7943"/>
                <a:gd name="T53" fmla="*/ 4013 h 8160"/>
                <a:gd name="T54" fmla="*/ 4848 w 7943"/>
                <a:gd name="T55" fmla="*/ 3988 h 8160"/>
                <a:gd name="T56" fmla="*/ 6143 w 7943"/>
                <a:gd name="T57" fmla="*/ 4753 h 8160"/>
                <a:gd name="T58" fmla="*/ 6050 w 7943"/>
                <a:gd name="T59" fmla="*/ 4811 h 8160"/>
                <a:gd name="T60" fmla="*/ 5017 w 7943"/>
                <a:gd name="T61" fmla="*/ 5198 h 8160"/>
                <a:gd name="T62" fmla="*/ 4943 w 7943"/>
                <a:gd name="T63" fmla="*/ 5196 h 8160"/>
                <a:gd name="T64" fmla="*/ 4922 w 7943"/>
                <a:gd name="T65" fmla="*/ 5195 h 8160"/>
                <a:gd name="T66" fmla="*/ 4574 w 7943"/>
                <a:gd name="T67" fmla="*/ 5343 h 8160"/>
                <a:gd name="T68" fmla="*/ 4439 w 7943"/>
                <a:gd name="T69" fmla="*/ 5696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43" h="8160">
                  <a:moveTo>
                    <a:pt x="3246" y="3842"/>
                  </a:moveTo>
                  <a:cubicBezTo>
                    <a:pt x="4307" y="3842"/>
                    <a:pt x="5168" y="2982"/>
                    <a:pt x="5168" y="1921"/>
                  </a:cubicBezTo>
                  <a:cubicBezTo>
                    <a:pt x="5168" y="860"/>
                    <a:pt x="4307" y="0"/>
                    <a:pt x="3246" y="0"/>
                  </a:cubicBezTo>
                  <a:cubicBezTo>
                    <a:pt x="2185" y="0"/>
                    <a:pt x="1325" y="860"/>
                    <a:pt x="1325" y="1921"/>
                  </a:cubicBezTo>
                  <a:cubicBezTo>
                    <a:pt x="1325" y="2982"/>
                    <a:pt x="2185" y="3842"/>
                    <a:pt x="3246" y="3842"/>
                  </a:cubicBezTo>
                  <a:close/>
                  <a:moveTo>
                    <a:pt x="4144" y="2685"/>
                  </a:moveTo>
                  <a:cubicBezTo>
                    <a:pt x="4057" y="2974"/>
                    <a:pt x="3683" y="3191"/>
                    <a:pt x="3234" y="3191"/>
                  </a:cubicBezTo>
                  <a:cubicBezTo>
                    <a:pt x="2785" y="3191"/>
                    <a:pt x="2411" y="2974"/>
                    <a:pt x="2323" y="2685"/>
                  </a:cubicBezTo>
                  <a:lnTo>
                    <a:pt x="4144" y="2685"/>
                  </a:lnTo>
                  <a:close/>
                  <a:moveTo>
                    <a:pt x="7939" y="5684"/>
                  </a:moveTo>
                  <a:cubicBezTo>
                    <a:pt x="7898" y="6822"/>
                    <a:pt x="7435" y="7800"/>
                    <a:pt x="6355" y="8160"/>
                  </a:cubicBezTo>
                  <a:cubicBezTo>
                    <a:pt x="5274" y="7800"/>
                    <a:pt x="4811" y="6822"/>
                    <a:pt x="4770" y="5684"/>
                  </a:cubicBezTo>
                  <a:cubicBezTo>
                    <a:pt x="4767" y="5595"/>
                    <a:pt x="4840" y="5523"/>
                    <a:pt x="4929" y="5527"/>
                  </a:cubicBezTo>
                  <a:cubicBezTo>
                    <a:pt x="5434" y="5548"/>
                    <a:pt x="5875" y="5386"/>
                    <a:pt x="6261" y="5067"/>
                  </a:cubicBezTo>
                  <a:cubicBezTo>
                    <a:pt x="6315" y="5022"/>
                    <a:pt x="6395" y="5022"/>
                    <a:pt x="6449" y="5067"/>
                  </a:cubicBezTo>
                  <a:cubicBezTo>
                    <a:pt x="6835" y="5386"/>
                    <a:pt x="7276" y="5548"/>
                    <a:pt x="7781" y="5527"/>
                  </a:cubicBezTo>
                  <a:cubicBezTo>
                    <a:pt x="7869" y="5523"/>
                    <a:pt x="7943" y="5595"/>
                    <a:pt x="7939" y="5684"/>
                  </a:cubicBezTo>
                  <a:close/>
                  <a:moveTo>
                    <a:pt x="4439" y="5696"/>
                  </a:moveTo>
                  <a:cubicBezTo>
                    <a:pt x="4458" y="6218"/>
                    <a:pt x="4558" y="6682"/>
                    <a:pt x="4731" y="7078"/>
                  </a:cubicBezTo>
                  <a:cubicBezTo>
                    <a:pt x="4323" y="7124"/>
                    <a:pt x="3832" y="7155"/>
                    <a:pt x="3246" y="7155"/>
                  </a:cubicBezTo>
                  <a:cubicBezTo>
                    <a:pt x="1394" y="7155"/>
                    <a:pt x="488" y="6852"/>
                    <a:pt x="155" y="6704"/>
                  </a:cubicBezTo>
                  <a:cubicBezTo>
                    <a:pt x="70" y="6666"/>
                    <a:pt x="0" y="6557"/>
                    <a:pt x="0" y="6463"/>
                  </a:cubicBezTo>
                  <a:lnTo>
                    <a:pt x="0" y="5830"/>
                  </a:lnTo>
                  <a:cubicBezTo>
                    <a:pt x="0" y="4881"/>
                    <a:pt x="723" y="4093"/>
                    <a:pt x="1645" y="3988"/>
                  </a:cubicBezTo>
                  <a:cubicBezTo>
                    <a:pt x="1673" y="3985"/>
                    <a:pt x="1714" y="3997"/>
                    <a:pt x="1737" y="4013"/>
                  </a:cubicBezTo>
                  <a:cubicBezTo>
                    <a:pt x="2162" y="4321"/>
                    <a:pt x="2683" y="4505"/>
                    <a:pt x="3246" y="4505"/>
                  </a:cubicBezTo>
                  <a:cubicBezTo>
                    <a:pt x="3810" y="4505"/>
                    <a:pt x="4331" y="4321"/>
                    <a:pt x="4756" y="4013"/>
                  </a:cubicBezTo>
                  <a:cubicBezTo>
                    <a:pt x="4778" y="3997"/>
                    <a:pt x="4820" y="3985"/>
                    <a:pt x="4848" y="3988"/>
                  </a:cubicBezTo>
                  <a:cubicBezTo>
                    <a:pt x="5380" y="4049"/>
                    <a:pt x="5845" y="4338"/>
                    <a:pt x="6143" y="4753"/>
                  </a:cubicBezTo>
                  <a:cubicBezTo>
                    <a:pt x="6110" y="4769"/>
                    <a:pt x="6078" y="4788"/>
                    <a:pt x="6050" y="4811"/>
                  </a:cubicBezTo>
                  <a:cubicBezTo>
                    <a:pt x="5735" y="5071"/>
                    <a:pt x="5398" y="5198"/>
                    <a:pt x="5017" y="5198"/>
                  </a:cubicBezTo>
                  <a:cubicBezTo>
                    <a:pt x="4993" y="5198"/>
                    <a:pt x="4968" y="5197"/>
                    <a:pt x="4943" y="5196"/>
                  </a:cubicBezTo>
                  <a:lnTo>
                    <a:pt x="4922" y="5195"/>
                  </a:lnTo>
                  <a:cubicBezTo>
                    <a:pt x="4792" y="5195"/>
                    <a:pt x="4665" y="5249"/>
                    <a:pt x="4574" y="5343"/>
                  </a:cubicBezTo>
                  <a:cubicBezTo>
                    <a:pt x="4484" y="5437"/>
                    <a:pt x="4434" y="5566"/>
                    <a:pt x="4439" y="56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ïślidé">
              <a:extLst>
                <a:ext uri="{FF2B5EF4-FFF2-40B4-BE49-F238E27FC236}">
                  <a16:creationId xmlns:a16="http://schemas.microsoft.com/office/drawing/2014/main" xmlns="" id="{D4B76314-4606-4798-A488-FCB49B4BDE7D}"/>
                </a:ext>
              </a:extLst>
            </p:cNvPr>
            <p:cNvSpPr/>
            <p:nvPr/>
          </p:nvSpPr>
          <p:spPr bwMode="auto">
            <a:xfrm>
              <a:off x="4757140" y="3293464"/>
              <a:ext cx="1145828" cy="944229"/>
            </a:xfrm>
            <a:custGeom>
              <a:avLst/>
              <a:gdLst>
                <a:gd name="T0" fmla="*/ 427 w 471"/>
                <a:gd name="T1" fmla="*/ 128 h 388"/>
                <a:gd name="T2" fmla="*/ 401 w 471"/>
                <a:gd name="T3" fmla="*/ 155 h 388"/>
                <a:gd name="T4" fmla="*/ 427 w 471"/>
                <a:gd name="T5" fmla="*/ 181 h 388"/>
                <a:gd name="T6" fmla="*/ 454 w 471"/>
                <a:gd name="T7" fmla="*/ 155 h 388"/>
                <a:gd name="T8" fmla="*/ 427 w 471"/>
                <a:gd name="T9" fmla="*/ 128 h 388"/>
                <a:gd name="T10" fmla="*/ 44 w 471"/>
                <a:gd name="T11" fmla="*/ 128 h 388"/>
                <a:gd name="T12" fmla="*/ 18 w 471"/>
                <a:gd name="T13" fmla="*/ 155 h 388"/>
                <a:gd name="T14" fmla="*/ 44 w 471"/>
                <a:gd name="T15" fmla="*/ 181 h 388"/>
                <a:gd name="T16" fmla="*/ 71 w 471"/>
                <a:gd name="T17" fmla="*/ 155 h 388"/>
                <a:gd name="T18" fmla="*/ 44 w 471"/>
                <a:gd name="T19" fmla="*/ 128 h 388"/>
                <a:gd name="T20" fmla="*/ 348 w 471"/>
                <a:gd name="T21" fmla="*/ 80 h 388"/>
                <a:gd name="T22" fmla="*/ 309 w 471"/>
                <a:gd name="T23" fmla="*/ 119 h 388"/>
                <a:gd name="T24" fmla="*/ 348 w 471"/>
                <a:gd name="T25" fmla="*/ 159 h 388"/>
                <a:gd name="T26" fmla="*/ 388 w 471"/>
                <a:gd name="T27" fmla="*/ 119 h 388"/>
                <a:gd name="T28" fmla="*/ 348 w 471"/>
                <a:gd name="T29" fmla="*/ 80 h 388"/>
                <a:gd name="T30" fmla="*/ 471 w 471"/>
                <a:gd name="T31" fmla="*/ 321 h 388"/>
                <a:gd name="T32" fmla="*/ 426 w 471"/>
                <a:gd name="T33" fmla="*/ 321 h 388"/>
                <a:gd name="T34" fmla="*/ 426 w 471"/>
                <a:gd name="T35" fmla="*/ 238 h 388"/>
                <a:gd name="T36" fmla="*/ 415 w 471"/>
                <a:gd name="T37" fmla="*/ 198 h 388"/>
                <a:gd name="T38" fmla="*/ 427 w 471"/>
                <a:gd name="T39" fmla="*/ 197 h 388"/>
                <a:gd name="T40" fmla="*/ 471 w 471"/>
                <a:gd name="T41" fmla="*/ 240 h 388"/>
                <a:gd name="T42" fmla="*/ 471 w 471"/>
                <a:gd name="T43" fmla="*/ 321 h 388"/>
                <a:gd name="T44" fmla="*/ 124 w 471"/>
                <a:gd name="T45" fmla="*/ 80 h 388"/>
                <a:gd name="T46" fmla="*/ 84 w 471"/>
                <a:gd name="T47" fmla="*/ 119 h 388"/>
                <a:gd name="T48" fmla="*/ 124 w 471"/>
                <a:gd name="T49" fmla="*/ 159 h 388"/>
                <a:gd name="T50" fmla="*/ 163 w 471"/>
                <a:gd name="T51" fmla="*/ 119 h 388"/>
                <a:gd name="T52" fmla="*/ 124 w 471"/>
                <a:gd name="T53" fmla="*/ 80 h 388"/>
                <a:gd name="T54" fmla="*/ 44 w 471"/>
                <a:gd name="T55" fmla="*/ 197 h 388"/>
                <a:gd name="T56" fmla="*/ 57 w 471"/>
                <a:gd name="T57" fmla="*/ 198 h 388"/>
                <a:gd name="T58" fmla="*/ 46 w 471"/>
                <a:gd name="T59" fmla="*/ 238 h 388"/>
                <a:gd name="T60" fmla="*/ 46 w 471"/>
                <a:gd name="T61" fmla="*/ 321 h 388"/>
                <a:gd name="T62" fmla="*/ 0 w 471"/>
                <a:gd name="T63" fmla="*/ 321 h 388"/>
                <a:gd name="T64" fmla="*/ 0 w 471"/>
                <a:gd name="T65" fmla="*/ 240 h 388"/>
                <a:gd name="T66" fmla="*/ 44 w 471"/>
                <a:gd name="T67" fmla="*/ 197 h 388"/>
                <a:gd name="T68" fmla="*/ 236 w 471"/>
                <a:gd name="T69" fmla="*/ 0 h 388"/>
                <a:gd name="T70" fmla="*/ 177 w 471"/>
                <a:gd name="T71" fmla="*/ 59 h 388"/>
                <a:gd name="T72" fmla="*/ 236 w 471"/>
                <a:gd name="T73" fmla="*/ 118 h 388"/>
                <a:gd name="T74" fmla="*/ 294 w 471"/>
                <a:gd name="T75" fmla="*/ 59 h 388"/>
                <a:gd name="T76" fmla="*/ 236 w 471"/>
                <a:gd name="T77" fmla="*/ 0 h 388"/>
                <a:gd name="T78" fmla="*/ 412 w 471"/>
                <a:gd name="T79" fmla="*/ 352 h 388"/>
                <a:gd name="T80" fmla="*/ 342 w 471"/>
                <a:gd name="T81" fmla="*/ 352 h 388"/>
                <a:gd name="T82" fmla="*/ 342 w 471"/>
                <a:gd name="T83" fmla="*/ 225 h 388"/>
                <a:gd name="T84" fmla="*/ 330 w 471"/>
                <a:gd name="T85" fmla="*/ 177 h 388"/>
                <a:gd name="T86" fmla="*/ 348 w 471"/>
                <a:gd name="T87" fmla="*/ 174 h 388"/>
                <a:gd name="T88" fmla="*/ 412 w 471"/>
                <a:gd name="T89" fmla="*/ 238 h 388"/>
                <a:gd name="T90" fmla="*/ 412 w 471"/>
                <a:gd name="T91" fmla="*/ 352 h 388"/>
                <a:gd name="T92" fmla="*/ 129 w 471"/>
                <a:gd name="T93" fmla="*/ 225 h 388"/>
                <a:gd name="T94" fmla="*/ 129 w 471"/>
                <a:gd name="T95" fmla="*/ 352 h 388"/>
                <a:gd name="T96" fmla="*/ 60 w 471"/>
                <a:gd name="T97" fmla="*/ 352 h 388"/>
                <a:gd name="T98" fmla="*/ 60 w 471"/>
                <a:gd name="T99" fmla="*/ 238 h 388"/>
                <a:gd name="T100" fmla="*/ 124 w 471"/>
                <a:gd name="T101" fmla="*/ 174 h 388"/>
                <a:gd name="T102" fmla="*/ 141 w 471"/>
                <a:gd name="T103" fmla="*/ 177 h 388"/>
                <a:gd name="T104" fmla="*/ 129 w 471"/>
                <a:gd name="T105" fmla="*/ 225 h 388"/>
                <a:gd name="T106" fmla="*/ 144 w 471"/>
                <a:gd name="T107" fmla="*/ 388 h 388"/>
                <a:gd name="T108" fmla="*/ 328 w 471"/>
                <a:gd name="T109" fmla="*/ 388 h 388"/>
                <a:gd name="T110" fmla="*/ 328 w 471"/>
                <a:gd name="T111" fmla="*/ 225 h 388"/>
                <a:gd name="T112" fmla="*/ 236 w 471"/>
                <a:gd name="T113" fmla="*/ 133 h 388"/>
                <a:gd name="T114" fmla="*/ 144 w 471"/>
                <a:gd name="T115" fmla="*/ 225 h 388"/>
                <a:gd name="T116" fmla="*/ 144 w 471"/>
                <a:gd name="T11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1" h="388">
                  <a:moveTo>
                    <a:pt x="427" y="128"/>
                  </a:moveTo>
                  <a:cubicBezTo>
                    <a:pt x="413" y="128"/>
                    <a:pt x="401" y="140"/>
                    <a:pt x="401" y="155"/>
                  </a:cubicBezTo>
                  <a:cubicBezTo>
                    <a:pt x="401" y="169"/>
                    <a:pt x="413" y="181"/>
                    <a:pt x="427" y="181"/>
                  </a:cubicBezTo>
                  <a:cubicBezTo>
                    <a:pt x="442" y="181"/>
                    <a:pt x="454" y="169"/>
                    <a:pt x="454" y="155"/>
                  </a:cubicBezTo>
                  <a:cubicBezTo>
                    <a:pt x="454" y="140"/>
                    <a:pt x="442" y="128"/>
                    <a:pt x="427" y="128"/>
                  </a:cubicBezTo>
                  <a:close/>
                  <a:moveTo>
                    <a:pt x="44" y="128"/>
                  </a:moveTo>
                  <a:cubicBezTo>
                    <a:pt x="30" y="128"/>
                    <a:pt x="18" y="140"/>
                    <a:pt x="18" y="155"/>
                  </a:cubicBezTo>
                  <a:cubicBezTo>
                    <a:pt x="18" y="169"/>
                    <a:pt x="30" y="181"/>
                    <a:pt x="44" y="181"/>
                  </a:cubicBezTo>
                  <a:cubicBezTo>
                    <a:pt x="59" y="181"/>
                    <a:pt x="71" y="169"/>
                    <a:pt x="71" y="155"/>
                  </a:cubicBezTo>
                  <a:cubicBezTo>
                    <a:pt x="71" y="140"/>
                    <a:pt x="59" y="128"/>
                    <a:pt x="44" y="128"/>
                  </a:cubicBezTo>
                  <a:close/>
                  <a:moveTo>
                    <a:pt x="348" y="80"/>
                  </a:moveTo>
                  <a:cubicBezTo>
                    <a:pt x="326" y="80"/>
                    <a:pt x="309" y="97"/>
                    <a:pt x="309" y="119"/>
                  </a:cubicBezTo>
                  <a:cubicBezTo>
                    <a:pt x="309" y="141"/>
                    <a:pt x="326" y="159"/>
                    <a:pt x="348" y="159"/>
                  </a:cubicBezTo>
                  <a:cubicBezTo>
                    <a:pt x="370" y="159"/>
                    <a:pt x="388" y="141"/>
                    <a:pt x="388" y="119"/>
                  </a:cubicBezTo>
                  <a:cubicBezTo>
                    <a:pt x="388" y="97"/>
                    <a:pt x="370" y="80"/>
                    <a:pt x="348" y="80"/>
                  </a:cubicBezTo>
                  <a:close/>
                  <a:moveTo>
                    <a:pt x="471" y="321"/>
                  </a:moveTo>
                  <a:cubicBezTo>
                    <a:pt x="426" y="321"/>
                    <a:pt x="426" y="321"/>
                    <a:pt x="426" y="321"/>
                  </a:cubicBezTo>
                  <a:cubicBezTo>
                    <a:pt x="426" y="238"/>
                    <a:pt x="426" y="238"/>
                    <a:pt x="426" y="238"/>
                  </a:cubicBezTo>
                  <a:cubicBezTo>
                    <a:pt x="426" y="223"/>
                    <a:pt x="422" y="210"/>
                    <a:pt x="415" y="198"/>
                  </a:cubicBezTo>
                  <a:cubicBezTo>
                    <a:pt x="419" y="197"/>
                    <a:pt x="423" y="197"/>
                    <a:pt x="427" y="197"/>
                  </a:cubicBezTo>
                  <a:cubicBezTo>
                    <a:pt x="452" y="197"/>
                    <a:pt x="471" y="216"/>
                    <a:pt x="471" y="240"/>
                  </a:cubicBezTo>
                  <a:lnTo>
                    <a:pt x="471" y="321"/>
                  </a:lnTo>
                  <a:close/>
                  <a:moveTo>
                    <a:pt x="124" y="80"/>
                  </a:moveTo>
                  <a:cubicBezTo>
                    <a:pt x="102" y="80"/>
                    <a:pt x="84" y="97"/>
                    <a:pt x="84" y="119"/>
                  </a:cubicBezTo>
                  <a:cubicBezTo>
                    <a:pt x="84" y="141"/>
                    <a:pt x="102" y="159"/>
                    <a:pt x="124" y="159"/>
                  </a:cubicBezTo>
                  <a:cubicBezTo>
                    <a:pt x="145" y="159"/>
                    <a:pt x="163" y="141"/>
                    <a:pt x="163" y="119"/>
                  </a:cubicBezTo>
                  <a:cubicBezTo>
                    <a:pt x="163" y="97"/>
                    <a:pt x="145" y="80"/>
                    <a:pt x="124" y="80"/>
                  </a:cubicBezTo>
                  <a:close/>
                  <a:moveTo>
                    <a:pt x="44" y="197"/>
                  </a:moveTo>
                  <a:cubicBezTo>
                    <a:pt x="49" y="197"/>
                    <a:pt x="53" y="197"/>
                    <a:pt x="57" y="198"/>
                  </a:cubicBezTo>
                  <a:cubicBezTo>
                    <a:pt x="50" y="210"/>
                    <a:pt x="46" y="223"/>
                    <a:pt x="46" y="238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16"/>
                    <a:pt x="20" y="197"/>
                    <a:pt x="44" y="197"/>
                  </a:cubicBezTo>
                  <a:close/>
                  <a:moveTo>
                    <a:pt x="236" y="0"/>
                  </a:moveTo>
                  <a:cubicBezTo>
                    <a:pt x="204" y="0"/>
                    <a:pt x="177" y="27"/>
                    <a:pt x="177" y="59"/>
                  </a:cubicBezTo>
                  <a:cubicBezTo>
                    <a:pt x="177" y="91"/>
                    <a:pt x="203" y="118"/>
                    <a:pt x="236" y="118"/>
                  </a:cubicBezTo>
                  <a:cubicBezTo>
                    <a:pt x="268" y="118"/>
                    <a:pt x="294" y="91"/>
                    <a:pt x="294" y="59"/>
                  </a:cubicBezTo>
                  <a:cubicBezTo>
                    <a:pt x="295" y="27"/>
                    <a:pt x="268" y="0"/>
                    <a:pt x="236" y="0"/>
                  </a:cubicBezTo>
                  <a:close/>
                  <a:moveTo>
                    <a:pt x="412" y="352"/>
                  </a:moveTo>
                  <a:cubicBezTo>
                    <a:pt x="342" y="352"/>
                    <a:pt x="342" y="352"/>
                    <a:pt x="342" y="352"/>
                  </a:cubicBezTo>
                  <a:cubicBezTo>
                    <a:pt x="342" y="225"/>
                    <a:pt x="342" y="225"/>
                    <a:pt x="342" y="225"/>
                  </a:cubicBezTo>
                  <a:cubicBezTo>
                    <a:pt x="342" y="208"/>
                    <a:pt x="338" y="192"/>
                    <a:pt x="330" y="177"/>
                  </a:cubicBezTo>
                  <a:cubicBezTo>
                    <a:pt x="336" y="175"/>
                    <a:pt x="342" y="174"/>
                    <a:pt x="348" y="174"/>
                  </a:cubicBezTo>
                  <a:cubicBezTo>
                    <a:pt x="383" y="174"/>
                    <a:pt x="412" y="203"/>
                    <a:pt x="412" y="238"/>
                  </a:cubicBezTo>
                  <a:lnTo>
                    <a:pt x="412" y="352"/>
                  </a:lnTo>
                  <a:close/>
                  <a:moveTo>
                    <a:pt x="129" y="225"/>
                  </a:moveTo>
                  <a:cubicBezTo>
                    <a:pt x="129" y="352"/>
                    <a:pt x="129" y="352"/>
                    <a:pt x="129" y="352"/>
                  </a:cubicBezTo>
                  <a:cubicBezTo>
                    <a:pt x="60" y="352"/>
                    <a:pt x="60" y="352"/>
                    <a:pt x="60" y="352"/>
                  </a:cubicBezTo>
                  <a:cubicBezTo>
                    <a:pt x="60" y="238"/>
                    <a:pt x="60" y="238"/>
                    <a:pt x="60" y="238"/>
                  </a:cubicBezTo>
                  <a:cubicBezTo>
                    <a:pt x="60" y="203"/>
                    <a:pt x="89" y="174"/>
                    <a:pt x="124" y="174"/>
                  </a:cubicBezTo>
                  <a:cubicBezTo>
                    <a:pt x="130" y="174"/>
                    <a:pt x="136" y="175"/>
                    <a:pt x="141" y="177"/>
                  </a:cubicBezTo>
                  <a:cubicBezTo>
                    <a:pt x="134" y="192"/>
                    <a:pt x="129" y="208"/>
                    <a:pt x="129" y="225"/>
                  </a:cubicBezTo>
                  <a:close/>
                  <a:moveTo>
                    <a:pt x="144" y="388"/>
                  </a:moveTo>
                  <a:cubicBezTo>
                    <a:pt x="328" y="388"/>
                    <a:pt x="328" y="388"/>
                    <a:pt x="328" y="388"/>
                  </a:cubicBezTo>
                  <a:cubicBezTo>
                    <a:pt x="328" y="225"/>
                    <a:pt x="328" y="225"/>
                    <a:pt x="328" y="225"/>
                  </a:cubicBezTo>
                  <a:cubicBezTo>
                    <a:pt x="328" y="175"/>
                    <a:pt x="286" y="133"/>
                    <a:pt x="236" y="133"/>
                  </a:cubicBezTo>
                  <a:cubicBezTo>
                    <a:pt x="185" y="133"/>
                    <a:pt x="144" y="175"/>
                    <a:pt x="144" y="225"/>
                  </a:cubicBezTo>
                  <a:lnTo>
                    <a:pt x="144" y="3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ïṡlíḓé">
              <a:extLst>
                <a:ext uri="{FF2B5EF4-FFF2-40B4-BE49-F238E27FC236}">
                  <a16:creationId xmlns:a16="http://schemas.microsoft.com/office/drawing/2014/main" xmlns="" id="{2614B152-0099-40E7-918E-5F3B825F7563}"/>
                </a:ext>
              </a:extLst>
            </p:cNvPr>
            <p:cNvSpPr txBox="1"/>
            <p:nvPr/>
          </p:nvSpPr>
          <p:spPr bwMode="auto">
            <a:xfrm>
              <a:off x="673100" y="3099282"/>
              <a:ext cx="322245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iśḷíḍè">
              <a:extLst>
                <a:ext uri="{FF2B5EF4-FFF2-40B4-BE49-F238E27FC236}">
                  <a16:creationId xmlns:a16="http://schemas.microsoft.com/office/drawing/2014/main" xmlns="" id="{4B07F471-75C6-41CE-AE16-3EB75636925F}"/>
                </a:ext>
              </a:extLst>
            </p:cNvPr>
            <p:cNvSpPr/>
            <p:nvPr/>
          </p:nvSpPr>
          <p:spPr bwMode="auto">
            <a:xfrm>
              <a:off x="673100" y="3541088"/>
              <a:ext cx="3222452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9" name="íślidè">
              <a:extLst>
                <a:ext uri="{FF2B5EF4-FFF2-40B4-BE49-F238E27FC236}">
                  <a16:creationId xmlns:a16="http://schemas.microsoft.com/office/drawing/2014/main" xmlns="" id="{307881F6-C410-47F3-B078-DD9EA119E671}"/>
                </a:ext>
              </a:extLst>
            </p:cNvPr>
            <p:cNvSpPr txBox="1"/>
            <p:nvPr/>
          </p:nvSpPr>
          <p:spPr bwMode="auto">
            <a:xfrm>
              <a:off x="7357566" y="1345163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0" name="išḷíḓé">
              <a:extLst>
                <a:ext uri="{FF2B5EF4-FFF2-40B4-BE49-F238E27FC236}">
                  <a16:creationId xmlns:a16="http://schemas.microsoft.com/office/drawing/2014/main" xmlns="" id="{05BD9A39-DC96-442E-AAA3-780A713015A2}"/>
                </a:ext>
              </a:extLst>
            </p:cNvPr>
            <p:cNvSpPr/>
            <p:nvPr/>
          </p:nvSpPr>
          <p:spPr bwMode="auto">
            <a:xfrm>
              <a:off x="7357566" y="1786969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31" name="i$lîḓè">
              <a:extLst>
                <a:ext uri="{FF2B5EF4-FFF2-40B4-BE49-F238E27FC236}">
                  <a16:creationId xmlns:a16="http://schemas.microsoft.com/office/drawing/2014/main" xmlns="" id="{1A27AB44-9D30-438D-84BF-829005822A1E}"/>
                </a:ext>
              </a:extLst>
            </p:cNvPr>
            <p:cNvSpPr txBox="1"/>
            <p:nvPr/>
          </p:nvSpPr>
          <p:spPr bwMode="auto">
            <a:xfrm>
              <a:off x="8247311" y="3293464"/>
              <a:ext cx="32731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2" name="íśḷiḍe">
              <a:extLst>
                <a:ext uri="{FF2B5EF4-FFF2-40B4-BE49-F238E27FC236}">
                  <a16:creationId xmlns:a16="http://schemas.microsoft.com/office/drawing/2014/main" xmlns="" id="{2BCD9C10-072C-45E0-9954-A250A5C5F092}"/>
                </a:ext>
              </a:extLst>
            </p:cNvPr>
            <p:cNvSpPr/>
            <p:nvPr/>
          </p:nvSpPr>
          <p:spPr bwMode="auto">
            <a:xfrm>
              <a:off x="8247311" y="3735270"/>
              <a:ext cx="327317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46" name="íṥ1ïḑé">
              <a:extLst>
                <a:ext uri="{FF2B5EF4-FFF2-40B4-BE49-F238E27FC236}">
                  <a16:creationId xmlns:a16="http://schemas.microsoft.com/office/drawing/2014/main" xmlns="" id="{C4F81FDC-2046-42C4-A4BB-4494B95E18EE}"/>
                </a:ext>
              </a:extLst>
            </p:cNvPr>
            <p:cNvSpPr txBox="1"/>
            <p:nvPr/>
          </p:nvSpPr>
          <p:spPr bwMode="auto">
            <a:xfrm>
              <a:off x="7357566" y="4992497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7" name="ïṣļíḋe">
              <a:extLst>
                <a:ext uri="{FF2B5EF4-FFF2-40B4-BE49-F238E27FC236}">
                  <a16:creationId xmlns:a16="http://schemas.microsoft.com/office/drawing/2014/main" xmlns="" id="{DE27A1A4-393A-4BEA-B32E-F69106807FAA}"/>
                </a:ext>
              </a:extLst>
            </p:cNvPr>
            <p:cNvSpPr/>
            <p:nvPr/>
          </p:nvSpPr>
          <p:spPr bwMode="auto">
            <a:xfrm>
              <a:off x="7357566" y="5434303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136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4EE8AF-6BE0-4331-BA83-DEE59042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EC40F8-7ED5-4703-8B59-65204BB9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E0D1BA5-1D17-4A28-B1E8-E2C22F32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59681B-BCFE-415C-9E00-5A08BC5426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ïṣḷíde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îṥḷîḍe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íṥļîḍé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śḻíde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îṩḷíḑé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îSḷiḑè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sľiḑe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íṡļidé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i$ḷiḋé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íŝ1îḍê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ṩḷîḑé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560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3EB60D-52C2-4C45-B5BD-2AC5801B1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8441C9-E156-440F-8DF8-47033C6DA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AD0EF1-95BB-4B1D-BEE7-2D4E634DB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3987A4-B14B-40DA-A96C-A81B307036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îşlíḍè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îŝľiḑé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Sḻïḑê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ïSḷíḑê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i$ḷíḓè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ŝ1iḋé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š1ïďe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šḷíḍé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şḷîḑê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ṧļïḑé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sļiḋe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ṥļïḋé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slîḍé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ṧḷidé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1iḍè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lîďé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ṥļîḓê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íś1íḓe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iṡļïd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ïşľïḓê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ŝ1ïḋe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iś1iḑè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íS1íďê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ṥ1ïďé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iṧ1îḍè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i$lîḑe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6781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7" r="36612"/>
          <a:stretch/>
        </p:blipFill>
        <p:spPr/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936274" y="1478954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z="1350" spc="75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02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9C0B57-5CF8-4C82-B4EF-FAF30792A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05BD9B-FEE4-4DFD-A95D-DAB18F54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EBB9C3-A784-4523-BC76-1E77E0BC9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grpSp>
        <p:nvGrpSpPr>
          <p:cNvPr id="5" name="5a28d0f0-01e9-4274-ac9e-86770759eb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BA581AA-F989-4D32-A737-A624F64DB1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7043" y="1404000"/>
            <a:ext cx="10286231" cy="4479727"/>
            <a:chOff x="917043" y="1404000"/>
            <a:chExt cx="10286231" cy="4479727"/>
          </a:xfrm>
        </p:grpSpPr>
        <p:sp>
          <p:nvSpPr>
            <p:cNvPr id="6" name="îṡḷiḍê">
              <a:extLst>
                <a:ext uri="{FF2B5EF4-FFF2-40B4-BE49-F238E27FC236}">
                  <a16:creationId xmlns:a16="http://schemas.microsoft.com/office/drawing/2014/main" xmlns="" id="{E2256D95-9065-4575-83A8-28C7DC8AB07F}"/>
                </a:ext>
              </a:extLst>
            </p:cNvPr>
            <p:cNvSpPr/>
            <p:nvPr/>
          </p:nvSpPr>
          <p:spPr bwMode="auto">
            <a:xfrm>
              <a:off x="917043" y="1979199"/>
              <a:ext cx="6241143" cy="335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ṧḻíde">
              <a:extLst>
                <a:ext uri="{FF2B5EF4-FFF2-40B4-BE49-F238E27FC236}">
                  <a16:creationId xmlns:a16="http://schemas.microsoft.com/office/drawing/2014/main" xmlns="" id="{246075D5-45DC-45DC-937B-FC7D5D87000D}"/>
                </a:ext>
              </a:extLst>
            </p:cNvPr>
            <p:cNvGrpSpPr/>
            <p:nvPr/>
          </p:nvGrpSpPr>
          <p:grpSpPr>
            <a:xfrm>
              <a:off x="988727" y="2411267"/>
              <a:ext cx="4900272" cy="2465193"/>
              <a:chOff x="842471" y="2418029"/>
              <a:chExt cx="4900272" cy="2465193"/>
            </a:xfrm>
          </p:grpSpPr>
          <p:grpSp>
            <p:nvGrpSpPr>
              <p:cNvPr id="23" name="iŝļïḑè">
                <a:extLst>
                  <a:ext uri="{FF2B5EF4-FFF2-40B4-BE49-F238E27FC236}">
                    <a16:creationId xmlns:a16="http://schemas.microsoft.com/office/drawing/2014/main" xmlns="" id="{A47E3A5E-EB1E-4C65-8F0B-F13688CC27EC}"/>
                  </a:ext>
                </a:extLst>
              </p:cNvPr>
              <p:cNvGrpSpPr/>
              <p:nvPr/>
            </p:nvGrpSpPr>
            <p:grpSpPr>
              <a:xfrm>
                <a:off x="2243572" y="2420896"/>
                <a:ext cx="3499171" cy="2462326"/>
                <a:chOff x="2850530" y="2613391"/>
                <a:chExt cx="3499170" cy="2462326"/>
              </a:xfrm>
            </p:grpSpPr>
            <p:sp>
              <p:nvSpPr>
                <p:cNvPr id="39" name="íśḻïďè">
                  <a:extLst>
                    <a:ext uri="{FF2B5EF4-FFF2-40B4-BE49-F238E27FC236}">
                      <a16:creationId xmlns:a16="http://schemas.microsoft.com/office/drawing/2014/main" xmlns="" id="{B978DB2A-1C89-4F3E-B2BB-B6C9D4843B65}"/>
                    </a:ext>
                  </a:extLst>
                </p:cNvPr>
                <p:cNvSpPr/>
                <p:nvPr/>
              </p:nvSpPr>
              <p:spPr bwMode="auto">
                <a:xfrm>
                  <a:off x="2915064" y="3849574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0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7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7"/>
                        <a:pt x="477" y="160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4"/>
                        <a:pt x="351" y="48"/>
                      </a:cubicBezTo>
                      <a:cubicBezTo>
                        <a:pt x="346" y="43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7"/>
                        <a:pt x="0" y="3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š1ídé">
                  <a:extLst>
                    <a:ext uri="{FF2B5EF4-FFF2-40B4-BE49-F238E27FC236}">
                      <a16:creationId xmlns:a16="http://schemas.microsoft.com/office/drawing/2014/main" xmlns="" id="{E7AAFC36-4C95-4E5A-BBE7-D33672FF38FF}"/>
                    </a:ext>
                  </a:extLst>
                </p:cNvPr>
                <p:cNvSpPr/>
                <p:nvPr/>
              </p:nvSpPr>
              <p:spPr bwMode="auto">
                <a:xfrm>
                  <a:off x="2850530" y="3995850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6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3"/>
                        <a:pt x="478" y="256"/>
                      </a:cubicBezTo>
                      <a:cubicBezTo>
                        <a:pt x="462" y="223"/>
                        <a:pt x="384" y="90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ṩḻïḋé">
                  <a:extLst>
                    <a:ext uri="{FF2B5EF4-FFF2-40B4-BE49-F238E27FC236}">
                      <a16:creationId xmlns:a16="http://schemas.microsoft.com/office/drawing/2014/main" xmlns="" id="{5BACF492-06B3-41AC-B559-1A7F109659E9}"/>
                    </a:ext>
                  </a:extLst>
                </p:cNvPr>
                <p:cNvSpPr/>
                <p:nvPr/>
              </p:nvSpPr>
              <p:spPr bwMode="auto">
                <a:xfrm>
                  <a:off x="2915064" y="3238653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$ḷíde">
                  <a:extLst>
                    <a:ext uri="{FF2B5EF4-FFF2-40B4-BE49-F238E27FC236}">
                      <a16:creationId xmlns:a16="http://schemas.microsoft.com/office/drawing/2014/main" xmlns="" id="{A953951D-6198-41CB-9218-64D59320A1C9}"/>
                    </a:ext>
                  </a:extLst>
                </p:cNvPr>
                <p:cNvSpPr/>
                <p:nvPr/>
              </p:nvSpPr>
              <p:spPr bwMode="auto">
                <a:xfrm>
                  <a:off x="2850530" y="2613391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0 h 318"/>
                    <a:gd name="T26" fmla="*/ 331 w 1031"/>
                    <a:gd name="T27" fmla="*/ 284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6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0"/>
                      </a:cubicBezTo>
                      <a:cubicBezTo>
                        <a:pt x="351" y="284"/>
                        <a:pt x="336" y="284"/>
                        <a:pt x="331" y="284"/>
                      </a:cubicBezTo>
                      <a:cubicBezTo>
                        <a:pt x="327" y="284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6"/>
                        <a:pt x="20" y="316"/>
                        <a:pt x="20" y="316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ïŝḷîḋé">
                <a:extLst>
                  <a:ext uri="{FF2B5EF4-FFF2-40B4-BE49-F238E27FC236}">
                    <a16:creationId xmlns:a16="http://schemas.microsoft.com/office/drawing/2014/main" xmlns="" id="{A905F053-F9BC-42CA-8011-61B8884073C2}"/>
                  </a:ext>
                </a:extLst>
              </p:cNvPr>
              <p:cNvGrpSpPr/>
              <p:nvPr/>
            </p:nvGrpSpPr>
            <p:grpSpPr>
              <a:xfrm>
                <a:off x="2243572" y="2418029"/>
                <a:ext cx="3499171" cy="1079867"/>
                <a:chOff x="2850530" y="2610523"/>
                <a:chExt cx="3499170" cy="1079867"/>
              </a:xfrm>
            </p:grpSpPr>
            <p:sp>
              <p:nvSpPr>
                <p:cNvPr id="37" name="îṣļîḓè">
                  <a:extLst>
                    <a:ext uri="{FF2B5EF4-FFF2-40B4-BE49-F238E27FC236}">
                      <a16:creationId xmlns:a16="http://schemas.microsoft.com/office/drawing/2014/main" xmlns="" id="{B143E5D0-4AF2-4F39-97DB-2D51E268580F}"/>
                    </a:ext>
                  </a:extLst>
                </p:cNvPr>
                <p:cNvSpPr/>
                <p:nvPr/>
              </p:nvSpPr>
              <p:spPr bwMode="auto">
                <a:xfrm>
                  <a:off x="2850530" y="2610523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1 h 318"/>
                    <a:gd name="T26" fmla="*/ 331 w 1031"/>
                    <a:gd name="T27" fmla="*/ 285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7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1"/>
                      </a:cubicBezTo>
                      <a:cubicBezTo>
                        <a:pt x="351" y="284"/>
                        <a:pt x="336" y="285"/>
                        <a:pt x="331" y="285"/>
                      </a:cubicBezTo>
                      <a:cubicBezTo>
                        <a:pt x="327" y="285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7"/>
                        <a:pt x="20" y="317"/>
                        <a:pt x="20" y="317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ṩ1îḍè">
                  <a:extLst>
                    <a:ext uri="{FF2B5EF4-FFF2-40B4-BE49-F238E27FC236}">
                      <a16:creationId xmlns:a16="http://schemas.microsoft.com/office/drawing/2014/main" xmlns="" id="{8748E3A3-FF75-4545-A36B-CF9A5CBFE1BA}"/>
                    </a:ext>
                  </a:extLst>
                </p:cNvPr>
                <p:cNvSpPr/>
                <p:nvPr/>
              </p:nvSpPr>
              <p:spPr bwMode="auto">
                <a:xfrm>
                  <a:off x="5484946" y="2728118"/>
                  <a:ext cx="348483" cy="349917"/>
                </a:xfrm>
                <a:custGeom>
                  <a:avLst/>
                  <a:gdLst>
                    <a:gd name="T0" fmla="*/ 64 w 103"/>
                    <a:gd name="T1" fmla="*/ 35 h 103"/>
                    <a:gd name="T2" fmla="*/ 56 w 103"/>
                    <a:gd name="T3" fmla="*/ 35 h 103"/>
                    <a:gd name="T4" fmla="*/ 54 w 103"/>
                    <a:gd name="T5" fmla="*/ 38 h 103"/>
                    <a:gd name="T6" fmla="*/ 54 w 103"/>
                    <a:gd name="T7" fmla="*/ 44 h 103"/>
                    <a:gd name="T8" fmla="*/ 64 w 103"/>
                    <a:gd name="T9" fmla="*/ 44 h 103"/>
                    <a:gd name="T10" fmla="*/ 62 w 103"/>
                    <a:gd name="T11" fmla="*/ 52 h 103"/>
                    <a:gd name="T12" fmla="*/ 54 w 103"/>
                    <a:gd name="T13" fmla="*/ 52 h 103"/>
                    <a:gd name="T14" fmla="*/ 54 w 103"/>
                    <a:gd name="T15" fmla="*/ 76 h 103"/>
                    <a:gd name="T16" fmla="*/ 45 w 103"/>
                    <a:gd name="T17" fmla="*/ 76 h 103"/>
                    <a:gd name="T18" fmla="*/ 45 w 103"/>
                    <a:gd name="T19" fmla="*/ 52 h 103"/>
                    <a:gd name="T20" fmla="*/ 37 w 103"/>
                    <a:gd name="T21" fmla="*/ 52 h 103"/>
                    <a:gd name="T22" fmla="*/ 37 w 103"/>
                    <a:gd name="T23" fmla="*/ 44 h 103"/>
                    <a:gd name="T24" fmla="*/ 45 w 103"/>
                    <a:gd name="T25" fmla="*/ 44 h 103"/>
                    <a:gd name="T26" fmla="*/ 45 w 103"/>
                    <a:gd name="T27" fmla="*/ 39 h 103"/>
                    <a:gd name="T28" fmla="*/ 56 w 103"/>
                    <a:gd name="T29" fmla="*/ 27 h 103"/>
                    <a:gd name="T30" fmla="*/ 64 w 103"/>
                    <a:gd name="T31" fmla="*/ 27 h 103"/>
                    <a:gd name="T32" fmla="*/ 64 w 103"/>
                    <a:gd name="T33" fmla="*/ 35 h 103"/>
                    <a:gd name="T34" fmla="*/ 52 w 103"/>
                    <a:gd name="T35" fmla="*/ 0 h 103"/>
                    <a:gd name="T36" fmla="*/ 0 w 103"/>
                    <a:gd name="T37" fmla="*/ 51 h 103"/>
                    <a:gd name="T38" fmla="*/ 52 w 103"/>
                    <a:gd name="T39" fmla="*/ 103 h 103"/>
                    <a:gd name="T40" fmla="*/ 103 w 103"/>
                    <a:gd name="T41" fmla="*/ 51 h 103"/>
                    <a:gd name="T42" fmla="*/ 52 w 103"/>
                    <a:gd name="T4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3" h="103">
                      <a:moveTo>
                        <a:pt x="64" y="35"/>
                      </a:move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5" y="35"/>
                        <a:pt x="54" y="36"/>
                        <a:pt x="54" y="38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45" y="76"/>
                        <a:pt x="45" y="76"/>
                        <a:pt x="45" y="76"/>
                      </a:cubicBezTo>
                      <a:cubicBezTo>
                        <a:pt x="45" y="52"/>
                        <a:pt x="45" y="52"/>
                        <a:pt x="45" y="52"/>
                      </a:cubicBezTo>
                      <a:cubicBezTo>
                        <a:pt x="37" y="52"/>
                        <a:pt x="37" y="52"/>
                        <a:pt x="37" y="52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32"/>
                        <a:pt x="50" y="27"/>
                        <a:pt x="56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1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ïŝľíďê">
                <a:extLst>
                  <a:ext uri="{FF2B5EF4-FFF2-40B4-BE49-F238E27FC236}">
                    <a16:creationId xmlns:a16="http://schemas.microsoft.com/office/drawing/2014/main" xmlns="" id="{CAFC20FE-CF90-4314-9009-F94B9A39A500}"/>
                  </a:ext>
                </a:extLst>
              </p:cNvPr>
              <p:cNvGrpSpPr/>
              <p:nvPr/>
            </p:nvGrpSpPr>
            <p:grpSpPr>
              <a:xfrm>
                <a:off x="2308107" y="3041857"/>
                <a:ext cx="3434636" cy="598015"/>
                <a:chOff x="2915064" y="3234351"/>
                <a:chExt cx="3434636" cy="598014"/>
              </a:xfrm>
            </p:grpSpPr>
            <p:sp>
              <p:nvSpPr>
                <p:cNvPr id="35" name="ïṣļîḑe">
                  <a:extLst>
                    <a:ext uri="{FF2B5EF4-FFF2-40B4-BE49-F238E27FC236}">
                      <a16:creationId xmlns:a16="http://schemas.microsoft.com/office/drawing/2014/main" xmlns="" id="{75A15F68-7E7F-4E85-B753-34B158EB706C}"/>
                    </a:ext>
                  </a:extLst>
                </p:cNvPr>
                <p:cNvSpPr/>
                <p:nvPr/>
              </p:nvSpPr>
              <p:spPr bwMode="auto">
                <a:xfrm>
                  <a:off x="2915064" y="3234351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ṩľîḍè">
                  <a:extLst>
                    <a:ext uri="{FF2B5EF4-FFF2-40B4-BE49-F238E27FC236}">
                      <a16:creationId xmlns:a16="http://schemas.microsoft.com/office/drawing/2014/main" xmlns="" id="{C6155041-59EC-46FE-9535-237CA7A45EFF}"/>
                    </a:ext>
                  </a:extLst>
                </p:cNvPr>
                <p:cNvSpPr/>
                <p:nvPr/>
              </p:nvSpPr>
              <p:spPr bwMode="auto">
                <a:xfrm>
                  <a:off x="5484946" y="3353380"/>
                  <a:ext cx="348483" cy="354219"/>
                </a:xfrm>
                <a:custGeom>
                  <a:avLst/>
                  <a:gdLst>
                    <a:gd name="T0" fmla="*/ 73 w 103"/>
                    <a:gd name="T1" fmla="*/ 43 h 104"/>
                    <a:gd name="T2" fmla="*/ 73 w 103"/>
                    <a:gd name="T3" fmla="*/ 44 h 104"/>
                    <a:gd name="T4" fmla="*/ 44 w 103"/>
                    <a:gd name="T5" fmla="*/ 73 h 104"/>
                    <a:gd name="T6" fmla="*/ 28 w 103"/>
                    <a:gd name="T7" fmla="*/ 68 h 104"/>
                    <a:gd name="T8" fmla="*/ 31 w 103"/>
                    <a:gd name="T9" fmla="*/ 68 h 104"/>
                    <a:gd name="T10" fmla="*/ 43 w 103"/>
                    <a:gd name="T11" fmla="*/ 64 h 104"/>
                    <a:gd name="T12" fmla="*/ 34 w 103"/>
                    <a:gd name="T13" fmla="*/ 57 h 104"/>
                    <a:gd name="T14" fmla="*/ 36 w 103"/>
                    <a:gd name="T15" fmla="*/ 57 h 104"/>
                    <a:gd name="T16" fmla="*/ 38 w 103"/>
                    <a:gd name="T17" fmla="*/ 57 h 104"/>
                    <a:gd name="T18" fmla="*/ 30 w 103"/>
                    <a:gd name="T19" fmla="*/ 47 h 104"/>
                    <a:gd name="T20" fmla="*/ 30 w 103"/>
                    <a:gd name="T21" fmla="*/ 47 h 104"/>
                    <a:gd name="T22" fmla="*/ 35 w 103"/>
                    <a:gd name="T23" fmla="*/ 48 h 104"/>
                    <a:gd name="T24" fmla="*/ 30 w 103"/>
                    <a:gd name="T25" fmla="*/ 40 h 104"/>
                    <a:gd name="T26" fmla="*/ 32 w 103"/>
                    <a:gd name="T27" fmla="*/ 34 h 104"/>
                    <a:gd name="T28" fmla="*/ 52 w 103"/>
                    <a:gd name="T29" fmla="*/ 45 h 104"/>
                    <a:gd name="T30" fmla="*/ 52 w 103"/>
                    <a:gd name="T31" fmla="*/ 43 h 104"/>
                    <a:gd name="T32" fmla="*/ 62 w 103"/>
                    <a:gd name="T33" fmla="*/ 33 h 104"/>
                    <a:gd name="T34" fmla="*/ 70 w 103"/>
                    <a:gd name="T35" fmla="*/ 36 h 104"/>
                    <a:gd name="T36" fmla="*/ 76 w 103"/>
                    <a:gd name="T37" fmla="*/ 33 h 104"/>
                    <a:gd name="T38" fmla="*/ 72 w 103"/>
                    <a:gd name="T39" fmla="*/ 39 h 104"/>
                    <a:gd name="T40" fmla="*/ 78 w 103"/>
                    <a:gd name="T41" fmla="*/ 37 h 104"/>
                    <a:gd name="T42" fmla="*/ 73 w 103"/>
                    <a:gd name="T43" fmla="*/ 43 h 104"/>
                    <a:gd name="T44" fmla="*/ 52 w 103"/>
                    <a:gd name="T45" fmla="*/ 0 h 104"/>
                    <a:gd name="T46" fmla="*/ 0 w 103"/>
                    <a:gd name="T47" fmla="*/ 52 h 104"/>
                    <a:gd name="T48" fmla="*/ 52 w 103"/>
                    <a:gd name="T49" fmla="*/ 104 h 104"/>
                    <a:gd name="T50" fmla="*/ 103 w 103"/>
                    <a:gd name="T51" fmla="*/ 52 h 104"/>
                    <a:gd name="T52" fmla="*/ 52 w 103"/>
                    <a:gd name="T53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3" h="104">
                      <a:moveTo>
                        <a:pt x="73" y="43"/>
                      </a:moveTo>
                      <a:cubicBezTo>
                        <a:pt x="73" y="43"/>
                        <a:pt x="73" y="44"/>
                        <a:pt x="73" y="44"/>
                      </a:cubicBezTo>
                      <a:cubicBezTo>
                        <a:pt x="73" y="57"/>
                        <a:pt x="62" y="73"/>
                        <a:pt x="44" y="73"/>
                      </a:cubicBezTo>
                      <a:cubicBezTo>
                        <a:pt x="38" y="73"/>
                        <a:pt x="33" y="71"/>
                        <a:pt x="28" y="68"/>
                      </a:cubicBezTo>
                      <a:cubicBezTo>
                        <a:pt x="29" y="68"/>
                        <a:pt x="30" y="68"/>
                        <a:pt x="31" y="68"/>
                      </a:cubicBezTo>
                      <a:cubicBezTo>
                        <a:pt x="35" y="68"/>
                        <a:pt x="40" y="67"/>
                        <a:pt x="43" y="64"/>
                      </a:cubicBezTo>
                      <a:cubicBezTo>
                        <a:pt x="39" y="64"/>
                        <a:pt x="35" y="61"/>
                        <a:pt x="34" y="57"/>
                      </a:cubicBezTo>
                      <a:cubicBezTo>
                        <a:pt x="34" y="57"/>
                        <a:pt x="35" y="57"/>
                        <a:pt x="36" y="57"/>
                      </a:cubicBezTo>
                      <a:cubicBezTo>
                        <a:pt x="36" y="57"/>
                        <a:pt x="37" y="57"/>
                        <a:pt x="38" y="57"/>
                      </a:cubicBezTo>
                      <a:cubicBezTo>
                        <a:pt x="34" y="56"/>
                        <a:pt x="30" y="52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1" y="48"/>
                        <a:pt x="33" y="48"/>
                        <a:pt x="35" y="48"/>
                      </a:cubicBezTo>
                      <a:cubicBezTo>
                        <a:pt x="32" y="46"/>
                        <a:pt x="30" y="43"/>
                        <a:pt x="30" y="40"/>
                      </a:cubicBezTo>
                      <a:cubicBezTo>
                        <a:pt x="30" y="38"/>
                        <a:pt x="31" y="36"/>
                        <a:pt x="32" y="34"/>
                      </a:cubicBezTo>
                      <a:cubicBezTo>
                        <a:pt x="37" y="41"/>
                        <a:pt x="44" y="45"/>
                        <a:pt x="52" y="45"/>
                      </a:cubicBezTo>
                      <a:cubicBezTo>
                        <a:pt x="52" y="44"/>
                        <a:pt x="52" y="44"/>
                        <a:pt x="52" y="43"/>
                      </a:cubicBezTo>
                      <a:cubicBezTo>
                        <a:pt x="52" y="37"/>
                        <a:pt x="57" y="33"/>
                        <a:pt x="62" y="33"/>
                      </a:cubicBezTo>
                      <a:cubicBezTo>
                        <a:pt x="65" y="33"/>
                        <a:pt x="68" y="34"/>
                        <a:pt x="70" y="36"/>
                      </a:cubicBezTo>
                      <a:cubicBezTo>
                        <a:pt x="72" y="35"/>
                        <a:pt x="74" y="35"/>
                        <a:pt x="76" y="33"/>
                      </a:cubicBezTo>
                      <a:cubicBezTo>
                        <a:pt x="75" y="36"/>
                        <a:pt x="74" y="38"/>
                        <a:pt x="72" y="39"/>
                      </a:cubicBezTo>
                      <a:cubicBezTo>
                        <a:pt x="74" y="39"/>
                        <a:pt x="76" y="38"/>
                        <a:pt x="78" y="37"/>
                      </a:cubicBezTo>
                      <a:cubicBezTo>
                        <a:pt x="76" y="39"/>
                        <a:pt x="74" y="41"/>
                        <a:pt x="73" y="4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4"/>
                        <a:pt x="52" y="104"/>
                      </a:cubicBezTo>
                      <a:cubicBezTo>
                        <a:pt x="80" y="104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iṡlïḑe">
                <a:extLst>
                  <a:ext uri="{FF2B5EF4-FFF2-40B4-BE49-F238E27FC236}">
                    <a16:creationId xmlns:a16="http://schemas.microsoft.com/office/drawing/2014/main" xmlns="" id="{A8A3CCEB-86E9-413A-8B23-0A013F481290}"/>
                  </a:ext>
                </a:extLst>
              </p:cNvPr>
              <p:cNvGrpSpPr/>
              <p:nvPr/>
            </p:nvGrpSpPr>
            <p:grpSpPr>
              <a:xfrm>
                <a:off x="2308107" y="3654210"/>
                <a:ext cx="3434636" cy="598015"/>
                <a:chOff x="2915064" y="3846705"/>
                <a:chExt cx="3434636" cy="598014"/>
              </a:xfrm>
            </p:grpSpPr>
            <p:sp>
              <p:nvSpPr>
                <p:cNvPr id="33" name="ïŝ1iḓe">
                  <a:extLst>
                    <a:ext uri="{FF2B5EF4-FFF2-40B4-BE49-F238E27FC236}">
                      <a16:creationId xmlns:a16="http://schemas.microsoft.com/office/drawing/2014/main" xmlns="" id="{F97BD282-C41D-4CF6-B1C8-881D7B093447}"/>
                    </a:ext>
                  </a:extLst>
                </p:cNvPr>
                <p:cNvSpPr/>
                <p:nvPr/>
              </p:nvSpPr>
              <p:spPr bwMode="auto">
                <a:xfrm>
                  <a:off x="2915064" y="3846705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1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8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8"/>
                        <a:pt x="477" y="161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5"/>
                        <a:pt x="351" y="48"/>
                      </a:cubicBezTo>
                      <a:cubicBezTo>
                        <a:pt x="346" y="44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8"/>
                        <a:pt x="0" y="3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$1ïdè">
                  <a:extLst>
                    <a:ext uri="{FF2B5EF4-FFF2-40B4-BE49-F238E27FC236}">
                      <a16:creationId xmlns:a16="http://schemas.microsoft.com/office/drawing/2014/main" xmlns="" id="{6B7D3638-3818-4733-ABB3-B3051A518ADB}"/>
                    </a:ext>
                  </a:extLst>
                </p:cNvPr>
                <p:cNvSpPr/>
                <p:nvPr/>
              </p:nvSpPr>
              <p:spPr bwMode="auto">
                <a:xfrm>
                  <a:off x="5484946" y="3988680"/>
                  <a:ext cx="348483" cy="349917"/>
                </a:xfrm>
                <a:custGeom>
                  <a:avLst/>
                  <a:gdLst>
                    <a:gd name="T0" fmla="*/ 52 w 103"/>
                    <a:gd name="T1" fmla="*/ 73 h 103"/>
                    <a:gd name="T2" fmla="*/ 25 w 103"/>
                    <a:gd name="T3" fmla="*/ 52 h 103"/>
                    <a:gd name="T4" fmla="*/ 52 w 103"/>
                    <a:gd name="T5" fmla="*/ 31 h 103"/>
                    <a:gd name="T6" fmla="*/ 78 w 103"/>
                    <a:gd name="T7" fmla="*/ 52 h 103"/>
                    <a:gd name="T8" fmla="*/ 52 w 103"/>
                    <a:gd name="T9" fmla="*/ 73 h 103"/>
                    <a:gd name="T10" fmla="*/ 52 w 103"/>
                    <a:gd name="T11" fmla="*/ 0 h 103"/>
                    <a:gd name="T12" fmla="*/ 0 w 103"/>
                    <a:gd name="T13" fmla="*/ 52 h 103"/>
                    <a:gd name="T14" fmla="*/ 52 w 103"/>
                    <a:gd name="T15" fmla="*/ 103 h 103"/>
                    <a:gd name="T16" fmla="*/ 103 w 103"/>
                    <a:gd name="T17" fmla="*/ 52 h 103"/>
                    <a:gd name="T18" fmla="*/ 52 w 103"/>
                    <a:gd name="T19" fmla="*/ 0 h 103"/>
                    <a:gd name="T20" fmla="*/ 60 w 103"/>
                    <a:gd name="T21" fmla="*/ 51 h 103"/>
                    <a:gd name="T22" fmla="*/ 48 w 103"/>
                    <a:gd name="T23" fmla="*/ 45 h 103"/>
                    <a:gd name="T24" fmla="*/ 46 w 103"/>
                    <a:gd name="T25" fmla="*/ 46 h 103"/>
                    <a:gd name="T26" fmla="*/ 46 w 103"/>
                    <a:gd name="T27" fmla="*/ 57 h 103"/>
                    <a:gd name="T28" fmla="*/ 48 w 103"/>
                    <a:gd name="T29" fmla="*/ 58 h 103"/>
                    <a:gd name="T30" fmla="*/ 60 w 103"/>
                    <a:gd name="T31" fmla="*/ 53 h 103"/>
                    <a:gd name="T32" fmla="*/ 60 w 103"/>
                    <a:gd name="T33" fmla="*/ 51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3" h="103">
                      <a:moveTo>
                        <a:pt x="52" y="73"/>
                      </a:moveTo>
                      <a:cubicBezTo>
                        <a:pt x="25" y="73"/>
                        <a:pt x="25" y="70"/>
                        <a:pt x="25" y="52"/>
                      </a:cubicBezTo>
                      <a:cubicBezTo>
                        <a:pt x="25" y="33"/>
                        <a:pt x="25" y="31"/>
                        <a:pt x="52" y="31"/>
                      </a:cubicBezTo>
                      <a:cubicBezTo>
                        <a:pt x="78" y="31"/>
                        <a:pt x="78" y="33"/>
                        <a:pt x="78" y="52"/>
                      </a:cubicBezTo>
                      <a:cubicBezTo>
                        <a:pt x="78" y="70"/>
                        <a:pt x="78" y="73"/>
                        <a:pt x="52" y="7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  <a:moveTo>
                        <a:pt x="60" y="51"/>
                      </a:move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7" y="45"/>
                        <a:pt x="46" y="45"/>
                        <a:pt x="46" y="46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6" y="58"/>
                        <a:pt x="47" y="59"/>
                        <a:pt x="48" y="58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61" y="52"/>
                        <a:pt x="61" y="51"/>
                        <a:pt x="60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ïṥľíḑé">
                <a:extLst>
                  <a:ext uri="{FF2B5EF4-FFF2-40B4-BE49-F238E27FC236}">
                    <a16:creationId xmlns:a16="http://schemas.microsoft.com/office/drawing/2014/main" xmlns="" id="{858E4760-C3A4-4D76-98CA-85B3107F2193}"/>
                  </a:ext>
                </a:extLst>
              </p:cNvPr>
              <p:cNvGrpSpPr/>
              <p:nvPr/>
            </p:nvGrpSpPr>
            <p:grpSpPr>
              <a:xfrm>
                <a:off x="2243572" y="3800488"/>
                <a:ext cx="3499171" cy="1079867"/>
                <a:chOff x="2850530" y="3992982"/>
                <a:chExt cx="3499170" cy="1079867"/>
              </a:xfrm>
            </p:grpSpPr>
            <p:sp>
              <p:nvSpPr>
                <p:cNvPr id="31" name="îṣlîḓé">
                  <a:extLst>
                    <a:ext uri="{FF2B5EF4-FFF2-40B4-BE49-F238E27FC236}">
                      <a16:creationId xmlns:a16="http://schemas.microsoft.com/office/drawing/2014/main" xmlns="" id="{DCF1E627-4A20-4DF1-85DA-A35ABE0D3C06}"/>
                    </a:ext>
                  </a:extLst>
                </p:cNvPr>
                <p:cNvSpPr/>
                <p:nvPr/>
              </p:nvSpPr>
              <p:spPr bwMode="auto">
                <a:xfrm>
                  <a:off x="2850530" y="3992982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7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4"/>
                        <a:pt x="478" y="256"/>
                      </a:cubicBezTo>
                      <a:cubicBezTo>
                        <a:pt x="462" y="223"/>
                        <a:pt x="384" y="91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ṩ1íďé">
                  <a:extLst>
                    <a:ext uri="{FF2B5EF4-FFF2-40B4-BE49-F238E27FC236}">
                      <a16:creationId xmlns:a16="http://schemas.microsoft.com/office/drawing/2014/main" xmlns="" id="{97F93677-B95C-46A0-8A7F-24B8AB1921AA}"/>
                    </a:ext>
                  </a:extLst>
                </p:cNvPr>
                <p:cNvSpPr/>
                <p:nvPr/>
              </p:nvSpPr>
              <p:spPr bwMode="auto">
                <a:xfrm>
                  <a:off x="5484946" y="4618244"/>
                  <a:ext cx="348483" cy="349917"/>
                </a:xfrm>
                <a:custGeom>
                  <a:avLst/>
                  <a:gdLst>
                    <a:gd name="T0" fmla="*/ 55 w 103"/>
                    <a:gd name="T1" fmla="*/ 64 h 103"/>
                    <a:gd name="T2" fmla="*/ 48 w 103"/>
                    <a:gd name="T3" fmla="*/ 60 h 103"/>
                    <a:gd name="T4" fmla="*/ 39 w 103"/>
                    <a:gd name="T5" fmla="*/ 79 h 103"/>
                    <a:gd name="T6" fmla="*/ 44 w 103"/>
                    <a:gd name="T7" fmla="*/ 50 h 103"/>
                    <a:gd name="T8" fmla="*/ 51 w 103"/>
                    <a:gd name="T9" fmla="*/ 37 h 103"/>
                    <a:gd name="T10" fmla="*/ 54 w 103"/>
                    <a:gd name="T11" fmla="*/ 58 h 103"/>
                    <a:gd name="T12" fmla="*/ 62 w 103"/>
                    <a:gd name="T13" fmla="*/ 33 h 103"/>
                    <a:gd name="T14" fmla="*/ 37 w 103"/>
                    <a:gd name="T15" fmla="*/ 47 h 103"/>
                    <a:gd name="T16" fmla="*/ 38 w 103"/>
                    <a:gd name="T17" fmla="*/ 56 h 103"/>
                    <a:gd name="T18" fmla="*/ 30 w 103"/>
                    <a:gd name="T19" fmla="*/ 43 h 103"/>
                    <a:gd name="T20" fmla="*/ 49 w 103"/>
                    <a:gd name="T21" fmla="*/ 25 h 103"/>
                    <a:gd name="T22" fmla="*/ 72 w 103"/>
                    <a:gd name="T23" fmla="*/ 39 h 103"/>
                    <a:gd name="T24" fmla="*/ 55 w 103"/>
                    <a:gd name="T25" fmla="*/ 64 h 103"/>
                    <a:gd name="T26" fmla="*/ 52 w 103"/>
                    <a:gd name="T27" fmla="*/ 0 h 103"/>
                    <a:gd name="T28" fmla="*/ 0 w 103"/>
                    <a:gd name="T29" fmla="*/ 52 h 103"/>
                    <a:gd name="T30" fmla="*/ 52 w 103"/>
                    <a:gd name="T31" fmla="*/ 103 h 103"/>
                    <a:gd name="T32" fmla="*/ 103 w 103"/>
                    <a:gd name="T33" fmla="*/ 52 h 103"/>
                    <a:gd name="T34" fmla="*/ 52 w 103"/>
                    <a:gd name="T3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03">
                      <a:moveTo>
                        <a:pt x="55" y="64"/>
                      </a:moveTo>
                      <a:cubicBezTo>
                        <a:pt x="52" y="63"/>
                        <a:pt x="50" y="62"/>
                        <a:pt x="48" y="60"/>
                      </a:cubicBezTo>
                      <a:cubicBezTo>
                        <a:pt x="46" y="68"/>
                        <a:pt x="45" y="75"/>
                        <a:pt x="39" y="79"/>
                      </a:cubicBezTo>
                      <a:cubicBezTo>
                        <a:pt x="38" y="67"/>
                        <a:pt x="42" y="59"/>
                        <a:pt x="44" y="50"/>
                      </a:cubicBezTo>
                      <a:cubicBezTo>
                        <a:pt x="41" y="45"/>
                        <a:pt x="44" y="34"/>
                        <a:pt x="51" y="37"/>
                      </a:cubicBezTo>
                      <a:cubicBezTo>
                        <a:pt x="59" y="40"/>
                        <a:pt x="44" y="56"/>
                        <a:pt x="54" y="58"/>
                      </a:cubicBezTo>
                      <a:cubicBezTo>
                        <a:pt x="64" y="60"/>
                        <a:pt x="69" y="40"/>
                        <a:pt x="62" y="33"/>
                      </a:cubicBezTo>
                      <a:cubicBezTo>
                        <a:pt x="53" y="24"/>
                        <a:pt x="34" y="33"/>
                        <a:pt x="37" y="47"/>
                      </a:cubicBezTo>
                      <a:cubicBezTo>
                        <a:pt x="37" y="50"/>
                        <a:pt x="41" y="51"/>
                        <a:pt x="38" y="56"/>
                      </a:cubicBezTo>
                      <a:cubicBezTo>
                        <a:pt x="32" y="54"/>
                        <a:pt x="30" y="50"/>
                        <a:pt x="30" y="43"/>
                      </a:cubicBezTo>
                      <a:cubicBezTo>
                        <a:pt x="31" y="33"/>
                        <a:pt x="40" y="26"/>
                        <a:pt x="49" y="25"/>
                      </a:cubicBezTo>
                      <a:cubicBezTo>
                        <a:pt x="60" y="23"/>
                        <a:pt x="71" y="29"/>
                        <a:pt x="72" y="39"/>
                      </a:cubicBezTo>
                      <a:cubicBezTo>
                        <a:pt x="74" y="52"/>
                        <a:pt x="67" y="65"/>
                        <a:pt x="55" y="64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ŝlidé">
                <a:extLst>
                  <a:ext uri="{FF2B5EF4-FFF2-40B4-BE49-F238E27FC236}">
                    <a16:creationId xmlns:a16="http://schemas.microsoft.com/office/drawing/2014/main" xmlns="" id="{8ACDEEAE-4122-4E3E-B8AD-61F09A2F8C0D}"/>
                  </a:ext>
                </a:extLst>
              </p:cNvPr>
              <p:cNvGrpSpPr/>
              <p:nvPr/>
            </p:nvGrpSpPr>
            <p:grpSpPr>
              <a:xfrm>
                <a:off x="842471" y="2810969"/>
                <a:ext cx="1676447" cy="1675012"/>
                <a:chOff x="1449428" y="3003463"/>
                <a:chExt cx="1676447" cy="1675012"/>
              </a:xfrm>
            </p:grpSpPr>
            <p:sp>
              <p:nvSpPr>
                <p:cNvPr id="29" name="išḷîḓé">
                  <a:extLst>
                    <a:ext uri="{FF2B5EF4-FFF2-40B4-BE49-F238E27FC236}">
                      <a16:creationId xmlns:a16="http://schemas.microsoft.com/office/drawing/2014/main" xmlns="" id="{29076080-DD96-4743-AFF6-65ACCFAF35B8}"/>
                    </a:ext>
                  </a:extLst>
                </p:cNvPr>
                <p:cNvSpPr/>
                <p:nvPr/>
              </p:nvSpPr>
              <p:spPr bwMode="auto">
                <a:xfrm>
                  <a:off x="1449428" y="3003463"/>
                  <a:ext cx="1676447" cy="1675012"/>
                </a:xfrm>
                <a:custGeom>
                  <a:avLst/>
                  <a:gdLst>
                    <a:gd name="T0" fmla="*/ 406 w 494"/>
                    <a:gd name="T1" fmla="*/ 88 h 493"/>
                    <a:gd name="T2" fmla="*/ 406 w 494"/>
                    <a:gd name="T3" fmla="*/ 406 h 493"/>
                    <a:gd name="T4" fmla="*/ 88 w 494"/>
                    <a:gd name="T5" fmla="*/ 406 h 493"/>
                    <a:gd name="T6" fmla="*/ 88 w 494"/>
                    <a:gd name="T7" fmla="*/ 88 h 493"/>
                    <a:gd name="T8" fmla="*/ 406 w 494"/>
                    <a:gd name="T9" fmla="*/ 88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493">
                      <a:moveTo>
                        <a:pt x="406" y="88"/>
                      </a:moveTo>
                      <a:cubicBezTo>
                        <a:pt x="494" y="175"/>
                        <a:pt x="494" y="318"/>
                        <a:pt x="406" y="406"/>
                      </a:cubicBezTo>
                      <a:cubicBezTo>
                        <a:pt x="318" y="493"/>
                        <a:pt x="176" y="493"/>
                        <a:pt x="88" y="406"/>
                      </a:cubicBezTo>
                      <a:cubicBezTo>
                        <a:pt x="0" y="318"/>
                        <a:pt x="0" y="175"/>
                        <a:pt x="88" y="88"/>
                      </a:cubicBezTo>
                      <a:cubicBezTo>
                        <a:pt x="176" y="0"/>
                        <a:pt x="318" y="0"/>
                        <a:pt x="406" y="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slíḑê">
                  <a:extLst>
                    <a:ext uri="{FF2B5EF4-FFF2-40B4-BE49-F238E27FC236}">
                      <a16:creationId xmlns:a16="http://schemas.microsoft.com/office/drawing/2014/main" xmlns="" id="{0B67CCDF-3383-4D5F-9BB9-FC2BD6CAD5D1}"/>
                    </a:ext>
                  </a:extLst>
                </p:cNvPr>
                <p:cNvSpPr/>
                <p:nvPr/>
              </p:nvSpPr>
              <p:spPr bwMode="auto">
                <a:xfrm>
                  <a:off x="1931280" y="3449464"/>
                  <a:ext cx="722779" cy="750027"/>
                </a:xfrm>
                <a:custGeom>
                  <a:avLst/>
                  <a:gdLst>
                    <a:gd name="T0" fmla="*/ 184 w 213"/>
                    <a:gd name="T1" fmla="*/ 148 h 221"/>
                    <a:gd name="T2" fmla="*/ 143 w 213"/>
                    <a:gd name="T3" fmla="*/ 98 h 221"/>
                    <a:gd name="T4" fmla="*/ 134 w 213"/>
                    <a:gd name="T5" fmla="*/ 31 h 221"/>
                    <a:gd name="T6" fmla="*/ 174 w 213"/>
                    <a:gd name="T7" fmla="*/ 86 h 221"/>
                    <a:gd name="T8" fmla="*/ 184 w 213"/>
                    <a:gd name="T9" fmla="*/ 148 h 221"/>
                    <a:gd name="T10" fmla="*/ 191 w 213"/>
                    <a:gd name="T11" fmla="*/ 77 h 221"/>
                    <a:gd name="T12" fmla="*/ 126 w 213"/>
                    <a:gd name="T13" fmla="*/ 6 h 221"/>
                    <a:gd name="T14" fmla="*/ 14 w 213"/>
                    <a:gd name="T15" fmla="*/ 120 h 221"/>
                    <a:gd name="T16" fmla="*/ 5 w 213"/>
                    <a:gd name="T17" fmla="*/ 153 h 221"/>
                    <a:gd name="T18" fmla="*/ 36 w 213"/>
                    <a:gd name="T19" fmla="*/ 170 h 221"/>
                    <a:gd name="T20" fmla="*/ 45 w 213"/>
                    <a:gd name="T21" fmla="*/ 167 h 221"/>
                    <a:gd name="T22" fmla="*/ 64 w 213"/>
                    <a:gd name="T23" fmla="*/ 178 h 221"/>
                    <a:gd name="T24" fmla="*/ 77 w 213"/>
                    <a:gd name="T25" fmla="*/ 209 h 221"/>
                    <a:gd name="T26" fmla="*/ 90 w 213"/>
                    <a:gd name="T27" fmla="*/ 219 h 221"/>
                    <a:gd name="T28" fmla="*/ 115 w 213"/>
                    <a:gd name="T29" fmla="*/ 210 h 221"/>
                    <a:gd name="T30" fmla="*/ 120 w 213"/>
                    <a:gd name="T31" fmla="*/ 199 h 221"/>
                    <a:gd name="T32" fmla="*/ 108 w 213"/>
                    <a:gd name="T33" fmla="*/ 189 h 221"/>
                    <a:gd name="T34" fmla="*/ 97 w 213"/>
                    <a:gd name="T35" fmla="*/ 163 h 221"/>
                    <a:gd name="T36" fmla="*/ 109 w 213"/>
                    <a:gd name="T37" fmla="*/ 150 h 221"/>
                    <a:gd name="T38" fmla="*/ 198 w 213"/>
                    <a:gd name="T39" fmla="*/ 172 h 221"/>
                    <a:gd name="T40" fmla="*/ 191 w 213"/>
                    <a:gd name="T41" fmla="*/ 7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3" h="221">
                      <a:moveTo>
                        <a:pt x="184" y="148"/>
                      </a:moveTo>
                      <a:cubicBezTo>
                        <a:pt x="181" y="150"/>
                        <a:pt x="158" y="132"/>
                        <a:pt x="143" y="98"/>
                      </a:cubicBezTo>
                      <a:cubicBezTo>
                        <a:pt x="129" y="64"/>
                        <a:pt x="131" y="32"/>
                        <a:pt x="134" y="31"/>
                      </a:cubicBezTo>
                      <a:cubicBezTo>
                        <a:pt x="137" y="30"/>
                        <a:pt x="160" y="52"/>
                        <a:pt x="174" y="86"/>
                      </a:cubicBezTo>
                      <a:cubicBezTo>
                        <a:pt x="189" y="120"/>
                        <a:pt x="188" y="147"/>
                        <a:pt x="184" y="148"/>
                      </a:cubicBezTo>
                      <a:close/>
                      <a:moveTo>
                        <a:pt x="191" y="77"/>
                      </a:moveTo>
                      <a:cubicBezTo>
                        <a:pt x="172" y="34"/>
                        <a:pt x="142" y="0"/>
                        <a:pt x="126" y="6"/>
                      </a:cubicBezTo>
                      <a:cubicBezTo>
                        <a:pt x="100" y="17"/>
                        <a:pt x="142" y="68"/>
                        <a:pt x="14" y="120"/>
                      </a:cubicBezTo>
                      <a:cubicBezTo>
                        <a:pt x="3" y="124"/>
                        <a:pt x="0" y="142"/>
                        <a:pt x="5" y="153"/>
                      </a:cubicBezTo>
                      <a:cubicBezTo>
                        <a:pt x="9" y="164"/>
                        <a:pt x="25" y="174"/>
                        <a:pt x="36" y="170"/>
                      </a:cubicBezTo>
                      <a:cubicBezTo>
                        <a:pt x="38" y="169"/>
                        <a:pt x="45" y="167"/>
                        <a:pt x="45" y="167"/>
                      </a:cubicBezTo>
                      <a:cubicBezTo>
                        <a:pt x="52" y="177"/>
                        <a:pt x="61" y="171"/>
                        <a:pt x="64" y="178"/>
                      </a:cubicBezTo>
                      <a:cubicBezTo>
                        <a:pt x="67" y="186"/>
                        <a:pt x="75" y="204"/>
                        <a:pt x="77" y="209"/>
                      </a:cubicBezTo>
                      <a:cubicBezTo>
                        <a:pt x="80" y="215"/>
                        <a:pt x="86" y="221"/>
                        <a:pt x="90" y="219"/>
                      </a:cubicBezTo>
                      <a:cubicBezTo>
                        <a:pt x="94" y="218"/>
                        <a:pt x="109" y="212"/>
                        <a:pt x="115" y="210"/>
                      </a:cubicBezTo>
                      <a:cubicBezTo>
                        <a:pt x="120" y="208"/>
                        <a:pt x="121" y="203"/>
                        <a:pt x="120" y="199"/>
                      </a:cubicBezTo>
                      <a:cubicBezTo>
                        <a:pt x="118" y="195"/>
                        <a:pt x="110" y="194"/>
                        <a:pt x="108" y="189"/>
                      </a:cubicBezTo>
                      <a:cubicBezTo>
                        <a:pt x="106" y="184"/>
                        <a:pt x="99" y="168"/>
                        <a:pt x="97" y="163"/>
                      </a:cubicBezTo>
                      <a:cubicBezTo>
                        <a:pt x="94" y="156"/>
                        <a:pt x="100" y="151"/>
                        <a:pt x="109" y="150"/>
                      </a:cubicBezTo>
                      <a:cubicBezTo>
                        <a:pt x="167" y="144"/>
                        <a:pt x="178" y="180"/>
                        <a:pt x="198" y="172"/>
                      </a:cubicBezTo>
                      <a:cubicBezTo>
                        <a:pt x="213" y="166"/>
                        <a:pt x="210" y="121"/>
                        <a:pt x="191" y="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iṥḷïḓe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179555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9" name="iSļí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140400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ṧļ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2967602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íṥḷî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2576043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íśľî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4139645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3" name="iś1iḍè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3748086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ïṩḷ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531168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ïṧḻïḓ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492013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245D972-9BC8-401D-96DE-D0BCA58E951D}"/>
                </a:ext>
              </a:extLst>
            </p:cNvPr>
            <p:cNvCxnSpPr/>
            <p:nvPr/>
          </p:nvCxnSpPr>
          <p:spPr>
            <a:xfrm>
              <a:off x="7457256" y="2471820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74A2097-C7A7-4327-A719-F9A544D68A54}"/>
                </a:ext>
              </a:extLst>
            </p:cNvPr>
            <p:cNvCxnSpPr/>
            <p:nvPr/>
          </p:nvCxnSpPr>
          <p:spPr>
            <a:xfrm>
              <a:off x="7457804" y="3643863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E1E815D-DD6C-4785-BC0B-E4DCA0B3FF5C}"/>
                </a:ext>
              </a:extLst>
            </p:cNvPr>
            <p:cNvCxnSpPr/>
            <p:nvPr/>
          </p:nvCxnSpPr>
          <p:spPr>
            <a:xfrm>
              <a:off x="7458352" y="4815906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365EDD41-5881-4D13-8F68-921EE7C9C017}"/>
                </a:ext>
              </a:extLst>
            </p:cNvPr>
            <p:cNvCxnSpPr>
              <a:stCxn id="42" idx="6"/>
            </p:cNvCxnSpPr>
            <p:nvPr/>
          </p:nvCxnSpPr>
          <p:spPr>
            <a:xfrm flipV="1">
              <a:off x="5878817" y="2081579"/>
              <a:ext cx="1332261" cy="631386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7DD7BD88-9151-46C4-B8C6-092CC819B8D7}"/>
                </a:ext>
              </a:extLst>
            </p:cNvPr>
            <p:cNvCxnSpPr>
              <a:stCxn id="41" idx="3"/>
              <a:endCxn id="10" idx="1"/>
            </p:cNvCxnSpPr>
            <p:nvPr/>
          </p:nvCxnSpPr>
          <p:spPr>
            <a:xfrm flipV="1">
              <a:off x="5878817" y="3253621"/>
              <a:ext cx="1478517" cy="9157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974536E9-44DC-43AF-9A59-B95F1A65F6B8}"/>
                </a:ext>
              </a:extLst>
            </p:cNvPr>
            <p:cNvCxnSpPr>
              <a:stCxn id="33" idx="4"/>
              <a:endCxn id="12" idx="1"/>
            </p:cNvCxnSpPr>
            <p:nvPr/>
          </p:nvCxnSpPr>
          <p:spPr>
            <a:xfrm>
              <a:off x="5878817" y="3977036"/>
              <a:ext cx="1478517" cy="44862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3E390994-CF39-4E1F-A268-03B3AD473A73}"/>
                </a:ext>
              </a:extLst>
            </p:cNvPr>
            <p:cNvCxnSpPr>
              <a:stCxn id="40" idx="6"/>
              <a:endCxn id="14" idx="1"/>
            </p:cNvCxnSpPr>
            <p:nvPr/>
          </p:nvCxnSpPr>
          <p:spPr>
            <a:xfrm>
              <a:off x="5878817" y="4577629"/>
              <a:ext cx="1478517" cy="10200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42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5833C6-9C44-4F2D-8566-1E4E4CA09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651B3D2-12E2-42C9-A607-AA2B1B440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E7FACB-4817-4EB9-BDED-96E34AD9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ab1ed42-e6bd-45d3-9d3e-be2baea30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725ABD-8449-4B58-B9AC-5F16B07B6C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5016500"/>
            <a:chOff x="673100" y="1130300"/>
            <a:chExt cx="10847388" cy="5016500"/>
          </a:xfrm>
        </p:grpSpPr>
        <p:grpSp>
          <p:nvGrpSpPr>
            <p:cNvPr id="6" name="ï$ļíḍé">
              <a:extLst>
                <a:ext uri="{FF2B5EF4-FFF2-40B4-BE49-F238E27FC236}">
                  <a16:creationId xmlns:a16="http://schemas.microsoft.com/office/drawing/2014/main" xmlns="" id="{2B7C9B64-5D30-49ED-B718-3DBDBFD95740}"/>
                </a:ext>
              </a:extLst>
            </p:cNvPr>
            <p:cNvGrpSpPr/>
            <p:nvPr/>
          </p:nvGrpSpPr>
          <p:grpSpPr>
            <a:xfrm>
              <a:off x="8300999" y="1130300"/>
              <a:ext cx="3217899" cy="1173700"/>
              <a:chOff x="8096079" y="1130300"/>
              <a:chExt cx="3422820" cy="1173700"/>
            </a:xfrm>
          </p:grpSpPr>
          <p:sp>
            <p:nvSpPr>
              <p:cNvPr id="39" name="išḷíḓe">
                <a:extLst>
                  <a:ext uri="{FF2B5EF4-FFF2-40B4-BE49-F238E27FC236}">
                    <a16:creationId xmlns:a16="http://schemas.microsoft.com/office/drawing/2014/main" xmlns="" id="{452D8E55-C965-42FF-8AB2-E441AF040875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0" name="iṥliḑe">
                <a:extLst>
                  <a:ext uri="{FF2B5EF4-FFF2-40B4-BE49-F238E27FC236}">
                    <a16:creationId xmlns:a16="http://schemas.microsoft.com/office/drawing/2014/main" xmlns="" id="{615950E5-60F7-4C8A-A643-20C0A6333CA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7" name="išļiḑe">
              <a:extLst>
                <a:ext uri="{FF2B5EF4-FFF2-40B4-BE49-F238E27FC236}">
                  <a16:creationId xmlns:a16="http://schemas.microsoft.com/office/drawing/2014/main" xmlns="" id="{694128F4-6AB1-47A8-B88A-B3F5877B4079}"/>
                </a:ext>
              </a:extLst>
            </p:cNvPr>
            <p:cNvGrpSpPr/>
            <p:nvPr/>
          </p:nvGrpSpPr>
          <p:grpSpPr>
            <a:xfrm>
              <a:off x="8300999" y="2411233"/>
              <a:ext cx="3217899" cy="1173700"/>
              <a:chOff x="8096079" y="1130300"/>
              <a:chExt cx="3422820" cy="1173700"/>
            </a:xfrm>
          </p:grpSpPr>
          <p:sp>
            <p:nvSpPr>
              <p:cNvPr id="37" name="iślïḍe">
                <a:extLst>
                  <a:ext uri="{FF2B5EF4-FFF2-40B4-BE49-F238E27FC236}">
                    <a16:creationId xmlns:a16="http://schemas.microsoft.com/office/drawing/2014/main" xmlns="" id="{1CDE2436-FF4F-436A-ABB0-A9EACDE995D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8" name="i$ľiḑe">
                <a:extLst>
                  <a:ext uri="{FF2B5EF4-FFF2-40B4-BE49-F238E27FC236}">
                    <a16:creationId xmlns:a16="http://schemas.microsoft.com/office/drawing/2014/main" xmlns="" id="{C3CA6CDD-6232-4506-99D8-21526D8D86E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íś1ïḓê">
              <a:extLst>
                <a:ext uri="{FF2B5EF4-FFF2-40B4-BE49-F238E27FC236}">
                  <a16:creationId xmlns:a16="http://schemas.microsoft.com/office/drawing/2014/main" xmlns="" id="{2D24D8E9-1822-4222-BD1E-2D2D7529E3A7}"/>
                </a:ext>
              </a:extLst>
            </p:cNvPr>
            <p:cNvGrpSpPr/>
            <p:nvPr/>
          </p:nvGrpSpPr>
          <p:grpSpPr>
            <a:xfrm>
              <a:off x="8300999" y="3692166"/>
              <a:ext cx="3217899" cy="1173700"/>
              <a:chOff x="8096079" y="1130300"/>
              <a:chExt cx="3422820" cy="1173700"/>
            </a:xfrm>
          </p:grpSpPr>
          <p:sp>
            <p:nvSpPr>
              <p:cNvPr id="35" name="iśľïďé">
                <a:extLst>
                  <a:ext uri="{FF2B5EF4-FFF2-40B4-BE49-F238E27FC236}">
                    <a16:creationId xmlns:a16="http://schemas.microsoft.com/office/drawing/2014/main" xmlns="" id="{1ACE66BA-022B-4F02-B3CD-9AB6C625AF27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6" name="ïṧļiḓê">
                <a:extLst>
                  <a:ext uri="{FF2B5EF4-FFF2-40B4-BE49-F238E27FC236}">
                    <a16:creationId xmlns:a16="http://schemas.microsoft.com/office/drawing/2014/main" xmlns="" id="{98BD148B-D0F2-48DA-ABF0-EFC5E948308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ṡ1îḑé">
              <a:extLst>
                <a:ext uri="{FF2B5EF4-FFF2-40B4-BE49-F238E27FC236}">
                  <a16:creationId xmlns:a16="http://schemas.microsoft.com/office/drawing/2014/main" xmlns="" id="{B56963FF-BF87-4B61-94D8-A2AB8BEE4C5E}"/>
                </a:ext>
              </a:extLst>
            </p:cNvPr>
            <p:cNvGrpSpPr/>
            <p:nvPr/>
          </p:nvGrpSpPr>
          <p:grpSpPr>
            <a:xfrm>
              <a:off x="8300999" y="4973100"/>
              <a:ext cx="3217899" cy="1173700"/>
              <a:chOff x="8096079" y="1130300"/>
              <a:chExt cx="3422820" cy="1173700"/>
            </a:xfrm>
          </p:grpSpPr>
          <p:sp>
            <p:nvSpPr>
              <p:cNvPr id="33" name="ïšļiḑê">
                <a:extLst>
                  <a:ext uri="{FF2B5EF4-FFF2-40B4-BE49-F238E27FC236}">
                    <a16:creationId xmlns:a16="http://schemas.microsoft.com/office/drawing/2014/main" xmlns="" id="{AF2D015A-571B-41F8-8E02-67CB0F4BD50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iṡľiḍé">
                <a:extLst>
                  <a:ext uri="{FF2B5EF4-FFF2-40B4-BE49-F238E27FC236}">
                    <a16:creationId xmlns:a16="http://schemas.microsoft.com/office/drawing/2014/main" xmlns="" id="{42599961-7C71-4F58-BAE7-A57C4D3D3E28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A41DE12-7112-4A45-B78B-6E3C52EBE7FA}"/>
                </a:ext>
              </a:extLst>
            </p:cNvPr>
            <p:cNvCxnSpPr/>
            <p:nvPr/>
          </p:nvCxnSpPr>
          <p:spPr>
            <a:xfrm>
              <a:off x="8391000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89C7F20-6C95-4DCC-BCDB-F06A0BF980C4}"/>
                </a:ext>
              </a:extLst>
            </p:cNvPr>
            <p:cNvCxnSpPr/>
            <p:nvPr/>
          </p:nvCxnSpPr>
          <p:spPr>
            <a:xfrm>
              <a:off x="8391000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8A1CD96-AB79-4742-874A-D9E0390E11DA}"/>
                </a:ext>
              </a:extLst>
            </p:cNvPr>
            <p:cNvCxnSpPr/>
            <p:nvPr/>
          </p:nvCxnSpPr>
          <p:spPr>
            <a:xfrm>
              <a:off x="8391000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ľiḍê">
              <a:extLst>
                <a:ext uri="{FF2B5EF4-FFF2-40B4-BE49-F238E27FC236}">
                  <a16:creationId xmlns:a16="http://schemas.microsoft.com/office/drawing/2014/main" xmlns="" id="{7DE0EB5B-473B-4AB3-8445-463D99DA4EAD}"/>
                </a:ext>
              </a:extLst>
            </p:cNvPr>
            <p:cNvSpPr/>
            <p:nvPr/>
          </p:nvSpPr>
          <p:spPr bwMode="auto">
            <a:xfrm>
              <a:off x="5544966" y="4962837"/>
              <a:ext cx="1141321" cy="935406"/>
            </a:xfrm>
            <a:custGeom>
              <a:avLst/>
              <a:gdLst>
                <a:gd name="T0" fmla="*/ 1775 w 1775"/>
                <a:gd name="T1" fmla="*/ 272 h 1788"/>
                <a:gd name="T2" fmla="*/ 1775 w 1775"/>
                <a:gd name="T3" fmla="*/ 272 h 1788"/>
                <a:gd name="T4" fmla="*/ 1775 w 1775"/>
                <a:gd name="T5" fmla="*/ 53 h 1788"/>
                <a:gd name="T6" fmla="*/ 1723 w 1775"/>
                <a:gd name="T7" fmla="*/ 0 h 1788"/>
                <a:gd name="T8" fmla="*/ 52 w 1775"/>
                <a:gd name="T9" fmla="*/ 0 h 1788"/>
                <a:gd name="T10" fmla="*/ 0 w 1775"/>
                <a:gd name="T11" fmla="*/ 53 h 1788"/>
                <a:gd name="T12" fmla="*/ 0 w 1775"/>
                <a:gd name="T13" fmla="*/ 342 h 1788"/>
                <a:gd name="T14" fmla="*/ 80 w 1775"/>
                <a:gd name="T15" fmla="*/ 466 h 1788"/>
                <a:gd name="T16" fmla="*/ 0 w 1775"/>
                <a:gd name="T17" fmla="*/ 584 h 1788"/>
                <a:gd name="T18" fmla="*/ 80 w 1775"/>
                <a:gd name="T19" fmla="*/ 711 h 1788"/>
                <a:gd name="T20" fmla="*/ 0 w 1775"/>
                <a:gd name="T21" fmla="*/ 822 h 1788"/>
                <a:gd name="T22" fmla="*/ 80 w 1775"/>
                <a:gd name="T23" fmla="*/ 964 h 1788"/>
                <a:gd name="T24" fmla="*/ 0 w 1775"/>
                <a:gd name="T25" fmla="*/ 1076 h 1788"/>
                <a:gd name="T26" fmla="*/ 80 w 1775"/>
                <a:gd name="T27" fmla="*/ 1209 h 1788"/>
                <a:gd name="T28" fmla="*/ 80 w 1775"/>
                <a:gd name="T29" fmla="*/ 1303 h 1788"/>
                <a:gd name="T30" fmla="*/ 581 w 1775"/>
                <a:gd name="T31" fmla="*/ 1745 h 1788"/>
                <a:gd name="T32" fmla="*/ 693 w 1775"/>
                <a:gd name="T33" fmla="*/ 1788 h 1788"/>
                <a:gd name="T34" fmla="*/ 1086 w 1775"/>
                <a:gd name="T35" fmla="*/ 1788 h 1788"/>
                <a:gd name="T36" fmla="*/ 1198 w 1775"/>
                <a:gd name="T37" fmla="*/ 1745 h 1788"/>
                <a:gd name="T38" fmla="*/ 1695 w 1775"/>
                <a:gd name="T39" fmla="*/ 1303 h 1788"/>
                <a:gd name="T40" fmla="*/ 1695 w 1775"/>
                <a:gd name="T41" fmla="*/ 1139 h 1788"/>
                <a:gd name="T42" fmla="*/ 1775 w 1775"/>
                <a:gd name="T43" fmla="*/ 1005 h 1788"/>
                <a:gd name="T44" fmla="*/ 1695 w 1775"/>
                <a:gd name="T45" fmla="*/ 894 h 1788"/>
                <a:gd name="T46" fmla="*/ 1775 w 1775"/>
                <a:gd name="T47" fmla="*/ 752 h 1788"/>
                <a:gd name="T48" fmla="*/ 1695 w 1775"/>
                <a:gd name="T49" fmla="*/ 641 h 1788"/>
                <a:gd name="T50" fmla="*/ 1775 w 1775"/>
                <a:gd name="T51" fmla="*/ 514 h 1788"/>
                <a:gd name="T52" fmla="*/ 1695 w 1775"/>
                <a:gd name="T53" fmla="*/ 396 h 1788"/>
                <a:gd name="T54" fmla="*/ 1775 w 1775"/>
                <a:gd name="T55" fmla="*/ 272 h 1788"/>
                <a:gd name="T56" fmla="*/ 1775 w 1775"/>
                <a:gd name="T57" fmla="*/ 272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5" h="1788">
                  <a:moveTo>
                    <a:pt x="1775" y="272"/>
                  </a:moveTo>
                  <a:lnTo>
                    <a:pt x="1775" y="272"/>
                  </a:lnTo>
                  <a:lnTo>
                    <a:pt x="1775" y="53"/>
                  </a:lnTo>
                  <a:cubicBezTo>
                    <a:pt x="1775" y="24"/>
                    <a:pt x="1752" y="0"/>
                    <a:pt x="1723" y="0"/>
                  </a:cubicBezTo>
                  <a:lnTo>
                    <a:pt x="52" y="0"/>
                  </a:lnTo>
                  <a:cubicBezTo>
                    <a:pt x="23" y="0"/>
                    <a:pt x="0" y="24"/>
                    <a:pt x="0" y="53"/>
                  </a:cubicBezTo>
                  <a:lnTo>
                    <a:pt x="0" y="342"/>
                  </a:lnTo>
                  <a:cubicBezTo>
                    <a:pt x="0" y="386"/>
                    <a:pt x="80" y="409"/>
                    <a:pt x="80" y="466"/>
                  </a:cubicBezTo>
                  <a:cubicBezTo>
                    <a:pt x="80" y="523"/>
                    <a:pt x="0" y="523"/>
                    <a:pt x="0" y="584"/>
                  </a:cubicBezTo>
                  <a:cubicBezTo>
                    <a:pt x="0" y="645"/>
                    <a:pt x="80" y="639"/>
                    <a:pt x="80" y="711"/>
                  </a:cubicBezTo>
                  <a:cubicBezTo>
                    <a:pt x="80" y="783"/>
                    <a:pt x="0" y="757"/>
                    <a:pt x="0" y="822"/>
                  </a:cubicBezTo>
                  <a:cubicBezTo>
                    <a:pt x="0" y="888"/>
                    <a:pt x="80" y="892"/>
                    <a:pt x="80" y="964"/>
                  </a:cubicBezTo>
                  <a:cubicBezTo>
                    <a:pt x="80" y="1036"/>
                    <a:pt x="0" y="1012"/>
                    <a:pt x="0" y="1076"/>
                  </a:cubicBezTo>
                  <a:cubicBezTo>
                    <a:pt x="0" y="1139"/>
                    <a:pt x="80" y="1141"/>
                    <a:pt x="80" y="1209"/>
                  </a:cubicBezTo>
                  <a:lnTo>
                    <a:pt x="80" y="1303"/>
                  </a:lnTo>
                  <a:lnTo>
                    <a:pt x="581" y="1745"/>
                  </a:lnTo>
                  <a:cubicBezTo>
                    <a:pt x="612" y="1773"/>
                    <a:pt x="651" y="1788"/>
                    <a:pt x="693" y="1788"/>
                  </a:cubicBezTo>
                  <a:lnTo>
                    <a:pt x="1086" y="1788"/>
                  </a:lnTo>
                  <a:cubicBezTo>
                    <a:pt x="1127" y="1788"/>
                    <a:pt x="1167" y="1773"/>
                    <a:pt x="1198" y="1745"/>
                  </a:cubicBezTo>
                  <a:lnTo>
                    <a:pt x="1695" y="1303"/>
                  </a:lnTo>
                  <a:lnTo>
                    <a:pt x="1695" y="1139"/>
                  </a:lnTo>
                  <a:cubicBezTo>
                    <a:pt x="1695" y="1071"/>
                    <a:pt x="1775" y="1069"/>
                    <a:pt x="1775" y="1005"/>
                  </a:cubicBezTo>
                  <a:cubicBezTo>
                    <a:pt x="1775" y="942"/>
                    <a:pt x="1695" y="966"/>
                    <a:pt x="1695" y="894"/>
                  </a:cubicBezTo>
                  <a:cubicBezTo>
                    <a:pt x="1695" y="822"/>
                    <a:pt x="1775" y="818"/>
                    <a:pt x="1775" y="752"/>
                  </a:cubicBezTo>
                  <a:cubicBezTo>
                    <a:pt x="1775" y="687"/>
                    <a:pt x="1695" y="713"/>
                    <a:pt x="1695" y="641"/>
                  </a:cubicBezTo>
                  <a:cubicBezTo>
                    <a:pt x="1695" y="569"/>
                    <a:pt x="1775" y="575"/>
                    <a:pt x="1775" y="514"/>
                  </a:cubicBezTo>
                  <a:cubicBezTo>
                    <a:pt x="1775" y="453"/>
                    <a:pt x="1695" y="453"/>
                    <a:pt x="1695" y="396"/>
                  </a:cubicBezTo>
                  <a:cubicBezTo>
                    <a:pt x="1695" y="339"/>
                    <a:pt x="1775" y="315"/>
                    <a:pt x="1775" y="272"/>
                  </a:cubicBezTo>
                  <a:lnTo>
                    <a:pt x="1775" y="272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121920" tIns="60960" rIns="121920" bIns="609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/>
                <a:t>2018</a:t>
              </a:r>
              <a:endParaRPr lang="en-US" sz="2400" dirty="0"/>
            </a:p>
          </p:txBody>
        </p:sp>
        <p:sp>
          <p:nvSpPr>
            <p:cNvPr id="14" name="îşľîḋè">
              <a:extLst>
                <a:ext uri="{FF2B5EF4-FFF2-40B4-BE49-F238E27FC236}">
                  <a16:creationId xmlns:a16="http://schemas.microsoft.com/office/drawing/2014/main" xmlns="" id="{1970028C-4F8F-4955-9A0F-5972CE68B79E}"/>
                </a:ext>
              </a:extLst>
            </p:cNvPr>
            <p:cNvSpPr/>
            <p:nvPr/>
          </p:nvSpPr>
          <p:spPr bwMode="auto">
            <a:xfrm>
              <a:off x="4803712" y="1378857"/>
              <a:ext cx="2584577" cy="846931"/>
            </a:xfrm>
            <a:custGeom>
              <a:avLst/>
              <a:gdLst>
                <a:gd name="T0" fmla="*/ 4021 w 4021"/>
                <a:gd name="T1" fmla="*/ 1317 h 1317"/>
                <a:gd name="T2" fmla="*/ 4021 w 4021"/>
                <a:gd name="T3" fmla="*/ 1317 h 1317"/>
                <a:gd name="T4" fmla="*/ 2010 w 4021"/>
                <a:gd name="T5" fmla="*/ 0 h 1317"/>
                <a:gd name="T6" fmla="*/ 0 w 4021"/>
                <a:gd name="T7" fmla="*/ 1317 h 1317"/>
                <a:gd name="T8" fmla="*/ 4021 w 4021"/>
                <a:gd name="T9" fmla="*/ 1317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1" h="1317">
                  <a:moveTo>
                    <a:pt x="4021" y="1317"/>
                  </a:moveTo>
                  <a:lnTo>
                    <a:pt x="4021" y="1317"/>
                  </a:lnTo>
                  <a:cubicBezTo>
                    <a:pt x="3733" y="492"/>
                    <a:pt x="2960" y="0"/>
                    <a:pt x="2010" y="0"/>
                  </a:cubicBezTo>
                  <a:cubicBezTo>
                    <a:pt x="1060" y="0"/>
                    <a:pt x="287" y="492"/>
                    <a:pt x="0" y="1317"/>
                  </a:cubicBezTo>
                  <a:lnTo>
                    <a:pt x="4021" y="13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Q4</a:t>
              </a:r>
            </a:p>
          </p:txBody>
        </p:sp>
        <p:sp>
          <p:nvSpPr>
            <p:cNvPr id="15" name="îsļîḍé">
              <a:extLst>
                <a:ext uri="{FF2B5EF4-FFF2-40B4-BE49-F238E27FC236}">
                  <a16:creationId xmlns:a16="http://schemas.microsoft.com/office/drawing/2014/main" xmlns="" id="{AA071F5F-7154-4E12-9369-25ED05D027DE}"/>
                </a:ext>
              </a:extLst>
            </p:cNvPr>
            <p:cNvSpPr/>
            <p:nvPr/>
          </p:nvSpPr>
          <p:spPr bwMode="auto">
            <a:xfrm>
              <a:off x="4726718" y="2289193"/>
              <a:ext cx="2738564" cy="815227"/>
            </a:xfrm>
            <a:custGeom>
              <a:avLst/>
              <a:gdLst>
                <a:gd name="T0" fmla="*/ 0 w 4262"/>
                <a:gd name="T1" fmla="*/ 643 h 1268"/>
                <a:gd name="T2" fmla="*/ 0 w 4262"/>
                <a:gd name="T3" fmla="*/ 643 h 1268"/>
                <a:gd name="T4" fmla="*/ 85 w 4262"/>
                <a:gd name="T5" fmla="*/ 1268 h 1268"/>
                <a:gd name="T6" fmla="*/ 4178 w 4262"/>
                <a:gd name="T7" fmla="*/ 1268 h 1268"/>
                <a:gd name="T8" fmla="*/ 4262 w 4262"/>
                <a:gd name="T9" fmla="*/ 643 h 1268"/>
                <a:gd name="T10" fmla="*/ 4174 w 4262"/>
                <a:gd name="T11" fmla="*/ 0 h 1268"/>
                <a:gd name="T12" fmla="*/ 89 w 4262"/>
                <a:gd name="T13" fmla="*/ 0 h 1268"/>
                <a:gd name="T14" fmla="*/ 0 w 4262"/>
                <a:gd name="T15" fmla="*/ 643 h 1268"/>
                <a:gd name="T16" fmla="*/ 0 w 4262"/>
                <a:gd name="T17" fmla="*/ 643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2" h="1268">
                  <a:moveTo>
                    <a:pt x="0" y="643"/>
                  </a:moveTo>
                  <a:lnTo>
                    <a:pt x="0" y="643"/>
                  </a:lnTo>
                  <a:cubicBezTo>
                    <a:pt x="0" y="876"/>
                    <a:pt x="32" y="1082"/>
                    <a:pt x="85" y="1268"/>
                  </a:cubicBezTo>
                  <a:lnTo>
                    <a:pt x="4178" y="1268"/>
                  </a:lnTo>
                  <a:cubicBezTo>
                    <a:pt x="4230" y="1082"/>
                    <a:pt x="4262" y="876"/>
                    <a:pt x="4262" y="643"/>
                  </a:cubicBezTo>
                  <a:cubicBezTo>
                    <a:pt x="4262" y="412"/>
                    <a:pt x="4231" y="198"/>
                    <a:pt x="4174" y="0"/>
                  </a:cubicBezTo>
                  <a:lnTo>
                    <a:pt x="89" y="0"/>
                  </a:lnTo>
                  <a:cubicBezTo>
                    <a:pt x="31" y="198"/>
                    <a:pt x="0" y="412"/>
                    <a:pt x="0" y="643"/>
                  </a:cubicBezTo>
                  <a:lnTo>
                    <a:pt x="0" y="64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Q3</a:t>
              </a:r>
            </a:p>
          </p:txBody>
        </p:sp>
        <p:sp>
          <p:nvSpPr>
            <p:cNvPr id="16" name="îṧļíďé">
              <a:extLst>
                <a:ext uri="{FF2B5EF4-FFF2-40B4-BE49-F238E27FC236}">
                  <a16:creationId xmlns:a16="http://schemas.microsoft.com/office/drawing/2014/main" xmlns="" id="{15CFA2D9-F109-45E7-B647-346E4253CE87}"/>
                </a:ext>
              </a:extLst>
            </p:cNvPr>
            <p:cNvSpPr/>
            <p:nvPr/>
          </p:nvSpPr>
          <p:spPr bwMode="auto">
            <a:xfrm>
              <a:off x="5247559" y="4047972"/>
              <a:ext cx="1695374" cy="846931"/>
            </a:xfrm>
            <a:custGeom>
              <a:avLst/>
              <a:gdLst>
                <a:gd name="T0" fmla="*/ 0 w 2640"/>
                <a:gd name="T1" fmla="*/ 0 h 1317"/>
                <a:gd name="T2" fmla="*/ 0 w 2640"/>
                <a:gd name="T3" fmla="*/ 0 h 1317"/>
                <a:gd name="T4" fmla="*/ 127 w 2640"/>
                <a:gd name="T5" fmla="*/ 630 h 1317"/>
                <a:gd name="T6" fmla="*/ 610 w 2640"/>
                <a:gd name="T7" fmla="*/ 1317 h 1317"/>
                <a:gd name="T8" fmla="*/ 2030 w 2640"/>
                <a:gd name="T9" fmla="*/ 1317 h 1317"/>
                <a:gd name="T10" fmla="*/ 2513 w 2640"/>
                <a:gd name="T11" fmla="*/ 630 h 1317"/>
                <a:gd name="T12" fmla="*/ 2640 w 2640"/>
                <a:gd name="T13" fmla="*/ 0 h 1317"/>
                <a:gd name="T14" fmla="*/ 0 w 2640"/>
                <a:gd name="T15" fmla="*/ 0 h 1317"/>
                <a:gd name="T16" fmla="*/ 0 w 2640"/>
                <a:gd name="T17" fmla="*/ 0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0" h="1317">
                  <a:moveTo>
                    <a:pt x="0" y="0"/>
                  </a:moveTo>
                  <a:lnTo>
                    <a:pt x="0" y="0"/>
                  </a:lnTo>
                  <a:cubicBezTo>
                    <a:pt x="77" y="190"/>
                    <a:pt x="127" y="394"/>
                    <a:pt x="127" y="630"/>
                  </a:cubicBezTo>
                  <a:cubicBezTo>
                    <a:pt x="127" y="857"/>
                    <a:pt x="340" y="1317"/>
                    <a:pt x="610" y="1317"/>
                  </a:cubicBezTo>
                  <a:lnTo>
                    <a:pt x="2030" y="1317"/>
                  </a:lnTo>
                  <a:cubicBezTo>
                    <a:pt x="2300" y="1317"/>
                    <a:pt x="2513" y="857"/>
                    <a:pt x="2513" y="630"/>
                  </a:cubicBezTo>
                  <a:cubicBezTo>
                    <a:pt x="2513" y="394"/>
                    <a:pt x="2563" y="190"/>
                    <a:pt x="2640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dirty="0"/>
                <a:t>Q1</a:t>
              </a:r>
            </a:p>
          </p:txBody>
        </p:sp>
        <p:sp>
          <p:nvSpPr>
            <p:cNvPr id="17" name="ísļîde">
              <a:extLst>
                <a:ext uri="{FF2B5EF4-FFF2-40B4-BE49-F238E27FC236}">
                  <a16:creationId xmlns:a16="http://schemas.microsoft.com/office/drawing/2014/main" xmlns="" id="{7BA47E93-1E13-44DA-BF4A-6B8E03238519}"/>
                </a:ext>
              </a:extLst>
            </p:cNvPr>
            <p:cNvSpPr/>
            <p:nvPr/>
          </p:nvSpPr>
          <p:spPr bwMode="auto">
            <a:xfrm>
              <a:off x="4800693" y="3169337"/>
              <a:ext cx="2590614" cy="815227"/>
            </a:xfrm>
            <a:custGeom>
              <a:avLst/>
              <a:gdLst>
                <a:gd name="T0" fmla="*/ 3379 w 4032"/>
                <a:gd name="T1" fmla="*/ 1267 h 1267"/>
                <a:gd name="T2" fmla="*/ 3379 w 4032"/>
                <a:gd name="T3" fmla="*/ 1267 h 1267"/>
                <a:gd name="T4" fmla="*/ 4032 w 4032"/>
                <a:gd name="T5" fmla="*/ 0 h 1267"/>
                <a:gd name="T6" fmla="*/ 0 w 4032"/>
                <a:gd name="T7" fmla="*/ 0 h 1267"/>
                <a:gd name="T8" fmla="*/ 653 w 4032"/>
                <a:gd name="T9" fmla="*/ 1267 h 1267"/>
                <a:gd name="T10" fmla="*/ 3379 w 4032"/>
                <a:gd name="T11" fmla="*/ 1267 h 1267"/>
                <a:gd name="T12" fmla="*/ 3379 w 4032"/>
                <a:gd name="T13" fmla="*/ 1267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32" h="1267">
                  <a:moveTo>
                    <a:pt x="3379" y="1267"/>
                  </a:moveTo>
                  <a:lnTo>
                    <a:pt x="3379" y="1267"/>
                  </a:lnTo>
                  <a:cubicBezTo>
                    <a:pt x="3568" y="854"/>
                    <a:pt x="3869" y="495"/>
                    <a:pt x="4032" y="0"/>
                  </a:cubicBezTo>
                  <a:lnTo>
                    <a:pt x="0" y="0"/>
                  </a:lnTo>
                  <a:cubicBezTo>
                    <a:pt x="163" y="495"/>
                    <a:pt x="464" y="854"/>
                    <a:pt x="653" y="1267"/>
                  </a:cubicBezTo>
                  <a:lnTo>
                    <a:pt x="3379" y="1267"/>
                  </a:lnTo>
                  <a:lnTo>
                    <a:pt x="3379" y="126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Q2</a:t>
              </a:r>
            </a:p>
          </p:txBody>
        </p:sp>
        <p:grpSp>
          <p:nvGrpSpPr>
            <p:cNvPr id="18" name="iṩ1íḋê">
              <a:extLst>
                <a:ext uri="{FF2B5EF4-FFF2-40B4-BE49-F238E27FC236}">
                  <a16:creationId xmlns:a16="http://schemas.microsoft.com/office/drawing/2014/main" xmlns="" id="{2239D962-BFA3-42FD-8EC8-77875F392145}"/>
                </a:ext>
              </a:extLst>
            </p:cNvPr>
            <p:cNvGrpSpPr/>
            <p:nvPr/>
          </p:nvGrpSpPr>
          <p:grpSpPr>
            <a:xfrm>
              <a:off x="673100" y="1130300"/>
              <a:ext cx="3217899" cy="1173700"/>
              <a:chOff x="8096079" y="1130300"/>
              <a:chExt cx="3422820" cy="1173700"/>
            </a:xfrm>
          </p:grpSpPr>
          <p:sp>
            <p:nvSpPr>
              <p:cNvPr id="31" name="îsḷïďé">
                <a:extLst>
                  <a:ext uri="{FF2B5EF4-FFF2-40B4-BE49-F238E27FC236}">
                    <a16:creationId xmlns:a16="http://schemas.microsoft.com/office/drawing/2014/main" xmlns="" id="{2BD7C688-6D58-4AE5-80C1-D39AE20E163A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iṧlïḓê">
                <a:extLst>
                  <a:ext uri="{FF2B5EF4-FFF2-40B4-BE49-F238E27FC236}">
                    <a16:creationId xmlns:a16="http://schemas.microsoft.com/office/drawing/2014/main" xmlns="" id="{CF289BC5-9FB9-4030-8D35-70D1AF7A751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íṡḻîdè">
              <a:extLst>
                <a:ext uri="{FF2B5EF4-FFF2-40B4-BE49-F238E27FC236}">
                  <a16:creationId xmlns:a16="http://schemas.microsoft.com/office/drawing/2014/main" xmlns="" id="{A77985E0-4819-43B7-B0D5-04ED5854CAD9}"/>
                </a:ext>
              </a:extLst>
            </p:cNvPr>
            <p:cNvGrpSpPr/>
            <p:nvPr/>
          </p:nvGrpSpPr>
          <p:grpSpPr>
            <a:xfrm>
              <a:off x="673100" y="2411233"/>
              <a:ext cx="3217899" cy="1173700"/>
              <a:chOff x="8096079" y="1130300"/>
              <a:chExt cx="3422820" cy="1173700"/>
            </a:xfrm>
          </p:grpSpPr>
          <p:sp>
            <p:nvSpPr>
              <p:cNvPr id="29" name="î$ḷiḍè">
                <a:extLst>
                  <a:ext uri="{FF2B5EF4-FFF2-40B4-BE49-F238E27FC236}">
                    <a16:creationId xmlns:a16="http://schemas.microsoft.com/office/drawing/2014/main" xmlns="" id="{C4442009-072D-4AFD-905A-A1B4A9D03D9D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iṩ1îḑé">
                <a:extLst>
                  <a:ext uri="{FF2B5EF4-FFF2-40B4-BE49-F238E27FC236}">
                    <a16:creationId xmlns:a16="http://schemas.microsoft.com/office/drawing/2014/main" xmlns="" id="{6C119B99-64F5-4283-A464-000BB3B5ACB3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šļidè">
              <a:extLst>
                <a:ext uri="{FF2B5EF4-FFF2-40B4-BE49-F238E27FC236}">
                  <a16:creationId xmlns:a16="http://schemas.microsoft.com/office/drawing/2014/main" xmlns="" id="{46D29EC8-F138-4B59-A979-696F699376E1}"/>
                </a:ext>
              </a:extLst>
            </p:cNvPr>
            <p:cNvGrpSpPr/>
            <p:nvPr/>
          </p:nvGrpSpPr>
          <p:grpSpPr>
            <a:xfrm>
              <a:off x="673100" y="3692166"/>
              <a:ext cx="3217899" cy="1173700"/>
              <a:chOff x="8096079" y="1130300"/>
              <a:chExt cx="3422820" cy="1173700"/>
            </a:xfrm>
          </p:grpSpPr>
          <p:sp>
            <p:nvSpPr>
              <p:cNvPr id="27" name="iŝlïḓè">
                <a:extLst>
                  <a:ext uri="{FF2B5EF4-FFF2-40B4-BE49-F238E27FC236}">
                    <a16:creationId xmlns:a16="http://schemas.microsoft.com/office/drawing/2014/main" xmlns="" id="{9EA18BA3-FF90-44B7-86A1-FF3CA0AE8DF0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šḷide">
                <a:extLst>
                  <a:ext uri="{FF2B5EF4-FFF2-40B4-BE49-F238E27FC236}">
                    <a16:creationId xmlns:a16="http://schemas.microsoft.com/office/drawing/2014/main" xmlns="" id="{97980CC7-FA5E-49AC-800C-1BDF57271C39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íṡliḍe">
              <a:extLst>
                <a:ext uri="{FF2B5EF4-FFF2-40B4-BE49-F238E27FC236}">
                  <a16:creationId xmlns:a16="http://schemas.microsoft.com/office/drawing/2014/main" xmlns="" id="{02DCBD41-B898-4185-839F-62F62C66CC4D}"/>
                </a:ext>
              </a:extLst>
            </p:cNvPr>
            <p:cNvGrpSpPr/>
            <p:nvPr/>
          </p:nvGrpSpPr>
          <p:grpSpPr>
            <a:xfrm>
              <a:off x="673100" y="4973100"/>
              <a:ext cx="3217899" cy="1173700"/>
              <a:chOff x="8096079" y="1130300"/>
              <a:chExt cx="3422820" cy="1173700"/>
            </a:xfrm>
          </p:grpSpPr>
          <p:sp>
            <p:nvSpPr>
              <p:cNvPr id="25" name="îṧlïḍé">
                <a:extLst>
                  <a:ext uri="{FF2B5EF4-FFF2-40B4-BE49-F238E27FC236}">
                    <a16:creationId xmlns:a16="http://schemas.microsoft.com/office/drawing/2014/main" xmlns="" id="{059AF731-1DBD-4A7F-8C13-343E758EC7AB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íŝ1ïḓé">
                <a:extLst>
                  <a:ext uri="{FF2B5EF4-FFF2-40B4-BE49-F238E27FC236}">
                    <a16:creationId xmlns:a16="http://schemas.microsoft.com/office/drawing/2014/main" xmlns="" id="{A6915833-8629-46A3-910E-596F65F88155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B7F5B773-40D7-4F76-9EE0-FDB153BE8AF1}"/>
                </a:ext>
              </a:extLst>
            </p:cNvPr>
            <p:cNvCxnSpPr/>
            <p:nvPr/>
          </p:nvCxnSpPr>
          <p:spPr>
            <a:xfrm>
              <a:off x="763101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FC863C0C-4171-4BF3-B37F-B7E99CA16078}"/>
                </a:ext>
              </a:extLst>
            </p:cNvPr>
            <p:cNvCxnSpPr/>
            <p:nvPr/>
          </p:nvCxnSpPr>
          <p:spPr>
            <a:xfrm>
              <a:off x="763101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DD6A3B41-23A8-42A0-AC34-B720CBFC81D7}"/>
                </a:ext>
              </a:extLst>
            </p:cNvPr>
            <p:cNvCxnSpPr/>
            <p:nvPr/>
          </p:nvCxnSpPr>
          <p:spPr>
            <a:xfrm>
              <a:off x="763101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069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8df32e21-69e6-401c-bee9-1b474985f9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D48D945-57D8-4691-8FBC-1F9F9C4B083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23950"/>
            <a:ext cx="10833209" cy="5038725"/>
            <a:chOff x="687279" y="1123950"/>
            <a:chExt cx="10833209" cy="5038725"/>
          </a:xfrm>
        </p:grpSpPr>
        <p:grpSp>
          <p:nvGrpSpPr>
            <p:cNvPr id="6" name="iṡḷîdè">
              <a:extLst>
                <a:ext uri="{FF2B5EF4-FFF2-40B4-BE49-F238E27FC236}">
                  <a16:creationId xmlns:a16="http://schemas.microsoft.com/office/drawing/2014/main" xmlns="" id="{75631958-2522-4BF9-B573-72B60589C765}"/>
                </a:ext>
              </a:extLst>
            </p:cNvPr>
            <p:cNvGrpSpPr/>
            <p:nvPr/>
          </p:nvGrpSpPr>
          <p:grpSpPr>
            <a:xfrm>
              <a:off x="687279" y="1169601"/>
              <a:ext cx="3968721" cy="1597836"/>
              <a:chOff x="687278" y="2398652"/>
              <a:chExt cx="3524773" cy="1597836"/>
            </a:xfrm>
          </p:grpSpPr>
          <p:sp>
            <p:nvSpPr>
              <p:cNvPr id="32" name="íŝḷiďè">
                <a:extLst>
                  <a:ext uri="{FF2B5EF4-FFF2-40B4-BE49-F238E27FC236}">
                    <a16:creationId xmlns:a16="http://schemas.microsoft.com/office/drawing/2014/main" xmlns="" id="{E8FEAFF5-E667-47D2-9C06-A10674EBD0EE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6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3" name="iṩļîḑè">
                <a:extLst>
                  <a:ext uri="{FF2B5EF4-FFF2-40B4-BE49-F238E27FC236}">
                    <a16:creationId xmlns:a16="http://schemas.microsoft.com/office/drawing/2014/main" xmlns="" id="{5FA947AD-CFD2-4CBC-844A-46E906FAFB31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4AE6DA9-E01C-49AB-9AB9-30200EEF9702}"/>
                </a:ext>
              </a:extLst>
            </p:cNvPr>
            <p:cNvCxnSpPr>
              <a:cxnSpLocks/>
            </p:cNvCxnSpPr>
            <p:nvPr/>
          </p:nvCxnSpPr>
          <p:spPr>
            <a:xfrm>
              <a:off x="4926000" y="1123950"/>
              <a:ext cx="0" cy="50387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$ļíďê">
              <a:extLst>
                <a:ext uri="{FF2B5EF4-FFF2-40B4-BE49-F238E27FC236}">
                  <a16:creationId xmlns:a16="http://schemas.microsoft.com/office/drawing/2014/main" xmlns="" id="{CC412719-EB54-46CC-A027-88247970A00F}"/>
                </a:ext>
              </a:extLst>
            </p:cNvPr>
            <p:cNvSpPr txBox="1"/>
            <p:nvPr/>
          </p:nvSpPr>
          <p:spPr>
            <a:xfrm>
              <a:off x="5325748" y="1169601"/>
              <a:ext cx="225000" cy="2250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1.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ïŝlidê">
              <a:extLst>
                <a:ext uri="{FF2B5EF4-FFF2-40B4-BE49-F238E27FC236}">
                  <a16:creationId xmlns:a16="http://schemas.microsoft.com/office/drawing/2014/main" xmlns="" id="{B635FC9B-55A2-426B-86C8-31ACF11939F7}"/>
                </a:ext>
              </a:extLst>
            </p:cNvPr>
            <p:cNvSpPr/>
            <p:nvPr/>
          </p:nvSpPr>
          <p:spPr>
            <a:xfrm>
              <a:off x="5736003" y="1123951"/>
              <a:ext cx="5784479" cy="415050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C13D6AD-C235-4E62-821B-A641589C9A00}"/>
                </a:ext>
              </a:extLst>
            </p:cNvPr>
            <p:cNvCxnSpPr/>
            <p:nvPr/>
          </p:nvCxnSpPr>
          <p:spPr>
            <a:xfrm>
              <a:off x="5736003" y="1615201"/>
              <a:ext cx="578448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ṧļîďè">
              <a:extLst>
                <a:ext uri="{FF2B5EF4-FFF2-40B4-BE49-F238E27FC236}">
                  <a16:creationId xmlns:a16="http://schemas.microsoft.com/office/drawing/2014/main" xmlns="" id="{114FB9FE-8F92-459E-B9E5-E842C4042221}"/>
                </a:ext>
              </a:extLst>
            </p:cNvPr>
            <p:cNvSpPr txBox="1"/>
            <p:nvPr/>
          </p:nvSpPr>
          <p:spPr>
            <a:xfrm>
              <a:off x="5325748" y="1815939"/>
              <a:ext cx="225000" cy="2250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2.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iṣḷîḍe">
              <a:extLst>
                <a:ext uri="{FF2B5EF4-FFF2-40B4-BE49-F238E27FC236}">
                  <a16:creationId xmlns:a16="http://schemas.microsoft.com/office/drawing/2014/main" xmlns="" id="{1DD58889-3BBC-447B-9814-F0D1A2D8E487}"/>
                </a:ext>
              </a:extLst>
            </p:cNvPr>
            <p:cNvSpPr/>
            <p:nvPr/>
          </p:nvSpPr>
          <p:spPr>
            <a:xfrm>
              <a:off x="5736003" y="1770289"/>
              <a:ext cx="5784479" cy="415050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1710F823-1D75-4223-A526-CC8E5F8CCA74}"/>
                </a:ext>
              </a:extLst>
            </p:cNvPr>
            <p:cNvCxnSpPr/>
            <p:nvPr/>
          </p:nvCxnSpPr>
          <p:spPr>
            <a:xfrm>
              <a:off x="5736003" y="2265621"/>
              <a:ext cx="578448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ṩ1ídè">
              <a:extLst>
                <a:ext uri="{FF2B5EF4-FFF2-40B4-BE49-F238E27FC236}">
                  <a16:creationId xmlns:a16="http://schemas.microsoft.com/office/drawing/2014/main" xmlns="" id="{362954B6-025C-4E21-8970-BFDAE73BAFF7}"/>
                </a:ext>
              </a:extLst>
            </p:cNvPr>
            <p:cNvSpPr txBox="1"/>
            <p:nvPr/>
          </p:nvSpPr>
          <p:spPr>
            <a:xfrm>
              <a:off x="5325748" y="2462277"/>
              <a:ext cx="225000" cy="2250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3.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5" name="îsḻíḓe">
              <a:extLst>
                <a:ext uri="{FF2B5EF4-FFF2-40B4-BE49-F238E27FC236}">
                  <a16:creationId xmlns:a16="http://schemas.microsoft.com/office/drawing/2014/main" xmlns="" id="{6CD569F5-09E8-4890-B9D6-61EE03419AC7}"/>
                </a:ext>
              </a:extLst>
            </p:cNvPr>
            <p:cNvSpPr/>
            <p:nvPr/>
          </p:nvSpPr>
          <p:spPr>
            <a:xfrm>
              <a:off x="5736003" y="2416627"/>
              <a:ext cx="5784479" cy="415050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3BD6FE7-761F-41D2-A083-1B8BA9109D3D}"/>
                </a:ext>
              </a:extLst>
            </p:cNvPr>
            <p:cNvCxnSpPr/>
            <p:nvPr/>
          </p:nvCxnSpPr>
          <p:spPr>
            <a:xfrm>
              <a:off x="5736003" y="2916041"/>
              <a:ext cx="578448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ṣľiďé">
              <a:extLst>
                <a:ext uri="{FF2B5EF4-FFF2-40B4-BE49-F238E27FC236}">
                  <a16:creationId xmlns:a16="http://schemas.microsoft.com/office/drawing/2014/main" xmlns="" id="{9BB3432B-5850-4653-9CC8-96CA15445430}"/>
                </a:ext>
              </a:extLst>
            </p:cNvPr>
            <p:cNvSpPr txBox="1"/>
            <p:nvPr/>
          </p:nvSpPr>
          <p:spPr>
            <a:xfrm>
              <a:off x="5325748" y="3108615"/>
              <a:ext cx="225000" cy="2250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4.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8" name="iśļïďe">
              <a:extLst>
                <a:ext uri="{FF2B5EF4-FFF2-40B4-BE49-F238E27FC236}">
                  <a16:creationId xmlns:a16="http://schemas.microsoft.com/office/drawing/2014/main" xmlns="" id="{70968039-3EF9-4BA6-B631-76A5306762BC}"/>
                </a:ext>
              </a:extLst>
            </p:cNvPr>
            <p:cNvSpPr/>
            <p:nvPr/>
          </p:nvSpPr>
          <p:spPr>
            <a:xfrm>
              <a:off x="5736003" y="3062965"/>
              <a:ext cx="5784479" cy="415050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EEF918D-C272-4189-8209-019FF6CFE07E}"/>
                </a:ext>
              </a:extLst>
            </p:cNvPr>
            <p:cNvCxnSpPr/>
            <p:nvPr/>
          </p:nvCxnSpPr>
          <p:spPr>
            <a:xfrm>
              <a:off x="5736003" y="3566461"/>
              <a:ext cx="578448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ïṣļíḍê">
              <a:extLst>
                <a:ext uri="{FF2B5EF4-FFF2-40B4-BE49-F238E27FC236}">
                  <a16:creationId xmlns:a16="http://schemas.microsoft.com/office/drawing/2014/main" xmlns="" id="{E9243DBF-BA72-499A-9D4F-A0EDC63D414D}"/>
                </a:ext>
              </a:extLst>
            </p:cNvPr>
            <p:cNvSpPr txBox="1"/>
            <p:nvPr/>
          </p:nvSpPr>
          <p:spPr>
            <a:xfrm>
              <a:off x="5325748" y="3754953"/>
              <a:ext cx="225000" cy="2250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5.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21" name="îṥḻídè">
              <a:extLst>
                <a:ext uri="{FF2B5EF4-FFF2-40B4-BE49-F238E27FC236}">
                  <a16:creationId xmlns:a16="http://schemas.microsoft.com/office/drawing/2014/main" xmlns="" id="{4C744B85-2DAA-4B1A-AA99-46CBA57AA7B3}"/>
                </a:ext>
              </a:extLst>
            </p:cNvPr>
            <p:cNvSpPr/>
            <p:nvPr/>
          </p:nvSpPr>
          <p:spPr>
            <a:xfrm>
              <a:off x="5736003" y="3709303"/>
              <a:ext cx="5784479" cy="415050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78C358E-DA83-4BAD-BB78-BE9841489589}"/>
                </a:ext>
              </a:extLst>
            </p:cNvPr>
            <p:cNvCxnSpPr/>
            <p:nvPr/>
          </p:nvCxnSpPr>
          <p:spPr>
            <a:xfrm>
              <a:off x="5736003" y="4216881"/>
              <a:ext cx="578448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ïṩļïḑê">
              <a:extLst>
                <a:ext uri="{FF2B5EF4-FFF2-40B4-BE49-F238E27FC236}">
                  <a16:creationId xmlns:a16="http://schemas.microsoft.com/office/drawing/2014/main" xmlns="" id="{8C3868D9-C421-4435-BE7F-A719D560884D}"/>
                </a:ext>
              </a:extLst>
            </p:cNvPr>
            <p:cNvSpPr txBox="1"/>
            <p:nvPr/>
          </p:nvSpPr>
          <p:spPr>
            <a:xfrm>
              <a:off x="5325748" y="4401291"/>
              <a:ext cx="225000" cy="2250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6.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24" name="ïŝḻíďè">
              <a:extLst>
                <a:ext uri="{FF2B5EF4-FFF2-40B4-BE49-F238E27FC236}">
                  <a16:creationId xmlns:a16="http://schemas.microsoft.com/office/drawing/2014/main" xmlns="" id="{7E1A22F7-7755-40E2-B01C-C32739F9A30E}"/>
                </a:ext>
              </a:extLst>
            </p:cNvPr>
            <p:cNvSpPr/>
            <p:nvPr/>
          </p:nvSpPr>
          <p:spPr>
            <a:xfrm>
              <a:off x="5736003" y="4355641"/>
              <a:ext cx="5784479" cy="415050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3D85C905-A707-4DA2-89CF-F896A436D51B}"/>
                </a:ext>
              </a:extLst>
            </p:cNvPr>
            <p:cNvCxnSpPr/>
            <p:nvPr/>
          </p:nvCxnSpPr>
          <p:spPr>
            <a:xfrm>
              <a:off x="5736003" y="4867301"/>
              <a:ext cx="578448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ïSḷiḋe">
              <a:extLst>
                <a:ext uri="{FF2B5EF4-FFF2-40B4-BE49-F238E27FC236}">
                  <a16:creationId xmlns:a16="http://schemas.microsoft.com/office/drawing/2014/main" xmlns="" id="{15E0D910-9F44-40AD-97B8-B13934804ABA}"/>
                </a:ext>
              </a:extLst>
            </p:cNvPr>
            <p:cNvSpPr txBox="1"/>
            <p:nvPr/>
          </p:nvSpPr>
          <p:spPr>
            <a:xfrm>
              <a:off x="5325748" y="5047629"/>
              <a:ext cx="225000" cy="2250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7.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27" name="îśľïḍè">
              <a:extLst>
                <a:ext uri="{FF2B5EF4-FFF2-40B4-BE49-F238E27FC236}">
                  <a16:creationId xmlns:a16="http://schemas.microsoft.com/office/drawing/2014/main" xmlns="" id="{C3B9A854-3C3C-4300-B720-1C93D8F02EA5}"/>
                </a:ext>
              </a:extLst>
            </p:cNvPr>
            <p:cNvSpPr/>
            <p:nvPr/>
          </p:nvSpPr>
          <p:spPr>
            <a:xfrm>
              <a:off x="5736003" y="5001979"/>
              <a:ext cx="5784479" cy="415050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6DDD9663-304D-436B-B81A-7781A57A5534}"/>
                </a:ext>
              </a:extLst>
            </p:cNvPr>
            <p:cNvCxnSpPr/>
            <p:nvPr/>
          </p:nvCxnSpPr>
          <p:spPr>
            <a:xfrm>
              <a:off x="5736003" y="5441520"/>
              <a:ext cx="578448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ïṡḷiďè">
              <a:extLst>
                <a:ext uri="{FF2B5EF4-FFF2-40B4-BE49-F238E27FC236}">
                  <a16:creationId xmlns:a16="http://schemas.microsoft.com/office/drawing/2014/main" xmlns="" id="{C429FF1A-0DE2-48FE-B9B6-3C918FAF7C60}"/>
                </a:ext>
              </a:extLst>
            </p:cNvPr>
            <p:cNvSpPr txBox="1"/>
            <p:nvPr/>
          </p:nvSpPr>
          <p:spPr>
            <a:xfrm>
              <a:off x="5325748" y="5693964"/>
              <a:ext cx="225000" cy="2250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8.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30" name="íṡļïḋè">
              <a:extLst>
                <a:ext uri="{FF2B5EF4-FFF2-40B4-BE49-F238E27FC236}">
                  <a16:creationId xmlns:a16="http://schemas.microsoft.com/office/drawing/2014/main" xmlns="" id="{3840EDEC-D9EC-4F14-8388-E64A39CECE65}"/>
                </a:ext>
              </a:extLst>
            </p:cNvPr>
            <p:cNvSpPr/>
            <p:nvPr/>
          </p:nvSpPr>
          <p:spPr>
            <a:xfrm>
              <a:off x="5736003" y="5648314"/>
              <a:ext cx="5784479" cy="415050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C7028991-D20B-498B-A8EF-6E4CC45F893E}"/>
                </a:ext>
              </a:extLst>
            </p:cNvPr>
            <p:cNvCxnSpPr/>
            <p:nvPr/>
          </p:nvCxnSpPr>
          <p:spPr>
            <a:xfrm>
              <a:off x="5736003" y="6139564"/>
              <a:ext cx="578448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57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FDFFAB20-FE58-4B1C-90C4-2003274A7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DB3EE27C-920F-41BF-954C-9F9454CE7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18DE9D2-8FB5-4BF9-9926-5FE82BAC4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1c1e2981-e0f8-4413-9221-aeab2e0b7a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D0CC23-6F00-4AAE-8B9C-91405FD863B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70742" y="1539001"/>
            <a:ext cx="8650517" cy="4164390"/>
            <a:chOff x="1770742" y="1539001"/>
            <a:chExt cx="8650517" cy="4164390"/>
          </a:xfrm>
        </p:grpSpPr>
        <p:sp>
          <p:nvSpPr>
            <p:cNvPr id="6" name="íṡļídê">
              <a:extLst>
                <a:ext uri="{FF2B5EF4-FFF2-40B4-BE49-F238E27FC236}">
                  <a16:creationId xmlns:a16="http://schemas.microsoft.com/office/drawing/2014/main" xmlns="" id="{8B8AA8B1-E2BB-4E66-8016-AAF242DA9BC3}"/>
                </a:ext>
              </a:extLst>
            </p:cNvPr>
            <p:cNvSpPr/>
            <p:nvPr/>
          </p:nvSpPr>
          <p:spPr>
            <a:xfrm>
              <a:off x="1770742" y="1539001"/>
              <a:ext cx="1953123" cy="98898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ṧľiḓé">
              <a:extLst>
                <a:ext uri="{FF2B5EF4-FFF2-40B4-BE49-F238E27FC236}">
                  <a16:creationId xmlns:a16="http://schemas.microsoft.com/office/drawing/2014/main" xmlns="" id="{E12BCFEA-48D1-4B70-9EEC-DB1772208E72}"/>
                </a:ext>
              </a:extLst>
            </p:cNvPr>
            <p:cNvSpPr/>
            <p:nvPr/>
          </p:nvSpPr>
          <p:spPr>
            <a:xfrm>
              <a:off x="5059742" y="1539001"/>
              <a:ext cx="5165851" cy="98898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8" name="isļïḓé">
              <a:extLst>
                <a:ext uri="{FF2B5EF4-FFF2-40B4-BE49-F238E27FC236}">
                  <a16:creationId xmlns:a16="http://schemas.microsoft.com/office/drawing/2014/main" xmlns="" id="{03E3171A-176A-4918-B8E7-FB959BAAB104}"/>
                </a:ext>
              </a:extLst>
            </p:cNvPr>
            <p:cNvSpPr/>
            <p:nvPr/>
          </p:nvSpPr>
          <p:spPr>
            <a:xfrm rot="5400000">
              <a:off x="3462812" y="1800056"/>
              <a:ext cx="1190046" cy="667937"/>
            </a:xfrm>
            <a:prstGeom prst="parallelogram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ṩliḓe">
              <a:extLst>
                <a:ext uri="{FF2B5EF4-FFF2-40B4-BE49-F238E27FC236}">
                  <a16:creationId xmlns:a16="http://schemas.microsoft.com/office/drawing/2014/main" xmlns="" id="{1CA908C0-C9D4-4FC7-B6C9-A894385765B8}"/>
                </a:ext>
              </a:extLst>
            </p:cNvPr>
            <p:cNvSpPr/>
            <p:nvPr/>
          </p:nvSpPr>
          <p:spPr>
            <a:xfrm rot="16200000" flipV="1">
              <a:off x="4130749" y="1800055"/>
              <a:ext cx="1190046" cy="667937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ḷiďê">
              <a:extLst>
                <a:ext uri="{FF2B5EF4-FFF2-40B4-BE49-F238E27FC236}">
                  <a16:creationId xmlns:a16="http://schemas.microsoft.com/office/drawing/2014/main" xmlns="" id="{7CFBE201-DD9C-4510-8CC7-025D5791C8A4}"/>
                </a:ext>
              </a:extLst>
            </p:cNvPr>
            <p:cNvSpPr/>
            <p:nvPr/>
          </p:nvSpPr>
          <p:spPr>
            <a:xfrm>
              <a:off x="10225593" y="1539001"/>
              <a:ext cx="195666" cy="9889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śḻîḑè">
              <a:extLst>
                <a:ext uri="{FF2B5EF4-FFF2-40B4-BE49-F238E27FC236}">
                  <a16:creationId xmlns:a16="http://schemas.microsoft.com/office/drawing/2014/main" xmlns="" id="{0B005B98-7608-4D8A-8658-54B40257F5E2}"/>
                </a:ext>
              </a:extLst>
            </p:cNvPr>
            <p:cNvSpPr/>
            <p:nvPr/>
          </p:nvSpPr>
          <p:spPr>
            <a:xfrm>
              <a:off x="1770742" y="3026172"/>
              <a:ext cx="1953123" cy="988989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šľiḓê">
              <a:extLst>
                <a:ext uri="{FF2B5EF4-FFF2-40B4-BE49-F238E27FC236}">
                  <a16:creationId xmlns:a16="http://schemas.microsoft.com/office/drawing/2014/main" xmlns="" id="{88FB3188-4B63-4969-B9E7-E064855F0B61}"/>
                </a:ext>
              </a:extLst>
            </p:cNvPr>
            <p:cNvSpPr/>
            <p:nvPr/>
          </p:nvSpPr>
          <p:spPr>
            <a:xfrm>
              <a:off x="5059742" y="3026172"/>
              <a:ext cx="5165851" cy="988989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îSḻïďe">
              <a:extLst>
                <a:ext uri="{FF2B5EF4-FFF2-40B4-BE49-F238E27FC236}">
                  <a16:creationId xmlns:a16="http://schemas.microsoft.com/office/drawing/2014/main" xmlns="" id="{C69EB62B-D4B7-46F1-A51F-884DAE9E71AF}"/>
                </a:ext>
              </a:extLst>
            </p:cNvPr>
            <p:cNvSpPr/>
            <p:nvPr/>
          </p:nvSpPr>
          <p:spPr>
            <a:xfrm rot="5400000">
              <a:off x="3462812" y="3287227"/>
              <a:ext cx="1190046" cy="667937"/>
            </a:xfrm>
            <a:prstGeom prst="parallelogram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Sḷíḍe">
              <a:extLst>
                <a:ext uri="{FF2B5EF4-FFF2-40B4-BE49-F238E27FC236}">
                  <a16:creationId xmlns:a16="http://schemas.microsoft.com/office/drawing/2014/main" xmlns="" id="{A74F014C-F2AD-4A5F-A3CD-969B80DA1AA6}"/>
                </a:ext>
              </a:extLst>
            </p:cNvPr>
            <p:cNvSpPr/>
            <p:nvPr/>
          </p:nvSpPr>
          <p:spPr>
            <a:xfrm rot="16200000" flipV="1">
              <a:off x="4130749" y="3287226"/>
              <a:ext cx="1190046" cy="667937"/>
            </a:xfrm>
            <a:prstGeom prst="parallelogram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śḷîḋè">
              <a:extLst>
                <a:ext uri="{FF2B5EF4-FFF2-40B4-BE49-F238E27FC236}">
                  <a16:creationId xmlns:a16="http://schemas.microsoft.com/office/drawing/2014/main" xmlns="" id="{03258A8C-AD40-435A-AFF3-0058A0F406F5}"/>
                </a:ext>
              </a:extLst>
            </p:cNvPr>
            <p:cNvSpPr/>
            <p:nvPr/>
          </p:nvSpPr>
          <p:spPr>
            <a:xfrm>
              <a:off x="10225593" y="3026171"/>
              <a:ext cx="195666" cy="98898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šḻîḓé">
              <a:extLst>
                <a:ext uri="{FF2B5EF4-FFF2-40B4-BE49-F238E27FC236}">
                  <a16:creationId xmlns:a16="http://schemas.microsoft.com/office/drawing/2014/main" xmlns="" id="{CFB7E8CF-4FD5-42CF-A5A7-64897960244D}"/>
                </a:ext>
              </a:extLst>
            </p:cNvPr>
            <p:cNvSpPr/>
            <p:nvPr/>
          </p:nvSpPr>
          <p:spPr>
            <a:xfrm>
              <a:off x="1770742" y="4513344"/>
              <a:ext cx="1953123" cy="988989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îṣļiďê">
              <a:extLst>
                <a:ext uri="{FF2B5EF4-FFF2-40B4-BE49-F238E27FC236}">
                  <a16:creationId xmlns:a16="http://schemas.microsoft.com/office/drawing/2014/main" xmlns="" id="{1139F00D-2DA1-4A37-9F95-350E6579C79A}"/>
                </a:ext>
              </a:extLst>
            </p:cNvPr>
            <p:cNvSpPr/>
            <p:nvPr/>
          </p:nvSpPr>
          <p:spPr>
            <a:xfrm>
              <a:off x="5059742" y="4513344"/>
              <a:ext cx="5165851" cy="988989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8" name="íŝḷíḑé">
              <a:extLst>
                <a:ext uri="{FF2B5EF4-FFF2-40B4-BE49-F238E27FC236}">
                  <a16:creationId xmlns:a16="http://schemas.microsoft.com/office/drawing/2014/main" xmlns="" id="{6043CC9C-4019-4039-A759-36B4731ACCB8}"/>
                </a:ext>
              </a:extLst>
            </p:cNvPr>
            <p:cNvSpPr/>
            <p:nvPr/>
          </p:nvSpPr>
          <p:spPr>
            <a:xfrm rot="5400000">
              <a:off x="3462812" y="4774399"/>
              <a:ext cx="1190046" cy="667937"/>
            </a:xfrm>
            <a:prstGeom prst="parallelogram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ḷîḑê">
              <a:extLst>
                <a:ext uri="{FF2B5EF4-FFF2-40B4-BE49-F238E27FC236}">
                  <a16:creationId xmlns:a16="http://schemas.microsoft.com/office/drawing/2014/main" xmlns="" id="{5BA31BC3-8BCA-4081-861E-F5A565EFEEFB}"/>
                </a:ext>
              </a:extLst>
            </p:cNvPr>
            <p:cNvSpPr/>
            <p:nvPr/>
          </p:nvSpPr>
          <p:spPr>
            <a:xfrm rot="16200000" flipV="1">
              <a:off x="4130749" y="4774398"/>
              <a:ext cx="1190046" cy="667937"/>
            </a:xfrm>
            <a:prstGeom prst="parallelogram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šḻîḓe">
              <a:extLst>
                <a:ext uri="{FF2B5EF4-FFF2-40B4-BE49-F238E27FC236}">
                  <a16:creationId xmlns:a16="http://schemas.microsoft.com/office/drawing/2014/main" xmlns="" id="{64E08618-0A03-47CE-8967-556E137DB2A3}"/>
                </a:ext>
              </a:extLst>
            </p:cNvPr>
            <p:cNvSpPr/>
            <p:nvPr/>
          </p:nvSpPr>
          <p:spPr>
            <a:xfrm>
              <a:off x="10225593" y="4513345"/>
              <a:ext cx="195666" cy="98899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ṡļïdê" title="4HYepfwbk0">
              <a:extLst>
                <a:ext uri="{FF2B5EF4-FFF2-40B4-BE49-F238E27FC236}">
                  <a16:creationId xmlns:a16="http://schemas.microsoft.com/office/drawing/2014/main" xmlns="" id="{8AA93EE3-4ACE-46BB-8EF3-C992ACE3C587}"/>
                </a:ext>
              </a:extLst>
            </p:cNvPr>
            <p:cNvSpPr/>
            <p:nvPr/>
          </p:nvSpPr>
          <p:spPr bwMode="auto">
            <a:xfrm>
              <a:off x="4559388" y="1865556"/>
              <a:ext cx="354922" cy="536934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ṧlíḋè" title="RlNtk0pa6Z">
              <a:extLst>
                <a:ext uri="{FF2B5EF4-FFF2-40B4-BE49-F238E27FC236}">
                  <a16:creationId xmlns:a16="http://schemas.microsoft.com/office/drawing/2014/main" xmlns="" id="{22EEF6EB-FB5F-47ED-ABE9-872FA305EEE4}"/>
                </a:ext>
              </a:extLst>
            </p:cNvPr>
            <p:cNvSpPr/>
            <p:nvPr/>
          </p:nvSpPr>
          <p:spPr bwMode="auto">
            <a:xfrm>
              <a:off x="4564659" y="4834287"/>
              <a:ext cx="323646" cy="548034"/>
            </a:xfrm>
            <a:custGeom>
              <a:avLst/>
              <a:gdLst>
                <a:gd name="connsiteX0" fmla="*/ 65297 w 239713"/>
                <a:gd name="connsiteY0" fmla="*/ 242888 h 336550"/>
                <a:gd name="connsiteX1" fmla="*/ 176003 w 239713"/>
                <a:gd name="connsiteY1" fmla="*/ 242888 h 336550"/>
                <a:gd name="connsiteX2" fmla="*/ 190500 w 239713"/>
                <a:gd name="connsiteY2" fmla="*/ 257856 h 336550"/>
                <a:gd name="connsiteX3" fmla="*/ 176003 w 239713"/>
                <a:gd name="connsiteY3" fmla="*/ 271463 h 336550"/>
                <a:gd name="connsiteX4" fmla="*/ 65297 w 239713"/>
                <a:gd name="connsiteY4" fmla="*/ 271463 h 336550"/>
                <a:gd name="connsiteX5" fmla="*/ 50800 w 239713"/>
                <a:gd name="connsiteY5" fmla="*/ 257856 h 336550"/>
                <a:gd name="connsiteX6" fmla="*/ 65297 w 239713"/>
                <a:gd name="connsiteY6" fmla="*/ 242888 h 336550"/>
                <a:gd name="connsiteX7" fmla="*/ 65297 w 239713"/>
                <a:gd name="connsiteY7" fmla="*/ 173038 h 336550"/>
                <a:gd name="connsiteX8" fmla="*/ 176003 w 239713"/>
                <a:gd name="connsiteY8" fmla="*/ 173038 h 336550"/>
                <a:gd name="connsiteX9" fmla="*/ 190500 w 239713"/>
                <a:gd name="connsiteY9" fmla="*/ 187326 h 336550"/>
                <a:gd name="connsiteX10" fmla="*/ 176003 w 239713"/>
                <a:gd name="connsiteY10" fmla="*/ 201613 h 336550"/>
                <a:gd name="connsiteX11" fmla="*/ 65297 w 239713"/>
                <a:gd name="connsiteY11" fmla="*/ 201613 h 336550"/>
                <a:gd name="connsiteX12" fmla="*/ 50800 w 239713"/>
                <a:gd name="connsiteY12" fmla="*/ 187326 h 336550"/>
                <a:gd name="connsiteX13" fmla="*/ 65297 w 239713"/>
                <a:gd name="connsiteY13" fmla="*/ 173038 h 336550"/>
                <a:gd name="connsiteX14" fmla="*/ 65297 w 239713"/>
                <a:gd name="connsiteY14" fmla="*/ 101600 h 336550"/>
                <a:gd name="connsiteX15" fmla="*/ 176003 w 239713"/>
                <a:gd name="connsiteY15" fmla="*/ 101600 h 336550"/>
                <a:gd name="connsiteX16" fmla="*/ 190500 w 239713"/>
                <a:gd name="connsiteY16" fmla="*/ 115888 h 336550"/>
                <a:gd name="connsiteX17" fmla="*/ 176003 w 239713"/>
                <a:gd name="connsiteY17" fmla="*/ 130175 h 336550"/>
                <a:gd name="connsiteX18" fmla="*/ 65297 w 239713"/>
                <a:gd name="connsiteY18" fmla="*/ 130175 h 336550"/>
                <a:gd name="connsiteX19" fmla="*/ 50800 w 239713"/>
                <a:gd name="connsiteY19" fmla="*/ 115888 h 336550"/>
                <a:gd name="connsiteX20" fmla="*/ 65297 w 239713"/>
                <a:gd name="connsiteY20" fmla="*/ 101600 h 336550"/>
                <a:gd name="connsiteX21" fmla="*/ 31221 w 239713"/>
                <a:gd name="connsiteY21" fmla="*/ 66675 h 336550"/>
                <a:gd name="connsiteX22" fmla="*/ 28575 w 239713"/>
                <a:gd name="connsiteY22" fmla="*/ 70614 h 336550"/>
                <a:gd name="connsiteX23" fmla="*/ 28575 w 239713"/>
                <a:gd name="connsiteY23" fmla="*/ 306937 h 336550"/>
                <a:gd name="connsiteX24" fmla="*/ 31221 w 239713"/>
                <a:gd name="connsiteY24" fmla="*/ 309563 h 336550"/>
                <a:gd name="connsiteX25" fmla="*/ 208492 w 239713"/>
                <a:gd name="connsiteY25" fmla="*/ 309563 h 336550"/>
                <a:gd name="connsiteX26" fmla="*/ 211138 w 239713"/>
                <a:gd name="connsiteY26" fmla="*/ 306937 h 336550"/>
                <a:gd name="connsiteX27" fmla="*/ 211138 w 239713"/>
                <a:gd name="connsiteY27" fmla="*/ 70614 h 336550"/>
                <a:gd name="connsiteX28" fmla="*/ 208492 w 239713"/>
                <a:gd name="connsiteY28" fmla="*/ 66675 h 336550"/>
                <a:gd name="connsiteX29" fmla="*/ 31221 w 239713"/>
                <a:gd name="connsiteY29" fmla="*/ 66675 h 336550"/>
                <a:gd name="connsiteX30" fmla="*/ 105753 w 239713"/>
                <a:gd name="connsiteY30" fmla="*/ 28575 h 336550"/>
                <a:gd name="connsiteX31" fmla="*/ 103188 w 239713"/>
                <a:gd name="connsiteY31" fmla="*/ 31221 h 336550"/>
                <a:gd name="connsiteX32" fmla="*/ 103188 w 239713"/>
                <a:gd name="connsiteY32" fmla="*/ 36513 h 336550"/>
                <a:gd name="connsiteX33" fmla="*/ 136526 w 239713"/>
                <a:gd name="connsiteY33" fmla="*/ 36513 h 336550"/>
                <a:gd name="connsiteX34" fmla="*/ 136526 w 239713"/>
                <a:gd name="connsiteY34" fmla="*/ 31221 h 336550"/>
                <a:gd name="connsiteX35" fmla="*/ 133962 w 239713"/>
                <a:gd name="connsiteY35" fmla="*/ 28575 h 336550"/>
                <a:gd name="connsiteX36" fmla="*/ 105753 w 239713"/>
                <a:gd name="connsiteY36" fmla="*/ 28575 h 336550"/>
                <a:gd name="connsiteX37" fmla="*/ 105368 w 239713"/>
                <a:gd name="connsiteY37" fmla="*/ 0 h 336550"/>
                <a:gd name="connsiteX38" fmla="*/ 134345 w 239713"/>
                <a:gd name="connsiteY38" fmla="*/ 0 h 336550"/>
                <a:gd name="connsiteX39" fmla="*/ 165955 w 239713"/>
                <a:gd name="connsiteY39" fmla="*/ 31552 h 336550"/>
                <a:gd name="connsiteX40" fmla="*/ 165955 w 239713"/>
                <a:gd name="connsiteY40" fmla="*/ 36810 h 336550"/>
                <a:gd name="connsiteX41" fmla="*/ 208103 w 239713"/>
                <a:gd name="connsiteY41" fmla="*/ 36810 h 336550"/>
                <a:gd name="connsiteX42" fmla="*/ 239713 w 239713"/>
                <a:gd name="connsiteY42" fmla="*/ 68362 h 336550"/>
                <a:gd name="connsiteX43" fmla="*/ 239713 w 239713"/>
                <a:gd name="connsiteY43" fmla="*/ 304998 h 336550"/>
                <a:gd name="connsiteX44" fmla="*/ 206786 w 239713"/>
                <a:gd name="connsiteY44" fmla="*/ 336550 h 336550"/>
                <a:gd name="connsiteX45" fmla="*/ 31610 w 239713"/>
                <a:gd name="connsiteY45" fmla="*/ 336550 h 336550"/>
                <a:gd name="connsiteX46" fmla="*/ 0 w 239713"/>
                <a:gd name="connsiteY46" fmla="*/ 304998 h 336550"/>
                <a:gd name="connsiteX47" fmla="*/ 0 w 239713"/>
                <a:gd name="connsiteY47" fmla="*/ 68362 h 336550"/>
                <a:gd name="connsiteX48" fmla="*/ 31610 w 239713"/>
                <a:gd name="connsiteY48" fmla="*/ 36810 h 336550"/>
                <a:gd name="connsiteX49" fmla="*/ 73758 w 239713"/>
                <a:gd name="connsiteY49" fmla="*/ 36810 h 336550"/>
                <a:gd name="connsiteX50" fmla="*/ 73758 w 239713"/>
                <a:gd name="connsiteY50" fmla="*/ 31552 h 336550"/>
                <a:gd name="connsiteX51" fmla="*/ 105368 w 239713"/>
                <a:gd name="connsiteY5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39713" h="336550">
                  <a:moveTo>
                    <a:pt x="65297" y="242888"/>
                  </a:moveTo>
                  <a:cubicBezTo>
                    <a:pt x="65297" y="242888"/>
                    <a:pt x="65297" y="242888"/>
                    <a:pt x="176003" y="242888"/>
                  </a:cubicBezTo>
                  <a:cubicBezTo>
                    <a:pt x="183911" y="242888"/>
                    <a:pt x="190500" y="249692"/>
                    <a:pt x="190500" y="257856"/>
                  </a:cubicBezTo>
                  <a:cubicBezTo>
                    <a:pt x="190500" y="266020"/>
                    <a:pt x="183911" y="271463"/>
                    <a:pt x="176003" y="271463"/>
                  </a:cubicBezTo>
                  <a:cubicBezTo>
                    <a:pt x="176003" y="271463"/>
                    <a:pt x="176003" y="271463"/>
                    <a:pt x="65297" y="271463"/>
                  </a:cubicBezTo>
                  <a:cubicBezTo>
                    <a:pt x="57390" y="271463"/>
                    <a:pt x="50800" y="266020"/>
                    <a:pt x="50800" y="257856"/>
                  </a:cubicBezTo>
                  <a:cubicBezTo>
                    <a:pt x="50800" y="249692"/>
                    <a:pt x="57390" y="242888"/>
                    <a:pt x="65297" y="242888"/>
                  </a:cubicBezTo>
                  <a:close/>
                  <a:moveTo>
                    <a:pt x="65297" y="173038"/>
                  </a:moveTo>
                  <a:cubicBezTo>
                    <a:pt x="65297" y="173038"/>
                    <a:pt x="65297" y="173038"/>
                    <a:pt x="176003" y="173038"/>
                  </a:cubicBezTo>
                  <a:cubicBezTo>
                    <a:pt x="183911" y="173038"/>
                    <a:pt x="190500" y="179532"/>
                    <a:pt x="190500" y="187326"/>
                  </a:cubicBezTo>
                  <a:cubicBezTo>
                    <a:pt x="190500" y="195119"/>
                    <a:pt x="183911" y="201613"/>
                    <a:pt x="176003" y="201613"/>
                  </a:cubicBezTo>
                  <a:cubicBezTo>
                    <a:pt x="176003" y="201613"/>
                    <a:pt x="176003" y="201613"/>
                    <a:pt x="65297" y="201613"/>
                  </a:cubicBezTo>
                  <a:cubicBezTo>
                    <a:pt x="57390" y="201613"/>
                    <a:pt x="50800" y="195119"/>
                    <a:pt x="50800" y="187326"/>
                  </a:cubicBezTo>
                  <a:cubicBezTo>
                    <a:pt x="50800" y="179532"/>
                    <a:pt x="57390" y="173038"/>
                    <a:pt x="65297" y="173038"/>
                  </a:cubicBezTo>
                  <a:close/>
                  <a:moveTo>
                    <a:pt x="65297" y="101600"/>
                  </a:moveTo>
                  <a:cubicBezTo>
                    <a:pt x="65297" y="101600"/>
                    <a:pt x="65297" y="101600"/>
                    <a:pt x="176003" y="101600"/>
                  </a:cubicBezTo>
                  <a:cubicBezTo>
                    <a:pt x="183911" y="101600"/>
                    <a:pt x="190500" y="108094"/>
                    <a:pt x="190500" y="115888"/>
                  </a:cubicBezTo>
                  <a:cubicBezTo>
                    <a:pt x="190500" y="123681"/>
                    <a:pt x="183911" y="130175"/>
                    <a:pt x="176003" y="130175"/>
                  </a:cubicBezTo>
                  <a:cubicBezTo>
                    <a:pt x="176003" y="130175"/>
                    <a:pt x="176003" y="130175"/>
                    <a:pt x="65297" y="130175"/>
                  </a:cubicBezTo>
                  <a:cubicBezTo>
                    <a:pt x="57390" y="130175"/>
                    <a:pt x="50800" y="123681"/>
                    <a:pt x="50800" y="115888"/>
                  </a:cubicBezTo>
                  <a:cubicBezTo>
                    <a:pt x="50800" y="108094"/>
                    <a:pt x="57390" y="101600"/>
                    <a:pt x="65297" y="101600"/>
                  </a:cubicBezTo>
                  <a:close/>
                  <a:moveTo>
                    <a:pt x="31221" y="66675"/>
                  </a:moveTo>
                  <a:cubicBezTo>
                    <a:pt x="29898" y="66675"/>
                    <a:pt x="28575" y="67988"/>
                    <a:pt x="28575" y="70614"/>
                  </a:cubicBezTo>
                  <a:cubicBezTo>
                    <a:pt x="28575" y="70614"/>
                    <a:pt x="28575" y="70614"/>
                    <a:pt x="28575" y="306937"/>
                  </a:cubicBezTo>
                  <a:cubicBezTo>
                    <a:pt x="28575" y="308250"/>
                    <a:pt x="29898" y="309563"/>
                    <a:pt x="31221" y="309563"/>
                  </a:cubicBezTo>
                  <a:cubicBezTo>
                    <a:pt x="31221" y="309563"/>
                    <a:pt x="31221" y="309563"/>
                    <a:pt x="208492" y="309563"/>
                  </a:cubicBezTo>
                  <a:cubicBezTo>
                    <a:pt x="209815" y="309563"/>
                    <a:pt x="211138" y="308250"/>
                    <a:pt x="211138" y="306937"/>
                  </a:cubicBezTo>
                  <a:lnTo>
                    <a:pt x="211138" y="70614"/>
                  </a:lnTo>
                  <a:cubicBezTo>
                    <a:pt x="211138" y="67988"/>
                    <a:pt x="209815" y="66675"/>
                    <a:pt x="208492" y="66675"/>
                  </a:cubicBezTo>
                  <a:cubicBezTo>
                    <a:pt x="208492" y="66675"/>
                    <a:pt x="208492" y="66675"/>
                    <a:pt x="31221" y="66675"/>
                  </a:cubicBezTo>
                  <a:close/>
                  <a:moveTo>
                    <a:pt x="105753" y="28575"/>
                  </a:moveTo>
                  <a:cubicBezTo>
                    <a:pt x="104470" y="28575"/>
                    <a:pt x="103188" y="29898"/>
                    <a:pt x="103188" y="31221"/>
                  </a:cubicBezTo>
                  <a:cubicBezTo>
                    <a:pt x="103188" y="31221"/>
                    <a:pt x="103188" y="31221"/>
                    <a:pt x="103188" y="36513"/>
                  </a:cubicBezTo>
                  <a:cubicBezTo>
                    <a:pt x="103188" y="36513"/>
                    <a:pt x="103188" y="36513"/>
                    <a:pt x="136526" y="36513"/>
                  </a:cubicBezTo>
                  <a:cubicBezTo>
                    <a:pt x="136526" y="36513"/>
                    <a:pt x="136526" y="36513"/>
                    <a:pt x="136526" y="31221"/>
                  </a:cubicBezTo>
                  <a:cubicBezTo>
                    <a:pt x="136526" y="29898"/>
                    <a:pt x="135244" y="28575"/>
                    <a:pt x="133962" y="28575"/>
                  </a:cubicBezTo>
                  <a:cubicBezTo>
                    <a:pt x="133962" y="28575"/>
                    <a:pt x="133962" y="28575"/>
                    <a:pt x="105753" y="28575"/>
                  </a:cubicBezTo>
                  <a:close/>
                  <a:moveTo>
                    <a:pt x="105368" y="0"/>
                  </a:moveTo>
                  <a:cubicBezTo>
                    <a:pt x="105368" y="0"/>
                    <a:pt x="105368" y="0"/>
                    <a:pt x="134345" y="0"/>
                  </a:cubicBezTo>
                  <a:cubicBezTo>
                    <a:pt x="151467" y="0"/>
                    <a:pt x="165955" y="14461"/>
                    <a:pt x="165955" y="31552"/>
                  </a:cubicBezTo>
                  <a:cubicBezTo>
                    <a:pt x="165955" y="31552"/>
                    <a:pt x="165955" y="31552"/>
                    <a:pt x="165955" y="36810"/>
                  </a:cubicBezTo>
                  <a:cubicBezTo>
                    <a:pt x="165955" y="36810"/>
                    <a:pt x="165955" y="36810"/>
                    <a:pt x="208103" y="36810"/>
                  </a:cubicBezTo>
                  <a:cubicBezTo>
                    <a:pt x="225225" y="36810"/>
                    <a:pt x="239713" y="51271"/>
                    <a:pt x="239713" y="68362"/>
                  </a:cubicBezTo>
                  <a:cubicBezTo>
                    <a:pt x="239713" y="68362"/>
                    <a:pt x="239713" y="68362"/>
                    <a:pt x="239713" y="304998"/>
                  </a:cubicBezTo>
                  <a:cubicBezTo>
                    <a:pt x="238396" y="322089"/>
                    <a:pt x="223908" y="336550"/>
                    <a:pt x="206786" y="336550"/>
                  </a:cubicBezTo>
                  <a:cubicBezTo>
                    <a:pt x="206786" y="336550"/>
                    <a:pt x="206786" y="336550"/>
                    <a:pt x="31610" y="336550"/>
                  </a:cubicBezTo>
                  <a:cubicBezTo>
                    <a:pt x="14488" y="336550"/>
                    <a:pt x="0" y="322089"/>
                    <a:pt x="0" y="304998"/>
                  </a:cubicBezTo>
                  <a:cubicBezTo>
                    <a:pt x="0" y="304998"/>
                    <a:pt x="0" y="304998"/>
                    <a:pt x="0" y="68362"/>
                  </a:cubicBezTo>
                  <a:cubicBezTo>
                    <a:pt x="0" y="51271"/>
                    <a:pt x="14488" y="36810"/>
                    <a:pt x="31610" y="36810"/>
                  </a:cubicBezTo>
                  <a:cubicBezTo>
                    <a:pt x="31610" y="36810"/>
                    <a:pt x="31610" y="36810"/>
                    <a:pt x="73758" y="36810"/>
                  </a:cubicBezTo>
                  <a:cubicBezTo>
                    <a:pt x="73758" y="36810"/>
                    <a:pt x="73758" y="36810"/>
                    <a:pt x="73758" y="31552"/>
                  </a:cubicBezTo>
                  <a:cubicBezTo>
                    <a:pt x="73758" y="14461"/>
                    <a:pt x="88246" y="0"/>
                    <a:pt x="1053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ṡ1ïďé" title="hWgZDclmtu">
              <a:extLst>
                <a:ext uri="{FF2B5EF4-FFF2-40B4-BE49-F238E27FC236}">
                  <a16:creationId xmlns:a16="http://schemas.microsoft.com/office/drawing/2014/main" xmlns="" id="{FA98FBFC-7413-419E-810C-66FC20DF1714}"/>
                </a:ext>
              </a:extLst>
            </p:cNvPr>
            <p:cNvSpPr/>
            <p:nvPr/>
          </p:nvSpPr>
          <p:spPr bwMode="auto">
            <a:xfrm>
              <a:off x="4533537" y="3413976"/>
              <a:ext cx="406623" cy="414442"/>
            </a:xfrm>
            <a:custGeom>
              <a:avLst/>
              <a:gdLst>
                <a:gd name="connsiteX0" fmla="*/ 46038 w 338137"/>
                <a:gd name="connsiteY0" fmla="*/ 261937 h 285750"/>
                <a:gd name="connsiteX1" fmla="*/ 38100 w 338137"/>
                <a:gd name="connsiteY1" fmla="*/ 269875 h 285750"/>
                <a:gd name="connsiteX2" fmla="*/ 46038 w 338137"/>
                <a:gd name="connsiteY2" fmla="*/ 277813 h 285750"/>
                <a:gd name="connsiteX3" fmla="*/ 53976 w 338137"/>
                <a:gd name="connsiteY3" fmla="*/ 269875 h 285750"/>
                <a:gd name="connsiteX4" fmla="*/ 46038 w 338137"/>
                <a:gd name="connsiteY4" fmla="*/ 261937 h 285750"/>
                <a:gd name="connsiteX5" fmla="*/ 288131 w 338137"/>
                <a:gd name="connsiteY5" fmla="*/ 184150 h 285750"/>
                <a:gd name="connsiteX6" fmla="*/ 277812 w 338137"/>
                <a:gd name="connsiteY6" fmla="*/ 194469 h 285750"/>
                <a:gd name="connsiteX7" fmla="*/ 288131 w 338137"/>
                <a:gd name="connsiteY7" fmla="*/ 204788 h 285750"/>
                <a:gd name="connsiteX8" fmla="*/ 298450 w 338137"/>
                <a:gd name="connsiteY8" fmla="*/ 194469 h 285750"/>
                <a:gd name="connsiteX9" fmla="*/ 288131 w 338137"/>
                <a:gd name="connsiteY9" fmla="*/ 184150 h 285750"/>
                <a:gd name="connsiteX10" fmla="*/ 19050 w 338137"/>
                <a:gd name="connsiteY10" fmla="*/ 163512 h 285750"/>
                <a:gd name="connsiteX11" fmla="*/ 19050 w 338137"/>
                <a:gd name="connsiteY11" fmla="*/ 242887 h 285750"/>
                <a:gd name="connsiteX12" fmla="*/ 73025 w 338137"/>
                <a:gd name="connsiteY12" fmla="*/ 242887 h 285750"/>
                <a:gd name="connsiteX13" fmla="*/ 73025 w 338137"/>
                <a:gd name="connsiteY13" fmla="*/ 163512 h 285750"/>
                <a:gd name="connsiteX14" fmla="*/ 12010 w 338137"/>
                <a:gd name="connsiteY14" fmla="*/ 139700 h 285750"/>
                <a:gd name="connsiteX15" fmla="*/ 81400 w 338137"/>
                <a:gd name="connsiteY15" fmla="*/ 139700 h 285750"/>
                <a:gd name="connsiteX16" fmla="*/ 92075 w 338137"/>
                <a:gd name="connsiteY16" fmla="*/ 151650 h 285750"/>
                <a:gd name="connsiteX17" fmla="*/ 92075 w 338137"/>
                <a:gd name="connsiteY17" fmla="*/ 273801 h 285750"/>
                <a:gd name="connsiteX18" fmla="*/ 81400 w 338137"/>
                <a:gd name="connsiteY18" fmla="*/ 285750 h 285750"/>
                <a:gd name="connsiteX19" fmla="*/ 12010 w 338137"/>
                <a:gd name="connsiteY19" fmla="*/ 285750 h 285750"/>
                <a:gd name="connsiteX20" fmla="*/ 0 w 338137"/>
                <a:gd name="connsiteY20" fmla="*/ 273801 h 285750"/>
                <a:gd name="connsiteX21" fmla="*/ 0 w 338137"/>
                <a:gd name="connsiteY21" fmla="*/ 151650 h 285750"/>
                <a:gd name="connsiteX22" fmla="*/ 12010 w 338137"/>
                <a:gd name="connsiteY22" fmla="*/ 139700 h 285750"/>
                <a:gd name="connsiteX23" fmla="*/ 177849 w 338137"/>
                <a:gd name="connsiteY23" fmla="*/ 131762 h 285750"/>
                <a:gd name="connsiteX24" fmla="*/ 179144 w 338137"/>
                <a:gd name="connsiteY24" fmla="*/ 134394 h 285750"/>
                <a:gd name="connsiteX25" fmla="*/ 192088 w 338137"/>
                <a:gd name="connsiteY25" fmla="*/ 142291 h 285750"/>
                <a:gd name="connsiteX26" fmla="*/ 192088 w 338137"/>
                <a:gd name="connsiteY26" fmla="*/ 268640 h 285750"/>
                <a:gd name="connsiteX27" fmla="*/ 173966 w 338137"/>
                <a:gd name="connsiteY27" fmla="*/ 285750 h 285750"/>
                <a:gd name="connsiteX28" fmla="*/ 107950 w 338137"/>
                <a:gd name="connsiteY28" fmla="*/ 285750 h 285750"/>
                <a:gd name="connsiteX29" fmla="*/ 109244 w 338137"/>
                <a:gd name="connsiteY29" fmla="*/ 276537 h 285750"/>
                <a:gd name="connsiteX30" fmla="*/ 109244 w 338137"/>
                <a:gd name="connsiteY30" fmla="*/ 273905 h 285750"/>
                <a:gd name="connsiteX31" fmla="*/ 115716 w 338137"/>
                <a:gd name="connsiteY31" fmla="*/ 275221 h 285750"/>
                <a:gd name="connsiteX32" fmla="*/ 124778 w 338137"/>
                <a:gd name="connsiteY32" fmla="*/ 264692 h 285750"/>
                <a:gd name="connsiteX33" fmla="*/ 115716 w 338137"/>
                <a:gd name="connsiteY33" fmla="*/ 254163 h 285750"/>
                <a:gd name="connsiteX34" fmla="*/ 109244 w 338137"/>
                <a:gd name="connsiteY34" fmla="*/ 256795 h 285750"/>
                <a:gd name="connsiteX35" fmla="*/ 109244 w 338137"/>
                <a:gd name="connsiteY35" fmla="*/ 235737 h 285750"/>
                <a:gd name="connsiteX36" fmla="*/ 167494 w 338137"/>
                <a:gd name="connsiteY36" fmla="*/ 235737 h 285750"/>
                <a:gd name="connsiteX37" fmla="*/ 167494 w 338137"/>
                <a:gd name="connsiteY37" fmla="*/ 142291 h 285750"/>
                <a:gd name="connsiteX38" fmla="*/ 177849 w 338137"/>
                <a:gd name="connsiteY38" fmla="*/ 131762 h 285750"/>
                <a:gd name="connsiteX39" fmla="*/ 54988 w 338137"/>
                <a:gd name="connsiteY39" fmla="*/ 82550 h 285750"/>
                <a:gd name="connsiteX40" fmla="*/ 136812 w 338137"/>
                <a:gd name="connsiteY40" fmla="*/ 82550 h 285750"/>
                <a:gd name="connsiteX41" fmla="*/ 143411 w 338137"/>
                <a:gd name="connsiteY41" fmla="*/ 96838 h 285750"/>
                <a:gd name="connsiteX42" fmla="*/ 146050 w 338137"/>
                <a:gd name="connsiteY42" fmla="*/ 98137 h 285750"/>
                <a:gd name="connsiteX43" fmla="*/ 134173 w 338137"/>
                <a:gd name="connsiteY43" fmla="*/ 109827 h 285750"/>
                <a:gd name="connsiteX44" fmla="*/ 61587 w 338137"/>
                <a:gd name="connsiteY44" fmla="*/ 109827 h 285750"/>
                <a:gd name="connsiteX45" fmla="*/ 61587 w 338137"/>
                <a:gd name="connsiteY45" fmla="*/ 125413 h 285750"/>
                <a:gd name="connsiteX46" fmla="*/ 36512 w 338137"/>
                <a:gd name="connsiteY46" fmla="*/ 125413 h 285750"/>
                <a:gd name="connsiteX47" fmla="*/ 36512 w 338137"/>
                <a:gd name="connsiteY47" fmla="*/ 99436 h 285750"/>
                <a:gd name="connsiteX48" fmla="*/ 54988 w 338137"/>
                <a:gd name="connsiteY48" fmla="*/ 82550 h 285750"/>
                <a:gd name="connsiteX49" fmla="*/ 208756 w 338137"/>
                <a:gd name="connsiteY49" fmla="*/ 63500 h 285750"/>
                <a:gd name="connsiteX50" fmla="*/ 210079 w 338137"/>
                <a:gd name="connsiteY50" fmla="*/ 63500 h 285750"/>
                <a:gd name="connsiteX51" fmla="*/ 212725 w 338137"/>
                <a:gd name="connsiteY51" fmla="*/ 64819 h 285750"/>
                <a:gd name="connsiteX52" fmla="*/ 212725 w 338137"/>
                <a:gd name="connsiteY52" fmla="*/ 67458 h 285750"/>
                <a:gd name="connsiteX53" fmla="*/ 195527 w 338137"/>
                <a:gd name="connsiteY53" fmla="*/ 126822 h 285750"/>
                <a:gd name="connsiteX54" fmla="*/ 192881 w 338137"/>
                <a:gd name="connsiteY54" fmla="*/ 129460 h 285750"/>
                <a:gd name="connsiteX55" fmla="*/ 188913 w 338137"/>
                <a:gd name="connsiteY55" fmla="*/ 128141 h 285750"/>
                <a:gd name="connsiteX56" fmla="*/ 180975 w 338137"/>
                <a:gd name="connsiteY56" fmla="*/ 112310 h 285750"/>
                <a:gd name="connsiteX57" fmla="*/ 137319 w 338137"/>
                <a:gd name="connsiteY57" fmla="*/ 154525 h 285750"/>
                <a:gd name="connsiteX58" fmla="*/ 129381 w 338137"/>
                <a:gd name="connsiteY58" fmla="*/ 157163 h 285750"/>
                <a:gd name="connsiteX59" fmla="*/ 121444 w 338137"/>
                <a:gd name="connsiteY59" fmla="*/ 154525 h 285750"/>
                <a:gd name="connsiteX60" fmla="*/ 121444 w 338137"/>
                <a:gd name="connsiteY60" fmla="*/ 138694 h 285750"/>
                <a:gd name="connsiteX61" fmla="*/ 165100 w 338137"/>
                <a:gd name="connsiteY61" fmla="*/ 95161 h 285750"/>
                <a:gd name="connsiteX62" fmla="*/ 147902 w 338137"/>
                <a:gd name="connsiteY62" fmla="*/ 87246 h 285750"/>
                <a:gd name="connsiteX63" fmla="*/ 146579 w 338137"/>
                <a:gd name="connsiteY63" fmla="*/ 83288 h 285750"/>
                <a:gd name="connsiteX64" fmla="*/ 149225 w 338137"/>
                <a:gd name="connsiteY64" fmla="*/ 80650 h 285750"/>
                <a:gd name="connsiteX65" fmla="*/ 208756 w 338137"/>
                <a:gd name="connsiteY65" fmla="*/ 63500 h 285750"/>
                <a:gd name="connsiteX66" fmla="*/ 101335 w 338137"/>
                <a:gd name="connsiteY66" fmla="*/ 0 h 285750"/>
                <a:gd name="connsiteX67" fmla="*/ 305064 w 338137"/>
                <a:gd name="connsiteY67" fmla="*/ 0 h 285750"/>
                <a:gd name="connsiteX68" fmla="*/ 338137 w 338137"/>
                <a:gd name="connsiteY68" fmla="*/ 34237 h 285750"/>
                <a:gd name="connsiteX69" fmla="*/ 338137 w 338137"/>
                <a:gd name="connsiteY69" fmla="*/ 188305 h 285750"/>
                <a:gd name="connsiteX70" fmla="*/ 305064 w 338137"/>
                <a:gd name="connsiteY70" fmla="*/ 221226 h 285750"/>
                <a:gd name="connsiteX71" fmla="*/ 233627 w 338137"/>
                <a:gd name="connsiteY71" fmla="*/ 221226 h 285750"/>
                <a:gd name="connsiteX72" fmla="*/ 233627 w 338137"/>
                <a:gd name="connsiteY72" fmla="*/ 243612 h 285750"/>
                <a:gd name="connsiteX73" fmla="*/ 265377 w 338137"/>
                <a:gd name="connsiteY73" fmla="*/ 243612 h 285750"/>
                <a:gd name="connsiteX74" fmla="*/ 277283 w 338137"/>
                <a:gd name="connsiteY74" fmla="*/ 256780 h 285750"/>
                <a:gd name="connsiteX75" fmla="*/ 277283 w 338137"/>
                <a:gd name="connsiteY75" fmla="*/ 272582 h 285750"/>
                <a:gd name="connsiteX76" fmla="*/ 265377 w 338137"/>
                <a:gd name="connsiteY76" fmla="*/ 285750 h 285750"/>
                <a:gd name="connsiteX77" fmla="*/ 204523 w 338137"/>
                <a:gd name="connsiteY77" fmla="*/ 285750 h 285750"/>
                <a:gd name="connsiteX78" fmla="*/ 209814 w 338137"/>
                <a:gd name="connsiteY78" fmla="*/ 269948 h 285750"/>
                <a:gd name="connsiteX79" fmla="*/ 209814 w 338137"/>
                <a:gd name="connsiteY79" fmla="*/ 213325 h 285750"/>
                <a:gd name="connsiteX80" fmla="*/ 209814 w 338137"/>
                <a:gd name="connsiteY80" fmla="*/ 172504 h 285750"/>
                <a:gd name="connsiteX81" fmla="*/ 295804 w 338137"/>
                <a:gd name="connsiteY81" fmla="*/ 172504 h 285750"/>
                <a:gd name="connsiteX82" fmla="*/ 309033 w 338137"/>
                <a:gd name="connsiteY82" fmla="*/ 159335 h 285750"/>
                <a:gd name="connsiteX83" fmla="*/ 309033 w 338137"/>
                <a:gd name="connsiteY83" fmla="*/ 39504 h 285750"/>
                <a:gd name="connsiteX84" fmla="*/ 295804 w 338137"/>
                <a:gd name="connsiteY84" fmla="*/ 27653 h 285750"/>
                <a:gd name="connsiteX85" fmla="*/ 109272 w 338137"/>
                <a:gd name="connsiteY85" fmla="*/ 27653 h 285750"/>
                <a:gd name="connsiteX86" fmla="*/ 97366 w 338137"/>
                <a:gd name="connsiteY86" fmla="*/ 39504 h 285750"/>
                <a:gd name="connsiteX87" fmla="*/ 97366 w 338137"/>
                <a:gd name="connsiteY87" fmla="*/ 65841 h 285750"/>
                <a:gd name="connsiteX88" fmla="*/ 68262 w 338137"/>
                <a:gd name="connsiteY88" fmla="*/ 65841 h 285750"/>
                <a:gd name="connsiteX89" fmla="*/ 68262 w 338137"/>
                <a:gd name="connsiteY89" fmla="*/ 34237 h 285750"/>
                <a:gd name="connsiteX90" fmla="*/ 101335 w 338137"/>
                <a:gd name="connsiteY90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38137" h="285750">
                  <a:moveTo>
                    <a:pt x="46038" y="261937"/>
                  </a:moveTo>
                  <a:cubicBezTo>
                    <a:pt x="41654" y="261937"/>
                    <a:pt x="38100" y="265491"/>
                    <a:pt x="38100" y="269875"/>
                  </a:cubicBezTo>
                  <a:cubicBezTo>
                    <a:pt x="38100" y="274259"/>
                    <a:pt x="41654" y="277813"/>
                    <a:pt x="46038" y="277813"/>
                  </a:cubicBezTo>
                  <a:cubicBezTo>
                    <a:pt x="50422" y="277813"/>
                    <a:pt x="53976" y="274259"/>
                    <a:pt x="53976" y="269875"/>
                  </a:cubicBezTo>
                  <a:cubicBezTo>
                    <a:pt x="53976" y="265491"/>
                    <a:pt x="50422" y="261937"/>
                    <a:pt x="46038" y="261937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3512"/>
                  </a:moveTo>
                  <a:lnTo>
                    <a:pt x="19050" y="242887"/>
                  </a:lnTo>
                  <a:lnTo>
                    <a:pt x="73025" y="242887"/>
                  </a:lnTo>
                  <a:lnTo>
                    <a:pt x="73025" y="163512"/>
                  </a:lnTo>
                  <a:close/>
                  <a:moveTo>
                    <a:pt x="12010" y="139700"/>
                  </a:moveTo>
                  <a:cubicBezTo>
                    <a:pt x="12010" y="139700"/>
                    <a:pt x="12010" y="139700"/>
                    <a:pt x="81400" y="139700"/>
                  </a:cubicBezTo>
                  <a:cubicBezTo>
                    <a:pt x="86737" y="139700"/>
                    <a:pt x="92075" y="145011"/>
                    <a:pt x="92075" y="151650"/>
                  </a:cubicBezTo>
                  <a:cubicBezTo>
                    <a:pt x="92075" y="151650"/>
                    <a:pt x="92075" y="151650"/>
                    <a:pt x="92075" y="273801"/>
                  </a:cubicBezTo>
                  <a:cubicBezTo>
                    <a:pt x="92075" y="280439"/>
                    <a:pt x="86737" y="285750"/>
                    <a:pt x="81400" y="285750"/>
                  </a:cubicBezTo>
                  <a:cubicBezTo>
                    <a:pt x="81400" y="285750"/>
                    <a:pt x="81400" y="285750"/>
                    <a:pt x="12010" y="285750"/>
                  </a:cubicBezTo>
                  <a:cubicBezTo>
                    <a:pt x="5338" y="285750"/>
                    <a:pt x="0" y="280439"/>
                    <a:pt x="0" y="273801"/>
                  </a:cubicBezTo>
                  <a:cubicBezTo>
                    <a:pt x="0" y="273801"/>
                    <a:pt x="0" y="273801"/>
                    <a:pt x="0" y="151650"/>
                  </a:cubicBezTo>
                  <a:cubicBezTo>
                    <a:pt x="0" y="145011"/>
                    <a:pt x="5338" y="139700"/>
                    <a:pt x="12010" y="139700"/>
                  </a:cubicBezTo>
                  <a:close/>
                  <a:moveTo>
                    <a:pt x="177849" y="131762"/>
                  </a:moveTo>
                  <a:cubicBezTo>
                    <a:pt x="177849" y="131762"/>
                    <a:pt x="177849" y="131762"/>
                    <a:pt x="179144" y="134394"/>
                  </a:cubicBezTo>
                  <a:cubicBezTo>
                    <a:pt x="181733" y="138343"/>
                    <a:pt x="186910" y="142291"/>
                    <a:pt x="192088" y="142291"/>
                  </a:cubicBezTo>
                  <a:cubicBezTo>
                    <a:pt x="192088" y="142291"/>
                    <a:pt x="192088" y="142291"/>
                    <a:pt x="192088" y="268640"/>
                  </a:cubicBezTo>
                  <a:cubicBezTo>
                    <a:pt x="192088" y="277853"/>
                    <a:pt x="184322" y="285750"/>
                    <a:pt x="173966" y="285750"/>
                  </a:cubicBezTo>
                  <a:cubicBezTo>
                    <a:pt x="173966" y="285750"/>
                    <a:pt x="173966" y="285750"/>
                    <a:pt x="107950" y="285750"/>
                  </a:cubicBezTo>
                  <a:cubicBezTo>
                    <a:pt x="109244" y="283118"/>
                    <a:pt x="109244" y="279169"/>
                    <a:pt x="109244" y="276537"/>
                  </a:cubicBezTo>
                  <a:cubicBezTo>
                    <a:pt x="109244" y="276537"/>
                    <a:pt x="109244" y="276537"/>
                    <a:pt x="109244" y="273905"/>
                  </a:cubicBezTo>
                  <a:cubicBezTo>
                    <a:pt x="110539" y="273905"/>
                    <a:pt x="113128" y="275221"/>
                    <a:pt x="115716" y="275221"/>
                  </a:cubicBezTo>
                  <a:cubicBezTo>
                    <a:pt x="120894" y="275221"/>
                    <a:pt x="124778" y="271273"/>
                    <a:pt x="124778" y="264692"/>
                  </a:cubicBezTo>
                  <a:cubicBezTo>
                    <a:pt x="124778" y="259427"/>
                    <a:pt x="120894" y="254163"/>
                    <a:pt x="115716" y="254163"/>
                  </a:cubicBezTo>
                  <a:cubicBezTo>
                    <a:pt x="113128" y="254163"/>
                    <a:pt x="110539" y="255479"/>
                    <a:pt x="109244" y="256795"/>
                  </a:cubicBezTo>
                  <a:cubicBezTo>
                    <a:pt x="109244" y="256795"/>
                    <a:pt x="109244" y="256795"/>
                    <a:pt x="109244" y="235737"/>
                  </a:cubicBezTo>
                  <a:cubicBezTo>
                    <a:pt x="109244" y="235737"/>
                    <a:pt x="109244" y="235737"/>
                    <a:pt x="167494" y="235737"/>
                  </a:cubicBezTo>
                  <a:cubicBezTo>
                    <a:pt x="167494" y="235737"/>
                    <a:pt x="167494" y="235737"/>
                    <a:pt x="167494" y="142291"/>
                  </a:cubicBezTo>
                  <a:cubicBezTo>
                    <a:pt x="167494" y="142291"/>
                    <a:pt x="167494" y="142291"/>
                    <a:pt x="177849" y="131762"/>
                  </a:cubicBezTo>
                  <a:close/>
                  <a:moveTo>
                    <a:pt x="54988" y="82550"/>
                  </a:moveTo>
                  <a:cubicBezTo>
                    <a:pt x="54988" y="82550"/>
                    <a:pt x="54988" y="82550"/>
                    <a:pt x="136812" y="82550"/>
                  </a:cubicBezTo>
                  <a:cubicBezTo>
                    <a:pt x="135492" y="89045"/>
                    <a:pt x="138132" y="94240"/>
                    <a:pt x="143411" y="96838"/>
                  </a:cubicBezTo>
                  <a:cubicBezTo>
                    <a:pt x="143411" y="96838"/>
                    <a:pt x="143411" y="96838"/>
                    <a:pt x="146050" y="98137"/>
                  </a:cubicBezTo>
                  <a:cubicBezTo>
                    <a:pt x="146050" y="98137"/>
                    <a:pt x="146050" y="98137"/>
                    <a:pt x="134173" y="109827"/>
                  </a:cubicBezTo>
                  <a:cubicBezTo>
                    <a:pt x="134173" y="109827"/>
                    <a:pt x="134173" y="109827"/>
                    <a:pt x="61587" y="109827"/>
                  </a:cubicBezTo>
                  <a:lnTo>
                    <a:pt x="61587" y="125413"/>
                  </a:lnTo>
                  <a:cubicBezTo>
                    <a:pt x="61587" y="125413"/>
                    <a:pt x="61587" y="125413"/>
                    <a:pt x="36512" y="125413"/>
                  </a:cubicBezTo>
                  <a:cubicBezTo>
                    <a:pt x="36512" y="125413"/>
                    <a:pt x="36512" y="125413"/>
                    <a:pt x="36512" y="99436"/>
                  </a:cubicBezTo>
                  <a:cubicBezTo>
                    <a:pt x="36512" y="90343"/>
                    <a:pt x="45750" y="82550"/>
                    <a:pt x="54988" y="82550"/>
                  </a:cubicBezTo>
                  <a:close/>
                  <a:moveTo>
                    <a:pt x="208756" y="63500"/>
                  </a:moveTo>
                  <a:cubicBezTo>
                    <a:pt x="208756" y="63500"/>
                    <a:pt x="210079" y="63500"/>
                    <a:pt x="210079" y="63500"/>
                  </a:cubicBezTo>
                  <a:cubicBezTo>
                    <a:pt x="211402" y="63500"/>
                    <a:pt x="211402" y="63500"/>
                    <a:pt x="212725" y="64819"/>
                  </a:cubicBezTo>
                  <a:cubicBezTo>
                    <a:pt x="212725" y="64819"/>
                    <a:pt x="212725" y="66139"/>
                    <a:pt x="212725" y="67458"/>
                  </a:cubicBezTo>
                  <a:cubicBezTo>
                    <a:pt x="212725" y="67458"/>
                    <a:pt x="212725" y="67458"/>
                    <a:pt x="195527" y="126822"/>
                  </a:cubicBezTo>
                  <a:cubicBezTo>
                    <a:pt x="195527" y="128141"/>
                    <a:pt x="194204" y="129460"/>
                    <a:pt x="192881" y="129460"/>
                  </a:cubicBezTo>
                  <a:cubicBezTo>
                    <a:pt x="191558" y="129460"/>
                    <a:pt x="190236" y="129460"/>
                    <a:pt x="188913" y="128141"/>
                  </a:cubicBezTo>
                  <a:cubicBezTo>
                    <a:pt x="188913" y="128141"/>
                    <a:pt x="188913" y="128141"/>
                    <a:pt x="180975" y="112310"/>
                  </a:cubicBezTo>
                  <a:cubicBezTo>
                    <a:pt x="180975" y="112310"/>
                    <a:pt x="180975" y="112310"/>
                    <a:pt x="137319" y="154525"/>
                  </a:cubicBezTo>
                  <a:cubicBezTo>
                    <a:pt x="135996" y="157163"/>
                    <a:pt x="133350" y="157163"/>
                    <a:pt x="129381" y="157163"/>
                  </a:cubicBezTo>
                  <a:cubicBezTo>
                    <a:pt x="126736" y="157163"/>
                    <a:pt x="124090" y="157163"/>
                    <a:pt x="121444" y="154525"/>
                  </a:cubicBezTo>
                  <a:cubicBezTo>
                    <a:pt x="117475" y="150567"/>
                    <a:pt x="117475" y="142652"/>
                    <a:pt x="121444" y="138694"/>
                  </a:cubicBezTo>
                  <a:cubicBezTo>
                    <a:pt x="121444" y="138694"/>
                    <a:pt x="121444" y="138694"/>
                    <a:pt x="165100" y="95161"/>
                  </a:cubicBezTo>
                  <a:cubicBezTo>
                    <a:pt x="165100" y="95161"/>
                    <a:pt x="165100" y="95161"/>
                    <a:pt x="147902" y="87246"/>
                  </a:cubicBezTo>
                  <a:cubicBezTo>
                    <a:pt x="147902" y="85926"/>
                    <a:pt x="146579" y="84607"/>
                    <a:pt x="146579" y="83288"/>
                  </a:cubicBezTo>
                  <a:cubicBezTo>
                    <a:pt x="146579" y="81969"/>
                    <a:pt x="147902" y="81969"/>
                    <a:pt x="149225" y="80650"/>
                  </a:cubicBezTo>
                  <a:cubicBezTo>
                    <a:pt x="149225" y="80650"/>
                    <a:pt x="149225" y="80650"/>
                    <a:pt x="208756" y="63500"/>
                  </a:cubicBezTo>
                  <a:close/>
                  <a:moveTo>
                    <a:pt x="101335" y="0"/>
                  </a:moveTo>
                  <a:cubicBezTo>
                    <a:pt x="101335" y="0"/>
                    <a:pt x="101335" y="0"/>
                    <a:pt x="305064" y="0"/>
                  </a:cubicBezTo>
                  <a:cubicBezTo>
                    <a:pt x="323585" y="0"/>
                    <a:pt x="338137" y="15802"/>
                    <a:pt x="338137" y="34237"/>
                  </a:cubicBezTo>
                  <a:cubicBezTo>
                    <a:pt x="338137" y="34237"/>
                    <a:pt x="338137" y="34237"/>
                    <a:pt x="338137" y="188305"/>
                  </a:cubicBezTo>
                  <a:cubicBezTo>
                    <a:pt x="338137" y="206741"/>
                    <a:pt x="323585" y="221226"/>
                    <a:pt x="305064" y="221226"/>
                  </a:cubicBezTo>
                  <a:cubicBezTo>
                    <a:pt x="305064" y="221226"/>
                    <a:pt x="305064" y="221226"/>
                    <a:pt x="233627" y="221226"/>
                  </a:cubicBezTo>
                  <a:cubicBezTo>
                    <a:pt x="233627" y="221226"/>
                    <a:pt x="233627" y="221226"/>
                    <a:pt x="233627" y="243612"/>
                  </a:cubicBezTo>
                  <a:cubicBezTo>
                    <a:pt x="233627" y="243612"/>
                    <a:pt x="233627" y="243612"/>
                    <a:pt x="265377" y="243612"/>
                  </a:cubicBezTo>
                  <a:cubicBezTo>
                    <a:pt x="271991" y="243612"/>
                    <a:pt x="277283" y="250196"/>
                    <a:pt x="277283" y="256780"/>
                  </a:cubicBezTo>
                  <a:cubicBezTo>
                    <a:pt x="277283" y="256780"/>
                    <a:pt x="277283" y="256780"/>
                    <a:pt x="277283" y="272582"/>
                  </a:cubicBezTo>
                  <a:cubicBezTo>
                    <a:pt x="277283" y="280483"/>
                    <a:pt x="271991" y="285750"/>
                    <a:pt x="265377" y="285750"/>
                  </a:cubicBezTo>
                  <a:cubicBezTo>
                    <a:pt x="265377" y="285750"/>
                    <a:pt x="265377" y="285750"/>
                    <a:pt x="204523" y="285750"/>
                  </a:cubicBezTo>
                  <a:cubicBezTo>
                    <a:pt x="207168" y="280483"/>
                    <a:pt x="208491" y="275216"/>
                    <a:pt x="209814" y="269948"/>
                  </a:cubicBezTo>
                  <a:cubicBezTo>
                    <a:pt x="209814" y="268631"/>
                    <a:pt x="209814" y="213325"/>
                    <a:pt x="209814" y="213325"/>
                  </a:cubicBezTo>
                  <a:cubicBezTo>
                    <a:pt x="209814" y="213325"/>
                    <a:pt x="209814" y="213325"/>
                    <a:pt x="209814" y="172504"/>
                  </a:cubicBezTo>
                  <a:cubicBezTo>
                    <a:pt x="209814" y="172504"/>
                    <a:pt x="209814" y="172504"/>
                    <a:pt x="295804" y="172504"/>
                  </a:cubicBezTo>
                  <a:cubicBezTo>
                    <a:pt x="303741" y="172504"/>
                    <a:pt x="309033" y="165919"/>
                    <a:pt x="309033" y="159335"/>
                  </a:cubicBezTo>
                  <a:cubicBezTo>
                    <a:pt x="309033" y="159335"/>
                    <a:pt x="309033" y="159335"/>
                    <a:pt x="309033" y="39504"/>
                  </a:cubicBezTo>
                  <a:cubicBezTo>
                    <a:pt x="309033" y="32920"/>
                    <a:pt x="303741" y="27653"/>
                    <a:pt x="295804" y="27653"/>
                  </a:cubicBezTo>
                  <a:cubicBezTo>
                    <a:pt x="295804" y="27653"/>
                    <a:pt x="295804" y="27653"/>
                    <a:pt x="109272" y="27653"/>
                  </a:cubicBezTo>
                  <a:cubicBezTo>
                    <a:pt x="102658" y="27653"/>
                    <a:pt x="97366" y="32920"/>
                    <a:pt x="97366" y="39504"/>
                  </a:cubicBezTo>
                  <a:cubicBezTo>
                    <a:pt x="97366" y="39504"/>
                    <a:pt x="97366" y="39504"/>
                    <a:pt x="97366" y="65841"/>
                  </a:cubicBezTo>
                  <a:cubicBezTo>
                    <a:pt x="97366" y="65841"/>
                    <a:pt x="97366" y="65841"/>
                    <a:pt x="68262" y="65841"/>
                  </a:cubicBezTo>
                  <a:cubicBezTo>
                    <a:pt x="68262" y="65841"/>
                    <a:pt x="68262" y="65841"/>
                    <a:pt x="68262" y="34237"/>
                  </a:cubicBezTo>
                  <a:cubicBezTo>
                    <a:pt x="68262" y="15802"/>
                    <a:pt x="82814" y="0"/>
                    <a:pt x="1013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0683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f0066d1e-9153-4e50-82d0-f12d4e06f0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1451" y="1579981"/>
            <a:ext cx="10839037" cy="3645472"/>
            <a:chOff x="681451" y="1579981"/>
            <a:chExt cx="10839037" cy="3645472"/>
          </a:xfrm>
        </p:grpSpPr>
        <p:sp>
          <p:nvSpPr>
            <p:cNvPr id="6" name="ïş1íďè"/>
            <p:cNvSpPr/>
            <p:nvPr/>
          </p:nvSpPr>
          <p:spPr>
            <a:xfrm>
              <a:off x="2112542" y="4498580"/>
              <a:ext cx="9407945" cy="726873"/>
            </a:xfrm>
            <a:prstGeom prst="homePlate">
              <a:avLst>
                <a:gd name="adj" fmla="val 66216"/>
              </a:avLst>
            </a:prstGeom>
            <a:solidFill>
              <a:schemeClr val="tx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ṡḷiḓê"/>
            <p:cNvSpPr/>
            <p:nvPr/>
          </p:nvSpPr>
          <p:spPr>
            <a:xfrm>
              <a:off x="1471161" y="1930142"/>
              <a:ext cx="10039388" cy="726873"/>
            </a:xfrm>
            <a:prstGeom prst="homePlate">
              <a:avLst>
                <a:gd name="adj" fmla="val 66216"/>
              </a:avLst>
            </a:prstGeom>
            <a:solidFill>
              <a:schemeClr val="tx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ṧḷiḓê"/>
            <p:cNvSpPr/>
            <p:nvPr/>
          </p:nvSpPr>
          <p:spPr>
            <a:xfrm flipH="1">
              <a:off x="1471160" y="2657015"/>
              <a:ext cx="1020792" cy="557346"/>
            </a:xfrm>
            <a:prstGeom prst="parallelogram">
              <a:avLst>
                <a:gd name="adj" fmla="val 57353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ṧlïde"/>
            <p:cNvSpPr/>
            <p:nvPr/>
          </p:nvSpPr>
          <p:spPr>
            <a:xfrm>
              <a:off x="1796369" y="3214361"/>
              <a:ext cx="9724119" cy="726873"/>
            </a:xfrm>
            <a:prstGeom prst="homePlate">
              <a:avLst>
                <a:gd name="adj" fmla="val 66216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şliḍé"/>
            <p:cNvSpPr/>
            <p:nvPr/>
          </p:nvSpPr>
          <p:spPr>
            <a:xfrm flipH="1">
              <a:off x="1796368" y="3941234"/>
              <a:ext cx="1020792" cy="557346"/>
            </a:xfrm>
            <a:prstGeom prst="parallelogram">
              <a:avLst>
                <a:gd name="adj" fmla="val 57353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ŝ1ïďè"/>
            <p:cNvSpPr/>
            <p:nvPr/>
          </p:nvSpPr>
          <p:spPr bwMode="auto">
            <a:xfrm>
              <a:off x="681451" y="2059317"/>
              <a:ext cx="570037" cy="46852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1íḍe"/>
            <p:cNvSpPr/>
            <p:nvPr/>
          </p:nvSpPr>
          <p:spPr bwMode="auto">
            <a:xfrm>
              <a:off x="966470" y="3328435"/>
              <a:ext cx="512662" cy="51212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ṡľíďe"/>
            <p:cNvSpPr/>
            <p:nvPr/>
          </p:nvSpPr>
          <p:spPr bwMode="auto">
            <a:xfrm>
              <a:off x="1368648" y="4659768"/>
              <a:ext cx="462071" cy="461213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śļiḋe"/>
            <p:cNvSpPr txBox="1"/>
            <p:nvPr/>
          </p:nvSpPr>
          <p:spPr>
            <a:xfrm>
              <a:off x="2013820" y="1936117"/>
              <a:ext cx="8987179" cy="7096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5" name="iSḻiďê"/>
            <p:cNvSpPr/>
            <p:nvPr/>
          </p:nvSpPr>
          <p:spPr>
            <a:xfrm>
              <a:off x="2013821" y="1579981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iṣ1iḍê"/>
            <p:cNvSpPr txBox="1"/>
            <p:nvPr/>
          </p:nvSpPr>
          <p:spPr>
            <a:xfrm>
              <a:off x="2580850" y="3211305"/>
              <a:ext cx="8420149" cy="72687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7" name="îšḻíďé"/>
            <p:cNvSpPr/>
            <p:nvPr/>
          </p:nvSpPr>
          <p:spPr>
            <a:xfrm>
              <a:off x="2580851" y="2858225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ïşliḍé"/>
            <p:cNvSpPr txBox="1"/>
            <p:nvPr/>
          </p:nvSpPr>
          <p:spPr>
            <a:xfrm>
              <a:off x="2878714" y="4498579"/>
              <a:ext cx="8122285" cy="72381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9" name="îş1iďe"/>
            <p:cNvSpPr/>
            <p:nvPr/>
          </p:nvSpPr>
          <p:spPr>
            <a:xfrm>
              <a:off x="2878715" y="4130322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226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41978C-94FD-4CEC-B36D-8BFCACB2F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F80EF95-7769-44D1-A35F-4EBFED44C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49F1AE-F689-46DB-8EC6-D03C9AEEA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713767e3-dc35-40d0-8e00-b7b14660c0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A2BF1E2-E2C6-4B32-BD85-D09E46C27C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292" y="1718066"/>
            <a:ext cx="10852716" cy="3828267"/>
            <a:chOff x="663292" y="1718071"/>
            <a:chExt cx="10852716" cy="3828267"/>
          </a:xfrm>
        </p:grpSpPr>
        <p:sp>
          <p:nvSpPr>
            <p:cNvPr id="6" name="îṩ1íḓè">
              <a:extLst>
                <a:ext uri="{FF2B5EF4-FFF2-40B4-BE49-F238E27FC236}">
                  <a16:creationId xmlns:a16="http://schemas.microsoft.com/office/drawing/2014/main" xmlns="" id="{7B39B4BE-6770-4344-BF06-61F016CEB512}"/>
                </a:ext>
              </a:extLst>
            </p:cNvPr>
            <p:cNvSpPr/>
            <p:nvPr/>
          </p:nvSpPr>
          <p:spPr>
            <a:xfrm rot="5400000" flipV="1">
              <a:off x="4153171" y="3409135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3D8D5DE-9E10-408E-9825-ADB563930F2E}"/>
                </a:ext>
              </a:extLst>
            </p:cNvPr>
            <p:cNvCxnSpPr>
              <a:stCxn id="6" idx="0"/>
            </p:cNvCxnSpPr>
            <p:nvPr/>
          </p:nvCxnSpPr>
          <p:spPr>
            <a:xfrm flipH="1" flipV="1">
              <a:off x="2503662" y="3474202"/>
              <a:ext cx="1649509" cy="297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îsļiḋê">
              <a:extLst>
                <a:ext uri="{FF2B5EF4-FFF2-40B4-BE49-F238E27FC236}">
                  <a16:creationId xmlns:a16="http://schemas.microsoft.com/office/drawing/2014/main" xmlns="" id="{78FBDB61-EFC3-427E-AB91-2277B1D39572}"/>
                </a:ext>
              </a:extLst>
            </p:cNvPr>
            <p:cNvSpPr/>
            <p:nvPr/>
          </p:nvSpPr>
          <p:spPr>
            <a:xfrm rot="16200000">
              <a:off x="1695921" y="3078803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ŝļïḓe">
              <a:extLst>
                <a:ext uri="{FF2B5EF4-FFF2-40B4-BE49-F238E27FC236}">
                  <a16:creationId xmlns:a16="http://schemas.microsoft.com/office/drawing/2014/main" xmlns="" id="{A5FE3308-FC39-4163-8398-28C25BB1063F}"/>
                </a:ext>
              </a:extLst>
            </p:cNvPr>
            <p:cNvSpPr/>
            <p:nvPr/>
          </p:nvSpPr>
          <p:spPr>
            <a:xfrm rot="10800000" flipV="1">
              <a:off x="1745663" y="3128266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F3C03CF-C18C-422A-9EFD-9EF4A7111BB7}"/>
                </a:ext>
              </a:extLst>
            </p:cNvPr>
            <p:cNvCxnSpPr>
              <a:stCxn id="18" idx="0"/>
            </p:cNvCxnSpPr>
            <p:nvPr/>
          </p:nvCxnSpPr>
          <p:spPr>
            <a:xfrm rot="16200000" flipV="1">
              <a:off x="5993530" y="2649298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iš1îḋê">
              <a:extLst>
                <a:ext uri="{FF2B5EF4-FFF2-40B4-BE49-F238E27FC236}">
                  <a16:creationId xmlns:a16="http://schemas.microsoft.com/office/drawing/2014/main" xmlns="" id="{F07ACDAC-8DBE-4827-83C5-AF183BF7AA45}"/>
                </a:ext>
              </a:extLst>
            </p:cNvPr>
            <p:cNvSpPr/>
            <p:nvPr/>
          </p:nvSpPr>
          <p:spPr>
            <a:xfrm rot="16200000">
              <a:off x="4361182" y="3078505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šlïḋe">
              <a:extLst>
                <a:ext uri="{FF2B5EF4-FFF2-40B4-BE49-F238E27FC236}">
                  <a16:creationId xmlns:a16="http://schemas.microsoft.com/office/drawing/2014/main" xmlns="" id="{B4630A79-0F42-45D3-B5DA-19CA6F335AAE}"/>
                </a:ext>
              </a:extLst>
            </p:cNvPr>
            <p:cNvSpPr/>
            <p:nvPr/>
          </p:nvSpPr>
          <p:spPr>
            <a:xfrm rot="10800000" flipV="1">
              <a:off x="4410925" y="3127969"/>
              <a:ext cx="692468" cy="6924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W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AFBEFE8-1F7B-407F-B239-97797A2A233D}"/>
                </a:ext>
              </a:extLst>
            </p:cNvPr>
            <p:cNvCxnSpPr>
              <a:stCxn id="19" idx="0"/>
            </p:cNvCxnSpPr>
            <p:nvPr/>
          </p:nvCxnSpPr>
          <p:spPr>
            <a:xfrm rot="16200000" flipV="1">
              <a:off x="8658793" y="2649297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íş1ïďê">
              <a:extLst>
                <a:ext uri="{FF2B5EF4-FFF2-40B4-BE49-F238E27FC236}">
                  <a16:creationId xmlns:a16="http://schemas.microsoft.com/office/drawing/2014/main" xmlns="" id="{5DAD7743-526A-48E9-AFAE-047D286AC685}"/>
                </a:ext>
              </a:extLst>
            </p:cNvPr>
            <p:cNvSpPr/>
            <p:nvPr/>
          </p:nvSpPr>
          <p:spPr>
            <a:xfrm rot="16200000">
              <a:off x="7026446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sļîďê">
              <a:extLst>
                <a:ext uri="{FF2B5EF4-FFF2-40B4-BE49-F238E27FC236}">
                  <a16:creationId xmlns:a16="http://schemas.microsoft.com/office/drawing/2014/main" xmlns="" id="{63E0A172-2DDF-48A8-A26B-61219689B5C8}"/>
                </a:ext>
              </a:extLst>
            </p:cNvPr>
            <p:cNvSpPr/>
            <p:nvPr/>
          </p:nvSpPr>
          <p:spPr>
            <a:xfrm rot="10800000" flipV="1">
              <a:off x="7076188" y="3127968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O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ïŝḷîḑè">
              <a:extLst>
                <a:ext uri="{FF2B5EF4-FFF2-40B4-BE49-F238E27FC236}">
                  <a16:creationId xmlns:a16="http://schemas.microsoft.com/office/drawing/2014/main" xmlns="" id="{CF620F8B-1F9A-4504-A084-49326A2BCD5A}"/>
                </a:ext>
              </a:extLst>
            </p:cNvPr>
            <p:cNvSpPr/>
            <p:nvPr/>
          </p:nvSpPr>
          <p:spPr>
            <a:xfrm rot="16200000">
              <a:off x="9691707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ṣḷïďé">
              <a:extLst>
                <a:ext uri="{FF2B5EF4-FFF2-40B4-BE49-F238E27FC236}">
                  <a16:creationId xmlns:a16="http://schemas.microsoft.com/office/drawing/2014/main" xmlns="" id="{F2AF6B49-B4C3-46DE-89E7-AA11351A0E55}"/>
                </a:ext>
              </a:extLst>
            </p:cNvPr>
            <p:cNvSpPr/>
            <p:nvPr/>
          </p:nvSpPr>
          <p:spPr>
            <a:xfrm rot="10800000" flipV="1">
              <a:off x="9741451" y="3127967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ïšlidê">
              <a:extLst>
                <a:ext uri="{FF2B5EF4-FFF2-40B4-BE49-F238E27FC236}">
                  <a16:creationId xmlns:a16="http://schemas.microsoft.com/office/drawing/2014/main" xmlns="" id="{70E724F2-BB1E-4670-9F8B-5F29A0671E64}"/>
                </a:ext>
              </a:extLst>
            </p:cNvPr>
            <p:cNvSpPr/>
            <p:nvPr/>
          </p:nvSpPr>
          <p:spPr>
            <a:xfrm rot="16200000">
              <a:off x="6818432" y="3408838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iŝḻíḑè">
              <a:extLst>
                <a:ext uri="{FF2B5EF4-FFF2-40B4-BE49-F238E27FC236}">
                  <a16:creationId xmlns:a16="http://schemas.microsoft.com/office/drawing/2014/main" xmlns="" id="{8E2847C8-2C2D-4143-94CD-FECA1F774B1B}"/>
                </a:ext>
              </a:extLst>
            </p:cNvPr>
            <p:cNvSpPr/>
            <p:nvPr/>
          </p:nvSpPr>
          <p:spPr>
            <a:xfrm rot="16200000">
              <a:off x="9483696" y="3408837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îṡļíďe">
              <a:extLst>
                <a:ext uri="{FF2B5EF4-FFF2-40B4-BE49-F238E27FC236}">
                  <a16:creationId xmlns:a16="http://schemas.microsoft.com/office/drawing/2014/main" xmlns="" id="{7A432A8F-9B95-418F-BF14-D389E35FCDCE}"/>
                </a:ext>
              </a:extLst>
            </p:cNvPr>
            <p:cNvGrpSpPr/>
            <p:nvPr/>
          </p:nvGrpSpPr>
          <p:grpSpPr>
            <a:xfrm>
              <a:off x="663292" y="4155151"/>
              <a:ext cx="2856646" cy="1391187"/>
              <a:chOff x="1137914" y="4323816"/>
              <a:chExt cx="2687394" cy="1308761"/>
            </a:xfrm>
          </p:grpSpPr>
          <p:sp>
            <p:nvSpPr>
              <p:cNvPr id="30" name="ïṣḷîdé">
                <a:extLst>
                  <a:ext uri="{FF2B5EF4-FFF2-40B4-BE49-F238E27FC236}">
                    <a16:creationId xmlns:a16="http://schemas.microsoft.com/office/drawing/2014/main" xmlns="" id="{B9A40B7C-5D5D-4CDD-A3A4-4EE761A7CA5B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îṣḻiḓé">
                <a:extLst>
                  <a:ext uri="{FF2B5EF4-FFF2-40B4-BE49-F238E27FC236}">
                    <a16:creationId xmlns:a16="http://schemas.microsoft.com/office/drawing/2014/main" xmlns="" id="{823B9835-BFF6-420C-A04B-ED416D24108C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íśļîďé">
              <a:extLst>
                <a:ext uri="{FF2B5EF4-FFF2-40B4-BE49-F238E27FC236}">
                  <a16:creationId xmlns:a16="http://schemas.microsoft.com/office/drawing/2014/main" xmlns="" id="{790EB6B3-938E-4CA1-82E0-BA593F289408}"/>
                </a:ext>
              </a:extLst>
            </p:cNvPr>
            <p:cNvGrpSpPr/>
            <p:nvPr/>
          </p:nvGrpSpPr>
          <p:grpSpPr>
            <a:xfrm>
              <a:off x="3328649" y="1718071"/>
              <a:ext cx="2856646" cy="1391187"/>
              <a:chOff x="1137914" y="4323816"/>
              <a:chExt cx="2687394" cy="1308761"/>
            </a:xfrm>
          </p:grpSpPr>
          <p:sp>
            <p:nvSpPr>
              <p:cNvPr id="28" name="iŝlïdé">
                <a:extLst>
                  <a:ext uri="{FF2B5EF4-FFF2-40B4-BE49-F238E27FC236}">
                    <a16:creationId xmlns:a16="http://schemas.microsoft.com/office/drawing/2014/main" xmlns="" id="{8CC171AE-03D8-4E9D-AB33-1DA92E2E4008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9" name="îṩḻîde">
                <a:extLst>
                  <a:ext uri="{FF2B5EF4-FFF2-40B4-BE49-F238E27FC236}">
                    <a16:creationId xmlns:a16="http://schemas.microsoft.com/office/drawing/2014/main" xmlns="" id="{E52C45F9-6D11-4D2F-B07B-272431E153C3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íSľîdè">
              <a:extLst>
                <a:ext uri="{FF2B5EF4-FFF2-40B4-BE49-F238E27FC236}">
                  <a16:creationId xmlns:a16="http://schemas.microsoft.com/office/drawing/2014/main" xmlns="" id="{361633F6-3477-44B4-B88B-019FD9816B80}"/>
                </a:ext>
              </a:extLst>
            </p:cNvPr>
            <p:cNvGrpSpPr/>
            <p:nvPr/>
          </p:nvGrpSpPr>
          <p:grpSpPr>
            <a:xfrm>
              <a:off x="8659362" y="1718071"/>
              <a:ext cx="2856646" cy="1391187"/>
              <a:chOff x="1137914" y="4323816"/>
              <a:chExt cx="2687394" cy="1308761"/>
            </a:xfrm>
          </p:grpSpPr>
          <p:sp>
            <p:nvSpPr>
              <p:cNvPr id="26" name="îṥ1îḋe">
                <a:extLst>
                  <a:ext uri="{FF2B5EF4-FFF2-40B4-BE49-F238E27FC236}">
                    <a16:creationId xmlns:a16="http://schemas.microsoft.com/office/drawing/2014/main" xmlns="" id="{F828D200-6119-4A8C-81E2-8B6A5D32D34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iṡ1íḓê">
                <a:extLst>
                  <a:ext uri="{FF2B5EF4-FFF2-40B4-BE49-F238E27FC236}">
                    <a16:creationId xmlns:a16="http://schemas.microsoft.com/office/drawing/2014/main" xmlns="" id="{C46CFE1E-8FB4-4746-A196-D6B2A4AE6DFF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3" name="íŝ1íde">
              <a:extLst>
                <a:ext uri="{FF2B5EF4-FFF2-40B4-BE49-F238E27FC236}">
                  <a16:creationId xmlns:a16="http://schemas.microsoft.com/office/drawing/2014/main" xmlns="" id="{AB2699FD-868A-454B-99ED-FA7896F87FB4}"/>
                </a:ext>
              </a:extLst>
            </p:cNvPr>
            <p:cNvGrpSpPr/>
            <p:nvPr/>
          </p:nvGrpSpPr>
          <p:grpSpPr>
            <a:xfrm>
              <a:off x="5994006" y="4155151"/>
              <a:ext cx="2856646" cy="1391187"/>
              <a:chOff x="1137914" y="4323816"/>
              <a:chExt cx="2687394" cy="1308761"/>
            </a:xfrm>
          </p:grpSpPr>
          <p:sp>
            <p:nvSpPr>
              <p:cNvPr id="24" name="îsļiḋè">
                <a:extLst>
                  <a:ext uri="{FF2B5EF4-FFF2-40B4-BE49-F238E27FC236}">
                    <a16:creationId xmlns:a16="http://schemas.microsoft.com/office/drawing/2014/main" xmlns="" id="{C052A656-AA17-4E1A-9710-FB9F1A4920EE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îš1îdè">
                <a:extLst>
                  <a:ext uri="{FF2B5EF4-FFF2-40B4-BE49-F238E27FC236}">
                    <a16:creationId xmlns:a16="http://schemas.microsoft.com/office/drawing/2014/main" xmlns="" id="{6A347966-D111-4FBE-918E-FCE0B8BB989C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481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43" name="8a8a6b6e-d844-4cf4-b357-104a1cb8a531" descr="+QMAAB+LCAAAAAAABACdkk1Pg0AQhv/LqjdsAENruFUrhkNtU4geTA9bmMIaWJrtYto0/HdnKZ+hNdHsBWbfmXne2TmRW3ncAbGJl1IhZ4xGgqauhJRoxA2JzfMk0cgT4yHj0avI8t2e2J+nJq1788Fk/JwlmXinSQ6qAGeS0eT8aw+SetqlYEhwLGPXtCgb1FpstyyAFQTAZS1aRRtij82JpVsPCC/yfYzKG8d5mT05loMKv0w2ikIjHgQZD//f2o8hhVrjMy6nPPRiGqJCH+mqPYtiyWGPg7vXR4alkcXmCwLZSbTNHubsUZ0GU1eY14ZYz2/OOEvztJKVnef00AkZ+jnIwjCBrszlEsR380yGipXfnhTYwMlESiU2POnFXTuGsTkquVwewgEr1bCk96oVpFqoi3ujLpq1KZeoTVpSXEVAtguuh3mtWiNTHiUoNielv3qITWF8nR28oVohVVZViKz7JmoeLI3LNbRXaFe5fDjIvzlRGV0Pl4b/q4WyZeugIuixV9hrPD/G/1yI+QMAAA==">
            <a:extLst>
              <a:ext uri="{FF2B5EF4-FFF2-40B4-BE49-F238E27FC236}">
                <a16:creationId xmlns:a16="http://schemas.microsoft.com/office/drawing/2014/main" xmlns:lc="http://schemas.openxmlformats.org/drawingml/2006/lockedCanvas" xmlns="" id="{51BB8F62-8B12-4D35-ADA1-7EAE51E23508}"/>
              </a:ext>
            </a:extLst>
          </p:cNvPr>
          <p:cNvGrpSpPr>
            <a:grpSpLocks noChangeAspect="1"/>
          </p:cNvGrpSpPr>
          <p:nvPr/>
        </p:nvGrpSpPr>
        <p:grpSpPr>
          <a:xfrm>
            <a:off x="2946400" y="1667076"/>
            <a:ext cx="6299200" cy="3523848"/>
            <a:chOff x="1736340" y="1082817"/>
            <a:chExt cx="8094658" cy="4528250"/>
          </a:xfrm>
        </p:grpSpPr>
        <p:sp>
          <p:nvSpPr>
            <p:cNvPr id="44" name="ExtraShape1"/>
            <p:cNvSpPr>
              <a:spLocks/>
            </p:cNvSpPr>
            <p:nvPr/>
          </p:nvSpPr>
          <p:spPr bwMode="auto">
            <a:xfrm>
              <a:off x="5300363" y="1082817"/>
              <a:ext cx="4530635" cy="4528250"/>
            </a:xfrm>
            <a:custGeom>
              <a:avLst/>
              <a:gdLst>
                <a:gd name="connsiteX0" fmla="*/ 3723336 w 5076825"/>
                <a:gd name="connsiteY0" fmla="*/ 504627 h 5074152"/>
                <a:gd name="connsiteX1" fmla="*/ 4533942 w 5076825"/>
                <a:gd name="connsiteY1" fmla="*/ 504627 h 5074152"/>
                <a:gd name="connsiteX2" fmla="*/ 4593436 w 5076825"/>
                <a:gd name="connsiteY2" fmla="*/ 648432 h 5074152"/>
                <a:gd name="connsiteX3" fmla="*/ 4414954 w 5076825"/>
                <a:gd name="connsiteY3" fmla="*/ 826948 h 5074152"/>
                <a:gd name="connsiteX4" fmla="*/ 5076825 w 5076825"/>
                <a:gd name="connsiteY4" fmla="*/ 2535250 h 5074152"/>
                <a:gd name="connsiteX5" fmla="*/ 2540892 w 5076825"/>
                <a:gd name="connsiteY5" fmla="*/ 5074148 h 5074152"/>
                <a:gd name="connsiteX6" fmla="*/ 0 w 5076825"/>
                <a:gd name="connsiteY6" fmla="*/ 2589796 h 5074152"/>
                <a:gd name="connsiteX7" fmla="*/ 2479 w 5076825"/>
                <a:gd name="connsiteY7" fmla="*/ 2448471 h 5074152"/>
                <a:gd name="connsiteX8" fmla="*/ 676745 w 5076825"/>
                <a:gd name="connsiteY8" fmla="*/ 2510456 h 5074152"/>
                <a:gd name="connsiteX9" fmla="*/ 676745 w 5076825"/>
                <a:gd name="connsiteY9" fmla="*/ 2535250 h 5074152"/>
                <a:gd name="connsiteX10" fmla="*/ 2540892 w 5076825"/>
                <a:gd name="connsiteY10" fmla="*/ 4397274 h 5074152"/>
                <a:gd name="connsiteX11" fmla="*/ 4400081 w 5076825"/>
                <a:gd name="connsiteY11" fmla="*/ 2522853 h 5074152"/>
                <a:gd name="connsiteX12" fmla="*/ 3936523 w 5076825"/>
                <a:gd name="connsiteY12" fmla="*/ 1305471 h 5074152"/>
                <a:gd name="connsiteX13" fmla="*/ 3782830 w 5076825"/>
                <a:gd name="connsiteY13" fmla="*/ 1459193 h 5074152"/>
                <a:gd name="connsiteX14" fmla="*/ 3639052 w 5076825"/>
                <a:gd name="connsiteY14" fmla="*/ 1399688 h 5074152"/>
                <a:gd name="connsiteX15" fmla="*/ 3639052 w 5076825"/>
                <a:gd name="connsiteY15" fmla="*/ 588927 h 5074152"/>
                <a:gd name="connsiteX16" fmla="*/ 3723336 w 5076825"/>
                <a:gd name="connsiteY16" fmla="*/ 504627 h 5074152"/>
                <a:gd name="connsiteX17" fmla="*/ 2372371 w 5076825"/>
                <a:gd name="connsiteY17" fmla="*/ 0 h 5074152"/>
                <a:gd name="connsiteX18" fmla="*/ 2372392 w 5076825"/>
                <a:gd name="connsiteY18" fmla="*/ 3 h 5074152"/>
                <a:gd name="connsiteX19" fmla="*/ 2372399 w 5076825"/>
                <a:gd name="connsiteY19" fmla="*/ 2 h 5074152"/>
                <a:gd name="connsiteX20" fmla="*/ 2390896 w 5076825"/>
                <a:gd name="connsiteY20" fmla="*/ 2856 h 5074152"/>
                <a:gd name="connsiteX21" fmla="*/ 2435954 w 5076825"/>
                <a:gd name="connsiteY21" fmla="*/ 9803 h 5074152"/>
                <a:gd name="connsiteX22" fmla="*/ 2435963 w 5076825"/>
                <a:gd name="connsiteY22" fmla="*/ 9809 h 5074152"/>
                <a:gd name="connsiteX23" fmla="*/ 2435971 w 5076825"/>
                <a:gd name="connsiteY23" fmla="*/ 9810 h 5074152"/>
                <a:gd name="connsiteX24" fmla="*/ 2444643 w 5076825"/>
                <a:gd name="connsiteY24" fmla="*/ 15271 h 5074152"/>
                <a:gd name="connsiteX25" fmla="*/ 2488848 w 5076825"/>
                <a:gd name="connsiteY25" fmla="*/ 43088 h 5074152"/>
                <a:gd name="connsiteX26" fmla="*/ 2538413 w 5076825"/>
                <a:gd name="connsiteY26" fmla="*/ 158712 h 5074152"/>
                <a:gd name="connsiteX27" fmla="*/ 2538413 w 5076825"/>
                <a:gd name="connsiteY27" fmla="*/ 158793 h 5074152"/>
                <a:gd name="connsiteX28" fmla="*/ 2538413 w 5076825"/>
                <a:gd name="connsiteY28" fmla="*/ 159419 h 5074152"/>
                <a:gd name="connsiteX29" fmla="*/ 2538413 w 5076825"/>
                <a:gd name="connsiteY29" fmla="*/ 159501 h 5074152"/>
                <a:gd name="connsiteX30" fmla="*/ 2538413 w 5076825"/>
                <a:gd name="connsiteY30" fmla="*/ 164370 h 5074152"/>
                <a:gd name="connsiteX31" fmla="*/ 2538413 w 5076825"/>
                <a:gd name="connsiteY31" fmla="*/ 164453 h 5074152"/>
                <a:gd name="connsiteX32" fmla="*/ 2538413 w 5076825"/>
                <a:gd name="connsiteY32" fmla="*/ 177806 h 5074152"/>
                <a:gd name="connsiteX33" fmla="*/ 2538413 w 5076825"/>
                <a:gd name="connsiteY33" fmla="*/ 177896 h 5074152"/>
                <a:gd name="connsiteX34" fmla="*/ 2538413 w 5076825"/>
                <a:gd name="connsiteY34" fmla="*/ 203970 h 5074152"/>
                <a:gd name="connsiteX35" fmla="*/ 2538413 w 5076825"/>
                <a:gd name="connsiteY35" fmla="*/ 204073 h 5074152"/>
                <a:gd name="connsiteX36" fmla="*/ 2538413 w 5076825"/>
                <a:gd name="connsiteY36" fmla="*/ 247107 h 5074152"/>
                <a:gd name="connsiteX37" fmla="*/ 2538413 w 5076825"/>
                <a:gd name="connsiteY37" fmla="*/ 247231 h 5074152"/>
                <a:gd name="connsiteX38" fmla="*/ 2538413 w 5076825"/>
                <a:gd name="connsiteY38" fmla="*/ 311458 h 5074152"/>
                <a:gd name="connsiteX39" fmla="*/ 2538413 w 5076825"/>
                <a:gd name="connsiteY39" fmla="*/ 311614 h 5074152"/>
                <a:gd name="connsiteX40" fmla="*/ 2538413 w 5076825"/>
                <a:gd name="connsiteY40" fmla="*/ 401266 h 5074152"/>
                <a:gd name="connsiteX41" fmla="*/ 2538413 w 5076825"/>
                <a:gd name="connsiteY41" fmla="*/ 401466 h 5074152"/>
                <a:gd name="connsiteX42" fmla="*/ 2538413 w 5076825"/>
                <a:gd name="connsiteY42" fmla="*/ 457043 h 5074152"/>
                <a:gd name="connsiteX43" fmla="*/ 2538413 w 5076825"/>
                <a:gd name="connsiteY43" fmla="*/ 457271 h 5074152"/>
                <a:gd name="connsiteX44" fmla="*/ 2538413 w 5076825"/>
                <a:gd name="connsiteY44" fmla="*/ 520775 h 5074152"/>
                <a:gd name="connsiteX45" fmla="*/ 2538413 w 5076825"/>
                <a:gd name="connsiteY45" fmla="*/ 521034 h 5074152"/>
                <a:gd name="connsiteX46" fmla="*/ 2392222 w 5076825"/>
                <a:gd name="connsiteY46" fmla="*/ 677344 h 5074152"/>
                <a:gd name="connsiteX47" fmla="*/ 1817368 w 5076825"/>
                <a:gd name="connsiteY47" fmla="*/ 818767 h 5074152"/>
                <a:gd name="connsiteX48" fmla="*/ 1777175 w 5076825"/>
                <a:gd name="connsiteY48" fmla="*/ 837699 h 5074152"/>
                <a:gd name="connsiteX49" fmla="*/ 1661362 w 5076825"/>
                <a:gd name="connsiteY49" fmla="*/ 893588 h 5074152"/>
                <a:gd name="connsiteX50" fmla="*/ 1587017 w 5076825"/>
                <a:gd name="connsiteY50" fmla="*/ 936811 h 5074152"/>
                <a:gd name="connsiteX51" fmla="*/ 1511491 w 5076825"/>
                <a:gd name="connsiteY51" fmla="*/ 983657 h 5074152"/>
                <a:gd name="connsiteX52" fmla="*/ 1434838 w 5076825"/>
                <a:gd name="connsiteY52" fmla="*/ 1037358 h 5074152"/>
                <a:gd name="connsiteX53" fmla="*/ 1369476 w 5076825"/>
                <a:gd name="connsiteY53" fmla="*/ 1088011 h 5074152"/>
                <a:gd name="connsiteX54" fmla="*/ 1297764 w 5076825"/>
                <a:gd name="connsiteY54" fmla="*/ 1147744 h 5074152"/>
                <a:gd name="connsiteX55" fmla="*/ 1180338 w 5076825"/>
                <a:gd name="connsiteY55" fmla="*/ 1259780 h 5074152"/>
                <a:gd name="connsiteX56" fmla="*/ 677256 w 5076825"/>
                <a:gd name="connsiteY56" fmla="*/ 2509640 h 5074152"/>
                <a:gd name="connsiteX57" fmla="*/ 3175 w 5076825"/>
                <a:gd name="connsiteY57" fmla="*/ 2447643 h 5074152"/>
                <a:gd name="connsiteX58" fmla="*/ 672299 w 5076825"/>
                <a:gd name="connsiteY58" fmla="*/ 813401 h 5074152"/>
                <a:gd name="connsiteX59" fmla="*/ 866299 w 5076825"/>
                <a:gd name="connsiteY59" fmla="*/ 624465 h 5074152"/>
                <a:gd name="connsiteX60" fmla="*/ 868403 w 5076825"/>
                <a:gd name="connsiteY60" fmla="*/ 622811 h 5074152"/>
                <a:gd name="connsiteX61" fmla="*/ 868363 w 5076825"/>
                <a:gd name="connsiteY61" fmla="*/ 622760 h 5074152"/>
                <a:gd name="connsiteX62" fmla="*/ 1026169 w 5076825"/>
                <a:gd name="connsiteY62" fmla="*/ 494983 h 5074152"/>
                <a:gd name="connsiteX63" fmla="*/ 1062483 w 5076825"/>
                <a:gd name="connsiteY63" fmla="*/ 470183 h 5074152"/>
                <a:gd name="connsiteX64" fmla="*/ 1079350 w 5076825"/>
                <a:gd name="connsiteY64" fmla="*/ 456918 h 5074152"/>
                <a:gd name="connsiteX65" fmla="*/ 1109720 w 5076825"/>
                <a:gd name="connsiteY65" fmla="*/ 437923 h 5074152"/>
                <a:gd name="connsiteX66" fmla="*/ 1194196 w 5076825"/>
                <a:gd name="connsiteY66" fmla="*/ 380232 h 5074152"/>
                <a:gd name="connsiteX67" fmla="*/ 1279351 w 5076825"/>
                <a:gd name="connsiteY67" fmla="*/ 331827 h 5074152"/>
                <a:gd name="connsiteX68" fmla="*/ 1310059 w 5076825"/>
                <a:gd name="connsiteY68" fmla="*/ 312620 h 5074152"/>
                <a:gd name="connsiteX69" fmla="*/ 1330458 w 5076825"/>
                <a:gd name="connsiteY69" fmla="*/ 302776 h 5074152"/>
                <a:gd name="connsiteX70" fmla="*/ 1371515 w 5076825"/>
                <a:gd name="connsiteY70" fmla="*/ 279437 h 5074152"/>
                <a:gd name="connsiteX71" fmla="*/ 1548270 w 5076825"/>
                <a:gd name="connsiteY71" fmla="*/ 197659 h 5074152"/>
                <a:gd name="connsiteX72" fmla="*/ 1557031 w 5076825"/>
                <a:gd name="connsiteY72" fmla="*/ 193431 h 5074152"/>
                <a:gd name="connsiteX73" fmla="*/ 2372371 w 5076825"/>
                <a:gd name="connsiteY73" fmla="*/ 0 h 507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076825" h="5074152">
                  <a:moveTo>
                    <a:pt x="3723336" y="504627"/>
                  </a:moveTo>
                  <a:cubicBezTo>
                    <a:pt x="3723336" y="504627"/>
                    <a:pt x="3723336" y="504627"/>
                    <a:pt x="4533942" y="504627"/>
                  </a:cubicBezTo>
                  <a:cubicBezTo>
                    <a:pt x="4608310" y="504627"/>
                    <a:pt x="4647972" y="596365"/>
                    <a:pt x="4593436" y="648432"/>
                  </a:cubicBezTo>
                  <a:cubicBezTo>
                    <a:pt x="4593436" y="648432"/>
                    <a:pt x="4593436" y="648432"/>
                    <a:pt x="4414954" y="826948"/>
                  </a:cubicBezTo>
                  <a:cubicBezTo>
                    <a:pt x="4826454" y="1278198"/>
                    <a:pt x="5076825" y="1878211"/>
                    <a:pt x="5076825" y="2535250"/>
                  </a:cubicBezTo>
                  <a:cubicBezTo>
                    <a:pt x="5076825" y="3936107"/>
                    <a:pt x="3941480" y="5071668"/>
                    <a:pt x="2540892" y="5074148"/>
                  </a:cubicBezTo>
                  <a:cubicBezTo>
                    <a:pt x="1162613" y="5076627"/>
                    <a:pt x="29747" y="3965859"/>
                    <a:pt x="0" y="2589796"/>
                  </a:cubicBezTo>
                  <a:cubicBezTo>
                    <a:pt x="0" y="2542688"/>
                    <a:pt x="0" y="2495579"/>
                    <a:pt x="2479" y="2448471"/>
                  </a:cubicBezTo>
                  <a:cubicBezTo>
                    <a:pt x="2479" y="2448471"/>
                    <a:pt x="2479" y="2448471"/>
                    <a:pt x="676745" y="2510456"/>
                  </a:cubicBezTo>
                  <a:cubicBezTo>
                    <a:pt x="676745" y="2517894"/>
                    <a:pt x="676745" y="2527812"/>
                    <a:pt x="676745" y="2535250"/>
                  </a:cubicBezTo>
                  <a:cubicBezTo>
                    <a:pt x="676745" y="3564198"/>
                    <a:pt x="1512140" y="4399753"/>
                    <a:pt x="2540892" y="4397274"/>
                  </a:cubicBezTo>
                  <a:cubicBezTo>
                    <a:pt x="3569643" y="4394794"/>
                    <a:pt x="4407517" y="3549321"/>
                    <a:pt x="4400081" y="2522853"/>
                  </a:cubicBezTo>
                  <a:cubicBezTo>
                    <a:pt x="4397602" y="2056727"/>
                    <a:pt x="4221598" y="1630271"/>
                    <a:pt x="3936523" y="1305471"/>
                  </a:cubicBezTo>
                  <a:cubicBezTo>
                    <a:pt x="3936523" y="1305471"/>
                    <a:pt x="3936523" y="1305471"/>
                    <a:pt x="3782830" y="1459193"/>
                  </a:cubicBezTo>
                  <a:cubicBezTo>
                    <a:pt x="3728293" y="1513740"/>
                    <a:pt x="3639052" y="1476549"/>
                    <a:pt x="3639052" y="1399688"/>
                  </a:cubicBezTo>
                  <a:cubicBezTo>
                    <a:pt x="3639052" y="1399688"/>
                    <a:pt x="3639052" y="1399688"/>
                    <a:pt x="3639052" y="588927"/>
                  </a:cubicBezTo>
                  <a:cubicBezTo>
                    <a:pt x="3639052" y="541818"/>
                    <a:pt x="3676236" y="504627"/>
                    <a:pt x="3723336" y="504627"/>
                  </a:cubicBezTo>
                  <a:close/>
                  <a:moveTo>
                    <a:pt x="2372371" y="0"/>
                  </a:moveTo>
                  <a:lnTo>
                    <a:pt x="2372392" y="3"/>
                  </a:lnTo>
                  <a:lnTo>
                    <a:pt x="2372399" y="2"/>
                  </a:lnTo>
                  <a:lnTo>
                    <a:pt x="2390896" y="2856"/>
                  </a:lnTo>
                  <a:lnTo>
                    <a:pt x="2435954" y="9803"/>
                  </a:lnTo>
                  <a:lnTo>
                    <a:pt x="2435963" y="9809"/>
                  </a:lnTo>
                  <a:lnTo>
                    <a:pt x="2435971" y="9810"/>
                  </a:lnTo>
                  <a:lnTo>
                    <a:pt x="2444643" y="15271"/>
                  </a:lnTo>
                  <a:lnTo>
                    <a:pt x="2488848" y="43088"/>
                  </a:lnTo>
                  <a:cubicBezTo>
                    <a:pt x="2519207" y="71916"/>
                    <a:pt x="2538413" y="112835"/>
                    <a:pt x="2538413" y="158712"/>
                  </a:cubicBezTo>
                  <a:lnTo>
                    <a:pt x="2538413" y="158793"/>
                  </a:lnTo>
                  <a:lnTo>
                    <a:pt x="2538413" y="159419"/>
                  </a:lnTo>
                  <a:lnTo>
                    <a:pt x="2538413" y="159501"/>
                  </a:lnTo>
                  <a:lnTo>
                    <a:pt x="2538413" y="164370"/>
                  </a:lnTo>
                  <a:lnTo>
                    <a:pt x="2538413" y="164453"/>
                  </a:lnTo>
                  <a:lnTo>
                    <a:pt x="2538413" y="177806"/>
                  </a:lnTo>
                  <a:lnTo>
                    <a:pt x="2538413" y="177896"/>
                  </a:lnTo>
                  <a:lnTo>
                    <a:pt x="2538413" y="203970"/>
                  </a:lnTo>
                  <a:lnTo>
                    <a:pt x="2538413" y="204073"/>
                  </a:lnTo>
                  <a:lnTo>
                    <a:pt x="2538413" y="247107"/>
                  </a:lnTo>
                  <a:lnTo>
                    <a:pt x="2538413" y="247231"/>
                  </a:lnTo>
                  <a:lnTo>
                    <a:pt x="2538413" y="311458"/>
                  </a:lnTo>
                  <a:lnTo>
                    <a:pt x="2538413" y="311614"/>
                  </a:lnTo>
                  <a:lnTo>
                    <a:pt x="2538413" y="401266"/>
                  </a:lnTo>
                  <a:lnTo>
                    <a:pt x="2538413" y="401466"/>
                  </a:lnTo>
                  <a:lnTo>
                    <a:pt x="2538413" y="457043"/>
                  </a:lnTo>
                  <a:lnTo>
                    <a:pt x="2538413" y="457271"/>
                  </a:lnTo>
                  <a:lnTo>
                    <a:pt x="2538413" y="520775"/>
                  </a:lnTo>
                  <a:lnTo>
                    <a:pt x="2538413" y="521034"/>
                  </a:lnTo>
                  <a:cubicBezTo>
                    <a:pt x="2538413" y="602911"/>
                    <a:pt x="2473990" y="672382"/>
                    <a:pt x="2392222" y="677344"/>
                  </a:cubicBezTo>
                  <a:cubicBezTo>
                    <a:pt x="2191519" y="694712"/>
                    <a:pt x="1995771" y="741853"/>
                    <a:pt x="1817368" y="818767"/>
                  </a:cubicBezTo>
                  <a:lnTo>
                    <a:pt x="1777175" y="837699"/>
                  </a:lnTo>
                  <a:lnTo>
                    <a:pt x="1661362" y="893588"/>
                  </a:lnTo>
                  <a:lnTo>
                    <a:pt x="1587017" y="936811"/>
                  </a:lnTo>
                  <a:lnTo>
                    <a:pt x="1511491" y="983657"/>
                  </a:lnTo>
                  <a:lnTo>
                    <a:pt x="1434838" y="1037358"/>
                  </a:lnTo>
                  <a:lnTo>
                    <a:pt x="1369476" y="1088011"/>
                  </a:lnTo>
                  <a:lnTo>
                    <a:pt x="1297764" y="1147744"/>
                  </a:lnTo>
                  <a:lnTo>
                    <a:pt x="1180338" y="1259780"/>
                  </a:lnTo>
                  <a:cubicBezTo>
                    <a:pt x="873037" y="1587124"/>
                    <a:pt x="684690" y="2026063"/>
                    <a:pt x="677256" y="2509640"/>
                  </a:cubicBezTo>
                  <a:cubicBezTo>
                    <a:pt x="677256" y="2509640"/>
                    <a:pt x="677256" y="2509640"/>
                    <a:pt x="3175" y="2447643"/>
                  </a:cubicBezTo>
                  <a:cubicBezTo>
                    <a:pt x="23001" y="1817753"/>
                    <a:pt x="273303" y="1247380"/>
                    <a:pt x="672299" y="813401"/>
                  </a:cubicBezTo>
                  <a:cubicBezTo>
                    <a:pt x="733636" y="747064"/>
                    <a:pt x="798380" y="683982"/>
                    <a:pt x="866299" y="624465"/>
                  </a:cubicBezTo>
                  <a:lnTo>
                    <a:pt x="868403" y="622811"/>
                  </a:lnTo>
                  <a:lnTo>
                    <a:pt x="868363" y="622760"/>
                  </a:lnTo>
                  <a:cubicBezTo>
                    <a:pt x="919159" y="578100"/>
                    <a:pt x="971812" y="535456"/>
                    <a:pt x="1026169" y="494983"/>
                  </a:cubicBezTo>
                  <a:lnTo>
                    <a:pt x="1062483" y="470183"/>
                  </a:lnTo>
                  <a:lnTo>
                    <a:pt x="1079350" y="456918"/>
                  </a:lnTo>
                  <a:lnTo>
                    <a:pt x="1109720" y="437923"/>
                  </a:lnTo>
                  <a:lnTo>
                    <a:pt x="1194196" y="380232"/>
                  </a:lnTo>
                  <a:lnTo>
                    <a:pt x="1279351" y="331827"/>
                  </a:lnTo>
                  <a:lnTo>
                    <a:pt x="1310059" y="312620"/>
                  </a:lnTo>
                  <a:lnTo>
                    <a:pt x="1330458" y="302776"/>
                  </a:lnTo>
                  <a:lnTo>
                    <a:pt x="1371515" y="279437"/>
                  </a:lnTo>
                  <a:lnTo>
                    <a:pt x="1548270" y="197659"/>
                  </a:lnTo>
                  <a:lnTo>
                    <a:pt x="1557031" y="193431"/>
                  </a:lnTo>
                  <a:cubicBezTo>
                    <a:pt x="1809811" y="86796"/>
                    <a:pt x="2084896" y="19839"/>
                    <a:pt x="237237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ValueShape"/>
            <p:cNvSpPr>
              <a:spLocks/>
            </p:cNvSpPr>
            <p:nvPr/>
          </p:nvSpPr>
          <p:spPr bwMode="auto">
            <a:xfrm>
              <a:off x="6741157" y="1935499"/>
              <a:ext cx="1650466" cy="2819251"/>
            </a:xfrm>
            <a:custGeom>
              <a:avLst/>
              <a:gdLst>
                <a:gd name="T0" fmla="*/ 609 w 746"/>
                <a:gd name="T1" fmla="*/ 26 h 1274"/>
                <a:gd name="T2" fmla="*/ 22 w 746"/>
                <a:gd name="T3" fmla="*/ 613 h 1274"/>
                <a:gd name="T4" fmla="*/ 46 w 746"/>
                <a:gd name="T5" fmla="*/ 671 h 1274"/>
                <a:gd name="T6" fmla="*/ 271 w 746"/>
                <a:gd name="T7" fmla="*/ 671 h 1274"/>
                <a:gd name="T8" fmla="*/ 81 w 746"/>
                <a:gd name="T9" fmla="*/ 1213 h 1274"/>
                <a:gd name="T10" fmla="*/ 137 w 746"/>
                <a:gd name="T11" fmla="*/ 1248 h 1274"/>
                <a:gd name="T12" fmla="*/ 724 w 746"/>
                <a:gd name="T13" fmla="*/ 661 h 1274"/>
                <a:gd name="T14" fmla="*/ 700 w 746"/>
                <a:gd name="T15" fmla="*/ 603 h 1274"/>
                <a:gd name="T16" fmla="*/ 475 w 746"/>
                <a:gd name="T17" fmla="*/ 603 h 1274"/>
                <a:gd name="T18" fmla="*/ 665 w 746"/>
                <a:gd name="T19" fmla="*/ 61 h 1274"/>
                <a:gd name="T20" fmla="*/ 609 w 746"/>
                <a:gd name="T21" fmla="*/ 26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6" h="1274">
                  <a:moveTo>
                    <a:pt x="609" y="26"/>
                  </a:moveTo>
                  <a:cubicBezTo>
                    <a:pt x="22" y="613"/>
                    <a:pt x="22" y="613"/>
                    <a:pt x="22" y="613"/>
                  </a:cubicBezTo>
                  <a:cubicBezTo>
                    <a:pt x="0" y="634"/>
                    <a:pt x="15" y="671"/>
                    <a:pt x="46" y="671"/>
                  </a:cubicBezTo>
                  <a:cubicBezTo>
                    <a:pt x="271" y="671"/>
                    <a:pt x="271" y="671"/>
                    <a:pt x="271" y="671"/>
                  </a:cubicBezTo>
                  <a:cubicBezTo>
                    <a:pt x="81" y="1213"/>
                    <a:pt x="81" y="1213"/>
                    <a:pt x="81" y="1213"/>
                  </a:cubicBezTo>
                  <a:cubicBezTo>
                    <a:pt x="69" y="1247"/>
                    <a:pt x="112" y="1274"/>
                    <a:pt x="137" y="1248"/>
                  </a:cubicBezTo>
                  <a:cubicBezTo>
                    <a:pt x="724" y="661"/>
                    <a:pt x="724" y="661"/>
                    <a:pt x="724" y="661"/>
                  </a:cubicBezTo>
                  <a:cubicBezTo>
                    <a:pt x="746" y="640"/>
                    <a:pt x="731" y="603"/>
                    <a:pt x="700" y="603"/>
                  </a:cubicBezTo>
                  <a:cubicBezTo>
                    <a:pt x="475" y="603"/>
                    <a:pt x="475" y="603"/>
                    <a:pt x="475" y="603"/>
                  </a:cubicBezTo>
                  <a:cubicBezTo>
                    <a:pt x="665" y="61"/>
                    <a:pt x="665" y="61"/>
                    <a:pt x="665" y="61"/>
                  </a:cubicBezTo>
                  <a:cubicBezTo>
                    <a:pt x="677" y="27"/>
                    <a:pt x="634" y="0"/>
                    <a:pt x="609" y="2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DBF5F"/>
                </a:gs>
                <a:gs pos="100000">
                  <a:schemeClr val="lt1">
                    <a:lumMod val="85000"/>
                  </a:schemeClr>
                </a:gs>
                <a:gs pos="62000">
                  <a:srgbClr val="EDBF5F"/>
                </a:gs>
                <a:gs pos="62100">
                  <a:schemeClr val="lt1">
                    <a:lumMod val="8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6433731" y="2211758"/>
              <a:ext cx="1134784" cy="2018811"/>
            </a:xfrm>
            <a:custGeom>
              <a:avLst/>
              <a:gdLst>
                <a:gd name="T0" fmla="*/ 205 w 513"/>
                <a:gd name="T1" fmla="*/ 912 h 912"/>
                <a:gd name="T2" fmla="*/ 183 w 513"/>
                <a:gd name="T3" fmla="*/ 904 h 912"/>
                <a:gd name="T4" fmla="*/ 0 w 513"/>
                <a:gd name="T5" fmla="*/ 512 h 912"/>
                <a:gd name="T6" fmla="*/ 138 w 513"/>
                <a:gd name="T7" fmla="*/ 162 h 912"/>
                <a:gd name="T8" fmla="*/ 475 w 513"/>
                <a:gd name="T9" fmla="*/ 1 h 912"/>
                <a:gd name="T10" fmla="*/ 512 w 513"/>
                <a:gd name="T11" fmla="*/ 33 h 912"/>
                <a:gd name="T12" fmla="*/ 480 w 513"/>
                <a:gd name="T13" fmla="*/ 69 h 912"/>
                <a:gd name="T14" fmla="*/ 68 w 513"/>
                <a:gd name="T15" fmla="*/ 512 h 912"/>
                <a:gd name="T16" fmla="*/ 227 w 513"/>
                <a:gd name="T17" fmla="*/ 852 h 912"/>
                <a:gd name="T18" fmla="*/ 237 w 513"/>
                <a:gd name="T19" fmla="*/ 888 h 912"/>
                <a:gd name="T20" fmla="*/ 205 w 513"/>
                <a:gd name="T21" fmla="*/ 912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3" h="912">
                  <a:moveTo>
                    <a:pt x="205" y="912"/>
                  </a:moveTo>
                  <a:cubicBezTo>
                    <a:pt x="197" y="912"/>
                    <a:pt x="189" y="910"/>
                    <a:pt x="183" y="904"/>
                  </a:cubicBezTo>
                  <a:cubicBezTo>
                    <a:pt x="67" y="807"/>
                    <a:pt x="0" y="664"/>
                    <a:pt x="0" y="512"/>
                  </a:cubicBezTo>
                  <a:cubicBezTo>
                    <a:pt x="0" y="382"/>
                    <a:pt x="49" y="257"/>
                    <a:pt x="138" y="162"/>
                  </a:cubicBezTo>
                  <a:cubicBezTo>
                    <a:pt x="227" y="68"/>
                    <a:pt x="347" y="10"/>
                    <a:pt x="475" y="1"/>
                  </a:cubicBezTo>
                  <a:cubicBezTo>
                    <a:pt x="494" y="0"/>
                    <a:pt x="511" y="14"/>
                    <a:pt x="512" y="33"/>
                  </a:cubicBezTo>
                  <a:cubicBezTo>
                    <a:pt x="513" y="52"/>
                    <a:pt x="499" y="68"/>
                    <a:pt x="480" y="69"/>
                  </a:cubicBezTo>
                  <a:cubicBezTo>
                    <a:pt x="249" y="86"/>
                    <a:pt x="68" y="280"/>
                    <a:pt x="68" y="512"/>
                  </a:cubicBezTo>
                  <a:cubicBezTo>
                    <a:pt x="68" y="643"/>
                    <a:pt x="126" y="767"/>
                    <a:pt x="227" y="852"/>
                  </a:cubicBezTo>
                  <a:cubicBezTo>
                    <a:pt x="237" y="861"/>
                    <a:pt x="241" y="875"/>
                    <a:pt x="237" y="888"/>
                  </a:cubicBezTo>
                  <a:cubicBezTo>
                    <a:pt x="233" y="902"/>
                    <a:pt x="220" y="912"/>
                    <a:pt x="205" y="912"/>
                  </a:cubicBezTo>
                  <a:close/>
                </a:path>
              </a:pathLst>
            </a:custGeom>
            <a:solidFill>
              <a:srgbClr val="D1CD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6837493" y="1833496"/>
              <a:ext cx="1035615" cy="303176"/>
            </a:xfrm>
            <a:custGeom>
              <a:avLst/>
              <a:gdLst>
                <a:gd name="T0" fmla="*/ 39 w 468"/>
                <a:gd name="T1" fmla="*/ 137 h 137"/>
                <a:gd name="T2" fmla="*/ 9 w 468"/>
                <a:gd name="T3" fmla="*/ 118 h 137"/>
                <a:gd name="T4" fmla="*/ 24 w 468"/>
                <a:gd name="T5" fmla="*/ 72 h 137"/>
                <a:gd name="T6" fmla="*/ 329 w 468"/>
                <a:gd name="T7" fmla="*/ 0 h 137"/>
                <a:gd name="T8" fmla="*/ 437 w 468"/>
                <a:gd name="T9" fmla="*/ 9 h 137"/>
                <a:gd name="T10" fmla="*/ 465 w 468"/>
                <a:gd name="T11" fmla="*/ 48 h 137"/>
                <a:gd name="T12" fmla="*/ 426 w 468"/>
                <a:gd name="T13" fmla="*/ 76 h 137"/>
                <a:gd name="T14" fmla="*/ 329 w 468"/>
                <a:gd name="T15" fmla="*/ 69 h 137"/>
                <a:gd name="T16" fmla="*/ 54 w 468"/>
                <a:gd name="T17" fmla="*/ 133 h 137"/>
                <a:gd name="T18" fmla="*/ 39 w 468"/>
                <a:gd name="T1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8" h="137">
                  <a:moveTo>
                    <a:pt x="39" y="137"/>
                  </a:moveTo>
                  <a:cubicBezTo>
                    <a:pt x="27" y="137"/>
                    <a:pt x="15" y="130"/>
                    <a:pt x="9" y="118"/>
                  </a:cubicBezTo>
                  <a:cubicBezTo>
                    <a:pt x="0" y="101"/>
                    <a:pt x="7" y="81"/>
                    <a:pt x="24" y="72"/>
                  </a:cubicBezTo>
                  <a:cubicBezTo>
                    <a:pt x="119" y="25"/>
                    <a:pt x="222" y="0"/>
                    <a:pt x="329" y="0"/>
                  </a:cubicBezTo>
                  <a:cubicBezTo>
                    <a:pt x="365" y="0"/>
                    <a:pt x="401" y="3"/>
                    <a:pt x="437" y="9"/>
                  </a:cubicBezTo>
                  <a:cubicBezTo>
                    <a:pt x="455" y="12"/>
                    <a:pt x="468" y="29"/>
                    <a:pt x="465" y="48"/>
                  </a:cubicBezTo>
                  <a:cubicBezTo>
                    <a:pt x="462" y="66"/>
                    <a:pt x="445" y="79"/>
                    <a:pt x="426" y="76"/>
                  </a:cubicBezTo>
                  <a:cubicBezTo>
                    <a:pt x="394" y="71"/>
                    <a:pt x="362" y="69"/>
                    <a:pt x="329" y="69"/>
                  </a:cubicBezTo>
                  <a:cubicBezTo>
                    <a:pt x="232" y="69"/>
                    <a:pt x="140" y="90"/>
                    <a:pt x="54" y="133"/>
                  </a:cubicBezTo>
                  <a:cubicBezTo>
                    <a:pt x="49" y="136"/>
                    <a:pt x="44" y="137"/>
                    <a:pt x="39" y="137"/>
                  </a:cubicBezTo>
                  <a:close/>
                </a:path>
              </a:pathLst>
            </a:custGeom>
            <a:solidFill>
              <a:srgbClr val="72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6055470" y="2148005"/>
              <a:ext cx="762189" cy="2442406"/>
            </a:xfrm>
            <a:custGeom>
              <a:avLst/>
              <a:gdLst>
                <a:gd name="T0" fmla="*/ 308 w 345"/>
                <a:gd name="T1" fmla="*/ 1104 h 1104"/>
                <a:gd name="T2" fmla="*/ 288 w 345"/>
                <a:gd name="T3" fmla="*/ 1098 h 1104"/>
                <a:gd name="T4" fmla="*/ 0 w 345"/>
                <a:gd name="T5" fmla="*/ 541 h 1104"/>
                <a:gd name="T6" fmla="*/ 252 w 345"/>
                <a:gd name="T7" fmla="*/ 12 h 1104"/>
                <a:gd name="T8" fmla="*/ 300 w 345"/>
                <a:gd name="T9" fmla="*/ 17 h 1104"/>
                <a:gd name="T10" fmla="*/ 295 w 345"/>
                <a:gd name="T11" fmla="*/ 65 h 1104"/>
                <a:gd name="T12" fmla="*/ 69 w 345"/>
                <a:gd name="T13" fmla="*/ 541 h 1104"/>
                <a:gd name="T14" fmla="*/ 327 w 345"/>
                <a:gd name="T15" fmla="*/ 1042 h 1104"/>
                <a:gd name="T16" fmla="*/ 340 w 345"/>
                <a:gd name="T17" fmla="*/ 1081 h 1104"/>
                <a:gd name="T18" fmla="*/ 308 w 345"/>
                <a:gd name="T19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1104">
                  <a:moveTo>
                    <a:pt x="308" y="1104"/>
                  </a:moveTo>
                  <a:cubicBezTo>
                    <a:pt x="301" y="1104"/>
                    <a:pt x="294" y="1102"/>
                    <a:pt x="288" y="1098"/>
                  </a:cubicBezTo>
                  <a:cubicBezTo>
                    <a:pt x="108" y="970"/>
                    <a:pt x="0" y="762"/>
                    <a:pt x="0" y="541"/>
                  </a:cubicBezTo>
                  <a:cubicBezTo>
                    <a:pt x="0" y="335"/>
                    <a:pt x="92" y="142"/>
                    <a:pt x="252" y="12"/>
                  </a:cubicBezTo>
                  <a:cubicBezTo>
                    <a:pt x="266" y="0"/>
                    <a:pt x="288" y="2"/>
                    <a:pt x="300" y="17"/>
                  </a:cubicBezTo>
                  <a:cubicBezTo>
                    <a:pt x="312" y="31"/>
                    <a:pt x="310" y="53"/>
                    <a:pt x="295" y="65"/>
                  </a:cubicBezTo>
                  <a:cubicBezTo>
                    <a:pt x="151" y="182"/>
                    <a:pt x="69" y="356"/>
                    <a:pt x="69" y="541"/>
                  </a:cubicBezTo>
                  <a:cubicBezTo>
                    <a:pt x="69" y="739"/>
                    <a:pt x="165" y="927"/>
                    <a:pt x="327" y="1042"/>
                  </a:cubicBezTo>
                  <a:cubicBezTo>
                    <a:pt x="339" y="1051"/>
                    <a:pt x="345" y="1067"/>
                    <a:pt x="340" y="1081"/>
                  </a:cubicBezTo>
                  <a:cubicBezTo>
                    <a:pt x="335" y="1094"/>
                    <a:pt x="322" y="1104"/>
                    <a:pt x="308" y="1104"/>
                  </a:cubicBezTo>
                  <a:close/>
                </a:path>
              </a:pathLst>
            </a:custGeom>
            <a:solidFill>
              <a:srgbClr val="72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7490596" y="4125731"/>
              <a:ext cx="765023" cy="352761"/>
            </a:xfrm>
            <a:custGeom>
              <a:avLst/>
              <a:gdLst>
                <a:gd name="T0" fmla="*/ 34 w 346"/>
                <a:gd name="T1" fmla="*/ 159 h 159"/>
                <a:gd name="T2" fmla="*/ 0 w 346"/>
                <a:gd name="T3" fmla="*/ 125 h 159"/>
                <a:gd name="T4" fmla="*/ 34 w 346"/>
                <a:gd name="T5" fmla="*/ 91 h 159"/>
                <a:gd name="T6" fmla="*/ 288 w 346"/>
                <a:gd name="T7" fmla="*/ 11 h 159"/>
                <a:gd name="T8" fmla="*/ 335 w 346"/>
                <a:gd name="T9" fmla="*/ 20 h 159"/>
                <a:gd name="T10" fmla="*/ 327 w 346"/>
                <a:gd name="T11" fmla="*/ 67 h 159"/>
                <a:gd name="T12" fmla="*/ 34 w 346"/>
                <a:gd name="T13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159">
                  <a:moveTo>
                    <a:pt x="34" y="159"/>
                  </a:moveTo>
                  <a:cubicBezTo>
                    <a:pt x="15" y="159"/>
                    <a:pt x="0" y="144"/>
                    <a:pt x="0" y="125"/>
                  </a:cubicBezTo>
                  <a:cubicBezTo>
                    <a:pt x="0" y="106"/>
                    <a:pt x="15" y="91"/>
                    <a:pt x="34" y="91"/>
                  </a:cubicBezTo>
                  <a:cubicBezTo>
                    <a:pt x="125" y="91"/>
                    <a:pt x="213" y="63"/>
                    <a:pt x="288" y="11"/>
                  </a:cubicBezTo>
                  <a:cubicBezTo>
                    <a:pt x="303" y="0"/>
                    <a:pt x="324" y="4"/>
                    <a:pt x="335" y="20"/>
                  </a:cubicBezTo>
                  <a:cubicBezTo>
                    <a:pt x="346" y="35"/>
                    <a:pt x="342" y="56"/>
                    <a:pt x="327" y="67"/>
                  </a:cubicBezTo>
                  <a:cubicBezTo>
                    <a:pt x="241" y="127"/>
                    <a:pt x="139" y="159"/>
                    <a:pt x="34" y="159"/>
                  </a:cubicBezTo>
                  <a:close/>
                </a:path>
              </a:pathLst>
            </a:custGeom>
            <a:solidFill>
              <a:srgbClr val="D1CD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8160700" y="2451181"/>
              <a:ext cx="538349" cy="1649049"/>
            </a:xfrm>
            <a:custGeom>
              <a:avLst/>
              <a:gdLst>
                <a:gd name="T0" fmla="*/ 97 w 243"/>
                <a:gd name="T1" fmla="*/ 745 h 745"/>
                <a:gd name="T2" fmla="*/ 71 w 243"/>
                <a:gd name="T3" fmla="*/ 689 h 745"/>
                <a:gd name="T4" fmla="*/ 175 w 243"/>
                <a:gd name="T5" fmla="*/ 404 h 745"/>
                <a:gd name="T6" fmla="*/ 16 w 243"/>
                <a:gd name="T7" fmla="*/ 64 h 745"/>
                <a:gd name="T8" fmla="*/ 12 w 243"/>
                <a:gd name="T9" fmla="*/ 16 h 745"/>
                <a:gd name="T10" fmla="*/ 60 w 243"/>
                <a:gd name="T11" fmla="*/ 12 h 745"/>
                <a:gd name="T12" fmla="*/ 243 w 243"/>
                <a:gd name="T13" fmla="*/ 404 h 745"/>
                <a:gd name="T14" fmla="*/ 123 w 243"/>
                <a:gd name="T15" fmla="*/ 733 h 745"/>
                <a:gd name="T16" fmla="*/ 97 w 243"/>
                <a:gd name="T17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745">
                  <a:moveTo>
                    <a:pt x="97" y="745"/>
                  </a:moveTo>
                  <a:cubicBezTo>
                    <a:pt x="68" y="745"/>
                    <a:pt x="53" y="711"/>
                    <a:pt x="71" y="689"/>
                  </a:cubicBezTo>
                  <a:cubicBezTo>
                    <a:pt x="138" y="610"/>
                    <a:pt x="175" y="508"/>
                    <a:pt x="175" y="404"/>
                  </a:cubicBezTo>
                  <a:cubicBezTo>
                    <a:pt x="175" y="273"/>
                    <a:pt x="117" y="149"/>
                    <a:pt x="16" y="64"/>
                  </a:cubicBezTo>
                  <a:cubicBezTo>
                    <a:pt x="2" y="52"/>
                    <a:pt x="0" y="30"/>
                    <a:pt x="12" y="16"/>
                  </a:cubicBezTo>
                  <a:cubicBezTo>
                    <a:pt x="24" y="2"/>
                    <a:pt x="46" y="0"/>
                    <a:pt x="60" y="12"/>
                  </a:cubicBezTo>
                  <a:cubicBezTo>
                    <a:pt x="176" y="109"/>
                    <a:pt x="243" y="252"/>
                    <a:pt x="243" y="404"/>
                  </a:cubicBezTo>
                  <a:cubicBezTo>
                    <a:pt x="243" y="524"/>
                    <a:pt x="200" y="641"/>
                    <a:pt x="123" y="733"/>
                  </a:cubicBezTo>
                  <a:cubicBezTo>
                    <a:pt x="116" y="741"/>
                    <a:pt x="107" y="745"/>
                    <a:pt x="97" y="745"/>
                  </a:cubicBezTo>
                  <a:close/>
                </a:path>
              </a:pathLst>
            </a:custGeom>
            <a:solidFill>
              <a:srgbClr val="D1CD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7258256" y="2503600"/>
              <a:ext cx="1819054" cy="2353154"/>
            </a:xfrm>
            <a:custGeom>
              <a:avLst/>
              <a:gdLst>
                <a:gd name="T0" fmla="*/ 139 w 822"/>
                <a:gd name="T1" fmla="*/ 1063 h 1063"/>
                <a:gd name="T2" fmla="*/ 31 w 822"/>
                <a:gd name="T3" fmla="*/ 1054 h 1063"/>
                <a:gd name="T4" fmla="*/ 3 w 822"/>
                <a:gd name="T5" fmla="*/ 1015 h 1063"/>
                <a:gd name="T6" fmla="*/ 42 w 822"/>
                <a:gd name="T7" fmla="*/ 987 h 1063"/>
                <a:gd name="T8" fmla="*/ 139 w 822"/>
                <a:gd name="T9" fmla="*/ 994 h 1063"/>
                <a:gd name="T10" fmla="*/ 753 w 822"/>
                <a:gd name="T11" fmla="*/ 380 h 1063"/>
                <a:gd name="T12" fmla="*/ 662 w 822"/>
                <a:gd name="T13" fmla="*/ 57 h 1063"/>
                <a:gd name="T14" fmla="*/ 673 w 822"/>
                <a:gd name="T15" fmla="*/ 10 h 1063"/>
                <a:gd name="T16" fmla="*/ 720 w 822"/>
                <a:gd name="T17" fmla="*/ 21 h 1063"/>
                <a:gd name="T18" fmla="*/ 822 w 822"/>
                <a:gd name="T19" fmla="*/ 380 h 1063"/>
                <a:gd name="T20" fmla="*/ 139 w 822"/>
                <a:gd name="T21" fmla="*/ 1063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2" h="1063">
                  <a:moveTo>
                    <a:pt x="139" y="1063"/>
                  </a:moveTo>
                  <a:cubicBezTo>
                    <a:pt x="103" y="1063"/>
                    <a:pt x="67" y="1060"/>
                    <a:pt x="31" y="1054"/>
                  </a:cubicBezTo>
                  <a:cubicBezTo>
                    <a:pt x="13" y="1051"/>
                    <a:pt x="0" y="1034"/>
                    <a:pt x="3" y="1015"/>
                  </a:cubicBezTo>
                  <a:cubicBezTo>
                    <a:pt x="6" y="997"/>
                    <a:pt x="23" y="984"/>
                    <a:pt x="42" y="987"/>
                  </a:cubicBezTo>
                  <a:cubicBezTo>
                    <a:pt x="74" y="992"/>
                    <a:pt x="106" y="994"/>
                    <a:pt x="139" y="994"/>
                  </a:cubicBezTo>
                  <a:cubicBezTo>
                    <a:pt x="478" y="994"/>
                    <a:pt x="753" y="719"/>
                    <a:pt x="753" y="380"/>
                  </a:cubicBezTo>
                  <a:cubicBezTo>
                    <a:pt x="753" y="265"/>
                    <a:pt x="722" y="154"/>
                    <a:pt x="662" y="57"/>
                  </a:cubicBezTo>
                  <a:cubicBezTo>
                    <a:pt x="652" y="41"/>
                    <a:pt x="657" y="20"/>
                    <a:pt x="673" y="10"/>
                  </a:cubicBezTo>
                  <a:cubicBezTo>
                    <a:pt x="689" y="0"/>
                    <a:pt x="710" y="5"/>
                    <a:pt x="720" y="21"/>
                  </a:cubicBezTo>
                  <a:cubicBezTo>
                    <a:pt x="786" y="128"/>
                    <a:pt x="822" y="253"/>
                    <a:pt x="822" y="380"/>
                  </a:cubicBezTo>
                  <a:cubicBezTo>
                    <a:pt x="822" y="756"/>
                    <a:pt x="515" y="1063"/>
                    <a:pt x="139" y="1063"/>
                  </a:cubicBezTo>
                  <a:close/>
                </a:path>
              </a:pathLst>
            </a:custGeom>
            <a:solidFill>
              <a:srgbClr val="72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CustomText1"/>
            <p:cNvSpPr/>
            <p:nvPr/>
          </p:nvSpPr>
          <p:spPr>
            <a:xfrm>
              <a:off x="1736340" y="4205500"/>
              <a:ext cx="3096761" cy="34923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r>
                <a:rPr lang="en-US" altLang="zh-CN" sz="2000">
                  <a:solidFill>
                    <a:sysClr val="windowText" lastClr="000000"/>
                  </a:solidFill>
                </a:rPr>
                <a:t>Supporting text here</a:t>
              </a:r>
              <a:endParaRPr lang="en-US" altLang="zh-CN" sz="2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CustomText1"/>
            <p:cNvSpPr/>
            <p:nvPr/>
          </p:nvSpPr>
          <p:spPr>
            <a:xfrm>
              <a:off x="1736340" y="3548328"/>
              <a:ext cx="3083536" cy="551901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sz="2800" b="1">
                  <a:solidFill>
                    <a:sysClr val="windowText" lastClr="000000"/>
                  </a:solidFill>
                </a:rPr>
                <a:t>TEXT HERE</a:t>
              </a:r>
              <a:endParaRPr lang="en-US" altLang="zh-CN" sz="2800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ValueText"/>
            <p:cNvSpPr/>
            <p:nvPr/>
          </p:nvSpPr>
          <p:spPr>
            <a:xfrm>
              <a:off x="1855496" y="2293616"/>
              <a:ext cx="1202325" cy="9017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62%</a:t>
              </a:r>
            </a:p>
          </p:txBody>
        </p:sp>
        <p:sp>
          <p:nvSpPr>
            <p:cNvPr id="55" name="ExtraShape2"/>
            <p:cNvSpPr/>
            <p:nvPr/>
          </p:nvSpPr>
          <p:spPr>
            <a:xfrm>
              <a:off x="1736340" y="3346943"/>
              <a:ext cx="2766020" cy="13484"/>
            </a:xfrm>
            <a:custGeom>
              <a:avLst/>
              <a:gdLst>
                <a:gd name="connsiteX0" fmla="*/ 0 w 2766020"/>
                <a:gd name="connsiteY0" fmla="*/ 0 h 13484"/>
                <a:gd name="connsiteX1" fmla="*/ 1970782 w 2766020"/>
                <a:gd name="connsiteY1" fmla="*/ 0 h 13484"/>
                <a:gd name="connsiteX2" fmla="*/ 2766020 w 2766020"/>
                <a:gd name="connsiteY2" fmla="*/ 0 h 13484"/>
                <a:gd name="connsiteX3" fmla="*/ 2766020 w 2766020"/>
                <a:gd name="connsiteY3" fmla="*/ 13484 h 13484"/>
                <a:gd name="connsiteX4" fmla="*/ 1970782 w 2766020"/>
                <a:gd name="connsiteY4" fmla="*/ 13484 h 13484"/>
                <a:gd name="connsiteX5" fmla="*/ 0 w 2766020"/>
                <a:gd name="connsiteY5" fmla="*/ 13484 h 13484"/>
                <a:gd name="connsiteX6" fmla="*/ 0 w 2766020"/>
                <a:gd name="connsiteY6" fmla="*/ 0 h 13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6020" h="13484">
                  <a:moveTo>
                    <a:pt x="0" y="0"/>
                  </a:moveTo>
                  <a:lnTo>
                    <a:pt x="1970782" y="0"/>
                  </a:lnTo>
                  <a:lnTo>
                    <a:pt x="2766020" y="0"/>
                  </a:lnTo>
                  <a:lnTo>
                    <a:pt x="2766020" y="13484"/>
                  </a:lnTo>
                  <a:lnTo>
                    <a:pt x="1970782" y="13484"/>
                  </a:lnTo>
                  <a:lnTo>
                    <a:pt x="0" y="134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4810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7" r="36612"/>
          <a:stretch/>
        </p:blipFill>
        <p:spPr/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936274" y="1478954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z="1350" spc="75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82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C634C4-8CC1-41AD-A804-B8523BFC2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0EA292-D33B-4A96-8882-D8DB29A59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0C16C1D-0199-4298-A9E7-D47F729F2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4b477a0b-99b6-4861-868f-682fec1332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BD7C023-B5E3-40F7-8891-78C3DD5907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1531600" cy="5024985"/>
            <a:chOff x="660400" y="1130300"/>
            <a:chExt cx="11531600" cy="5024985"/>
          </a:xfrm>
        </p:grpSpPr>
        <p:sp>
          <p:nvSpPr>
            <p:cNvPr id="6" name="îṩḷïḋè">
              <a:extLst>
                <a:ext uri="{FF2B5EF4-FFF2-40B4-BE49-F238E27FC236}">
                  <a16:creationId xmlns:a16="http://schemas.microsoft.com/office/drawing/2014/main" xmlns="" id="{164FFDFC-427B-4E87-B59D-050651E631B4}"/>
                </a:ext>
              </a:extLst>
            </p:cNvPr>
            <p:cNvSpPr/>
            <p:nvPr/>
          </p:nvSpPr>
          <p:spPr>
            <a:xfrm>
              <a:off x="660400" y="5243819"/>
              <a:ext cx="720966" cy="7209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ś1ïḋè">
              <a:extLst>
                <a:ext uri="{FF2B5EF4-FFF2-40B4-BE49-F238E27FC236}">
                  <a16:creationId xmlns:a16="http://schemas.microsoft.com/office/drawing/2014/main" xmlns="" id="{F0A488B1-218E-4A86-BA65-319D13E804D4}"/>
                </a:ext>
              </a:extLst>
            </p:cNvPr>
            <p:cNvSpPr/>
            <p:nvPr/>
          </p:nvSpPr>
          <p:spPr bwMode="auto">
            <a:xfrm>
              <a:off x="865691" y="5475068"/>
              <a:ext cx="310385" cy="277777"/>
            </a:xfrm>
            <a:custGeom>
              <a:avLst/>
              <a:gdLst>
                <a:gd name="connsiteX0" fmla="*/ 155193 w 310385"/>
                <a:gd name="connsiteY0" fmla="*/ 203875 h 277777"/>
                <a:gd name="connsiteX1" fmla="*/ 192144 w 310385"/>
                <a:gd name="connsiteY1" fmla="*/ 240826 h 277777"/>
                <a:gd name="connsiteX2" fmla="*/ 155193 w 310385"/>
                <a:gd name="connsiteY2" fmla="*/ 277777 h 277777"/>
                <a:gd name="connsiteX3" fmla="*/ 118242 w 310385"/>
                <a:gd name="connsiteY3" fmla="*/ 240826 h 277777"/>
                <a:gd name="connsiteX4" fmla="*/ 155193 w 310385"/>
                <a:gd name="connsiteY4" fmla="*/ 203875 h 277777"/>
                <a:gd name="connsiteX5" fmla="*/ 155192 w 310385"/>
                <a:gd name="connsiteY5" fmla="*/ 123733 h 277777"/>
                <a:gd name="connsiteX6" fmla="*/ 216710 w 310385"/>
                <a:gd name="connsiteY6" fmla="*/ 144918 h 277777"/>
                <a:gd name="connsiteX7" fmla="*/ 220225 w 310385"/>
                <a:gd name="connsiteY7" fmla="*/ 155510 h 277777"/>
                <a:gd name="connsiteX8" fmla="*/ 216710 w 310385"/>
                <a:gd name="connsiteY8" fmla="*/ 166103 h 277777"/>
                <a:gd name="connsiteX9" fmla="*/ 209679 w 310385"/>
                <a:gd name="connsiteY9" fmla="*/ 173165 h 277777"/>
                <a:gd name="connsiteX10" fmla="*/ 188588 w 310385"/>
                <a:gd name="connsiteY10" fmla="*/ 176695 h 277777"/>
                <a:gd name="connsiteX11" fmla="*/ 121797 w 310385"/>
                <a:gd name="connsiteY11" fmla="*/ 176695 h 277777"/>
                <a:gd name="connsiteX12" fmla="*/ 100705 w 310385"/>
                <a:gd name="connsiteY12" fmla="*/ 173165 h 277777"/>
                <a:gd name="connsiteX13" fmla="*/ 93675 w 310385"/>
                <a:gd name="connsiteY13" fmla="*/ 166103 h 277777"/>
                <a:gd name="connsiteX14" fmla="*/ 90159 w 310385"/>
                <a:gd name="connsiteY14" fmla="*/ 155510 h 277777"/>
                <a:gd name="connsiteX15" fmla="*/ 93675 w 310385"/>
                <a:gd name="connsiteY15" fmla="*/ 144918 h 277777"/>
                <a:gd name="connsiteX16" fmla="*/ 155192 w 310385"/>
                <a:gd name="connsiteY16" fmla="*/ 123733 h 277777"/>
                <a:gd name="connsiteX17" fmla="*/ 155470 w 310385"/>
                <a:gd name="connsiteY17" fmla="*/ 60285 h 277777"/>
                <a:gd name="connsiteX18" fmla="*/ 262535 w 310385"/>
                <a:gd name="connsiteY18" fmla="*/ 99527 h 277777"/>
                <a:gd name="connsiteX19" fmla="*/ 266045 w 310385"/>
                <a:gd name="connsiteY19" fmla="*/ 109991 h 277777"/>
                <a:gd name="connsiteX20" fmla="*/ 262535 w 310385"/>
                <a:gd name="connsiteY20" fmla="*/ 120456 h 277777"/>
                <a:gd name="connsiteX21" fmla="*/ 255514 w 310385"/>
                <a:gd name="connsiteY21" fmla="*/ 127432 h 277777"/>
                <a:gd name="connsiteX22" fmla="*/ 234452 w 310385"/>
                <a:gd name="connsiteY22" fmla="*/ 127432 h 277777"/>
                <a:gd name="connsiteX23" fmla="*/ 76488 w 310385"/>
                <a:gd name="connsiteY23" fmla="*/ 127432 h 277777"/>
                <a:gd name="connsiteX24" fmla="*/ 55426 w 310385"/>
                <a:gd name="connsiteY24" fmla="*/ 127432 h 277777"/>
                <a:gd name="connsiteX25" fmla="*/ 48406 w 310385"/>
                <a:gd name="connsiteY25" fmla="*/ 120456 h 277777"/>
                <a:gd name="connsiteX26" fmla="*/ 44896 w 310385"/>
                <a:gd name="connsiteY26" fmla="*/ 109991 h 277777"/>
                <a:gd name="connsiteX27" fmla="*/ 48406 w 310385"/>
                <a:gd name="connsiteY27" fmla="*/ 99527 h 277777"/>
                <a:gd name="connsiteX28" fmla="*/ 155470 w 310385"/>
                <a:gd name="connsiteY28" fmla="*/ 60285 h 277777"/>
                <a:gd name="connsiteX29" fmla="*/ 155193 w 310385"/>
                <a:gd name="connsiteY29" fmla="*/ 0 h 277777"/>
                <a:gd name="connsiteX30" fmla="*/ 303410 w 310385"/>
                <a:gd name="connsiteY30" fmla="*/ 57920 h 277777"/>
                <a:gd name="connsiteX31" fmla="*/ 310385 w 310385"/>
                <a:gd name="connsiteY31" fmla="*/ 64941 h 277777"/>
                <a:gd name="connsiteX32" fmla="*/ 303410 w 310385"/>
                <a:gd name="connsiteY32" fmla="*/ 75472 h 277777"/>
                <a:gd name="connsiteX33" fmla="*/ 296435 w 310385"/>
                <a:gd name="connsiteY33" fmla="*/ 86003 h 277777"/>
                <a:gd name="connsiteX34" fmla="*/ 275511 w 310385"/>
                <a:gd name="connsiteY34" fmla="*/ 86003 h 277777"/>
                <a:gd name="connsiteX35" fmla="*/ 31387 w 310385"/>
                <a:gd name="connsiteY35" fmla="*/ 86003 h 277777"/>
                <a:gd name="connsiteX36" fmla="*/ 13950 w 310385"/>
                <a:gd name="connsiteY36" fmla="*/ 86003 h 277777"/>
                <a:gd name="connsiteX37" fmla="*/ 6975 w 310385"/>
                <a:gd name="connsiteY37" fmla="*/ 75472 h 277777"/>
                <a:gd name="connsiteX38" fmla="*/ 0 w 310385"/>
                <a:gd name="connsiteY38" fmla="*/ 64941 h 277777"/>
                <a:gd name="connsiteX39" fmla="*/ 6975 w 310385"/>
                <a:gd name="connsiteY39" fmla="*/ 57920 h 277777"/>
                <a:gd name="connsiteX40" fmla="*/ 155193 w 310385"/>
                <a:gd name="connsiteY40" fmla="*/ 0 h 2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0385" h="277777">
                  <a:moveTo>
                    <a:pt x="155193" y="203875"/>
                  </a:moveTo>
                  <a:cubicBezTo>
                    <a:pt x="175600" y="203875"/>
                    <a:pt x="192144" y="220419"/>
                    <a:pt x="192144" y="240826"/>
                  </a:cubicBezTo>
                  <a:cubicBezTo>
                    <a:pt x="192144" y="261233"/>
                    <a:pt x="175600" y="277777"/>
                    <a:pt x="155193" y="277777"/>
                  </a:cubicBezTo>
                  <a:cubicBezTo>
                    <a:pt x="134786" y="277777"/>
                    <a:pt x="118242" y="261233"/>
                    <a:pt x="118242" y="240826"/>
                  </a:cubicBezTo>
                  <a:cubicBezTo>
                    <a:pt x="118242" y="220419"/>
                    <a:pt x="134786" y="203875"/>
                    <a:pt x="155193" y="203875"/>
                  </a:cubicBezTo>
                  <a:close/>
                  <a:moveTo>
                    <a:pt x="155192" y="123733"/>
                  </a:moveTo>
                  <a:cubicBezTo>
                    <a:pt x="176284" y="123733"/>
                    <a:pt x="197376" y="130795"/>
                    <a:pt x="216710" y="144918"/>
                  </a:cubicBezTo>
                  <a:cubicBezTo>
                    <a:pt x="220225" y="144918"/>
                    <a:pt x="220225" y="148449"/>
                    <a:pt x="220225" y="155510"/>
                  </a:cubicBezTo>
                  <a:cubicBezTo>
                    <a:pt x="220225" y="159041"/>
                    <a:pt x="220225" y="162572"/>
                    <a:pt x="216710" y="166103"/>
                  </a:cubicBezTo>
                  <a:cubicBezTo>
                    <a:pt x="216710" y="166103"/>
                    <a:pt x="216710" y="166103"/>
                    <a:pt x="209679" y="173165"/>
                  </a:cubicBezTo>
                  <a:cubicBezTo>
                    <a:pt x="202649" y="180226"/>
                    <a:pt x="195618" y="180226"/>
                    <a:pt x="188588" y="176695"/>
                  </a:cubicBezTo>
                  <a:cubicBezTo>
                    <a:pt x="167496" y="162572"/>
                    <a:pt x="139373" y="162572"/>
                    <a:pt x="121797" y="176695"/>
                  </a:cubicBezTo>
                  <a:cubicBezTo>
                    <a:pt x="114766" y="180226"/>
                    <a:pt x="107736" y="180226"/>
                    <a:pt x="100705" y="173165"/>
                  </a:cubicBezTo>
                  <a:cubicBezTo>
                    <a:pt x="100705" y="173165"/>
                    <a:pt x="100705" y="173165"/>
                    <a:pt x="93675" y="166103"/>
                  </a:cubicBezTo>
                  <a:cubicBezTo>
                    <a:pt x="90159" y="162572"/>
                    <a:pt x="90159" y="159041"/>
                    <a:pt x="90159" y="155510"/>
                  </a:cubicBezTo>
                  <a:cubicBezTo>
                    <a:pt x="90159" y="148449"/>
                    <a:pt x="90159" y="144918"/>
                    <a:pt x="93675" y="144918"/>
                  </a:cubicBezTo>
                  <a:cubicBezTo>
                    <a:pt x="113009" y="130795"/>
                    <a:pt x="134101" y="123733"/>
                    <a:pt x="155192" y="123733"/>
                  </a:cubicBezTo>
                  <a:close/>
                  <a:moveTo>
                    <a:pt x="155470" y="60285"/>
                  </a:moveTo>
                  <a:cubicBezTo>
                    <a:pt x="193206" y="60285"/>
                    <a:pt x="230942" y="73366"/>
                    <a:pt x="262535" y="99527"/>
                  </a:cubicBezTo>
                  <a:cubicBezTo>
                    <a:pt x="266045" y="99527"/>
                    <a:pt x="266045" y="103015"/>
                    <a:pt x="266045" y="109991"/>
                  </a:cubicBezTo>
                  <a:cubicBezTo>
                    <a:pt x="266045" y="113479"/>
                    <a:pt x="266045" y="116967"/>
                    <a:pt x="262535" y="120456"/>
                  </a:cubicBezTo>
                  <a:cubicBezTo>
                    <a:pt x="262535" y="120456"/>
                    <a:pt x="262535" y="120456"/>
                    <a:pt x="255514" y="127432"/>
                  </a:cubicBezTo>
                  <a:cubicBezTo>
                    <a:pt x="248494" y="134408"/>
                    <a:pt x="241473" y="134408"/>
                    <a:pt x="234452" y="127432"/>
                  </a:cubicBezTo>
                  <a:cubicBezTo>
                    <a:pt x="188818" y="92550"/>
                    <a:pt x="122122" y="92550"/>
                    <a:pt x="76488" y="127432"/>
                  </a:cubicBezTo>
                  <a:cubicBezTo>
                    <a:pt x="69468" y="134408"/>
                    <a:pt x="62447" y="134408"/>
                    <a:pt x="55426" y="127432"/>
                  </a:cubicBezTo>
                  <a:cubicBezTo>
                    <a:pt x="55426" y="127432"/>
                    <a:pt x="55426" y="127432"/>
                    <a:pt x="48406" y="120456"/>
                  </a:cubicBezTo>
                  <a:cubicBezTo>
                    <a:pt x="44896" y="116967"/>
                    <a:pt x="41385" y="113479"/>
                    <a:pt x="44896" y="109991"/>
                  </a:cubicBezTo>
                  <a:cubicBezTo>
                    <a:pt x="44896" y="103015"/>
                    <a:pt x="44896" y="99527"/>
                    <a:pt x="48406" y="99527"/>
                  </a:cubicBezTo>
                  <a:cubicBezTo>
                    <a:pt x="79999" y="73366"/>
                    <a:pt x="117734" y="60285"/>
                    <a:pt x="155470" y="60285"/>
                  </a:cubicBezTo>
                  <a:close/>
                  <a:moveTo>
                    <a:pt x="155193" y="0"/>
                  </a:moveTo>
                  <a:cubicBezTo>
                    <a:pt x="208377" y="0"/>
                    <a:pt x="261560" y="19307"/>
                    <a:pt x="303410" y="57920"/>
                  </a:cubicBezTo>
                  <a:cubicBezTo>
                    <a:pt x="306898" y="57920"/>
                    <a:pt x="310385" y="61430"/>
                    <a:pt x="310385" y="64941"/>
                  </a:cubicBezTo>
                  <a:cubicBezTo>
                    <a:pt x="310385" y="71961"/>
                    <a:pt x="306898" y="75472"/>
                    <a:pt x="303410" y="75472"/>
                  </a:cubicBezTo>
                  <a:cubicBezTo>
                    <a:pt x="303410" y="75472"/>
                    <a:pt x="303410" y="75472"/>
                    <a:pt x="296435" y="86003"/>
                  </a:cubicBezTo>
                  <a:cubicBezTo>
                    <a:pt x="289460" y="89513"/>
                    <a:pt x="282485" y="93023"/>
                    <a:pt x="275511" y="86003"/>
                  </a:cubicBezTo>
                  <a:cubicBezTo>
                    <a:pt x="205761" y="26327"/>
                    <a:pt x="101137" y="26327"/>
                    <a:pt x="31387" y="86003"/>
                  </a:cubicBezTo>
                  <a:cubicBezTo>
                    <a:pt x="27900" y="93023"/>
                    <a:pt x="20925" y="89513"/>
                    <a:pt x="13950" y="86003"/>
                  </a:cubicBezTo>
                  <a:cubicBezTo>
                    <a:pt x="13950" y="86003"/>
                    <a:pt x="13950" y="86003"/>
                    <a:pt x="6975" y="75472"/>
                  </a:cubicBezTo>
                  <a:cubicBezTo>
                    <a:pt x="3488" y="75472"/>
                    <a:pt x="0" y="71961"/>
                    <a:pt x="0" y="64941"/>
                  </a:cubicBezTo>
                  <a:cubicBezTo>
                    <a:pt x="0" y="61430"/>
                    <a:pt x="3488" y="57920"/>
                    <a:pt x="6975" y="57920"/>
                  </a:cubicBezTo>
                  <a:cubicBezTo>
                    <a:pt x="48825" y="19307"/>
                    <a:pt x="102009" y="0"/>
                    <a:pt x="1551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$ḷïḍê">
              <a:extLst>
                <a:ext uri="{FF2B5EF4-FFF2-40B4-BE49-F238E27FC236}">
                  <a16:creationId xmlns:a16="http://schemas.microsoft.com/office/drawing/2014/main" xmlns="" id="{E706212C-A79E-4FF8-850F-B6186478B869}"/>
                </a:ext>
              </a:extLst>
            </p:cNvPr>
            <p:cNvSpPr txBox="1"/>
            <p:nvPr/>
          </p:nvSpPr>
          <p:spPr bwMode="auto">
            <a:xfrm>
              <a:off x="1467091" y="5050540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ísḻïḍe">
              <a:extLst>
                <a:ext uri="{FF2B5EF4-FFF2-40B4-BE49-F238E27FC236}">
                  <a16:creationId xmlns:a16="http://schemas.microsoft.com/office/drawing/2014/main" xmlns="" id="{6685B3E5-981C-4EEF-BB18-F45FE3B57B68}"/>
                </a:ext>
              </a:extLst>
            </p:cNvPr>
            <p:cNvSpPr/>
            <p:nvPr/>
          </p:nvSpPr>
          <p:spPr bwMode="auto">
            <a:xfrm>
              <a:off x="1467091" y="5492347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sp>
          <p:nvSpPr>
            <p:cNvPr id="10" name="is1îḍe">
              <a:extLst>
                <a:ext uri="{FF2B5EF4-FFF2-40B4-BE49-F238E27FC236}">
                  <a16:creationId xmlns:a16="http://schemas.microsoft.com/office/drawing/2014/main" xmlns="" id="{8B25DC8C-59C9-4FD6-A9FE-015E2DD634F4}"/>
                </a:ext>
              </a:extLst>
            </p:cNvPr>
            <p:cNvSpPr/>
            <p:nvPr/>
          </p:nvSpPr>
          <p:spPr>
            <a:xfrm>
              <a:off x="660400" y="3937075"/>
              <a:ext cx="720966" cy="7209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Sḷïḍè">
              <a:extLst>
                <a:ext uri="{FF2B5EF4-FFF2-40B4-BE49-F238E27FC236}">
                  <a16:creationId xmlns:a16="http://schemas.microsoft.com/office/drawing/2014/main" xmlns="" id="{F9502D4D-EA7D-4F70-90CF-9C2512DE2BED}"/>
                </a:ext>
              </a:extLst>
            </p:cNvPr>
            <p:cNvSpPr/>
            <p:nvPr/>
          </p:nvSpPr>
          <p:spPr bwMode="auto">
            <a:xfrm>
              <a:off x="834634" y="4110245"/>
              <a:ext cx="372499" cy="374627"/>
            </a:xfrm>
            <a:custGeom>
              <a:avLst/>
              <a:gdLst>
                <a:gd name="T0" fmla="*/ 11438 w 16419"/>
                <a:gd name="T1" fmla="*/ 11992 h 16036"/>
                <a:gd name="T2" fmla="*/ 12051 w 16419"/>
                <a:gd name="T3" fmla="*/ 9611 h 16036"/>
                <a:gd name="T4" fmla="*/ 15080 w 16419"/>
                <a:gd name="T5" fmla="*/ 9931 h 16036"/>
                <a:gd name="T6" fmla="*/ 13248 w 16419"/>
                <a:gd name="T7" fmla="*/ 12967 h 16036"/>
                <a:gd name="T8" fmla="*/ 4590 w 16419"/>
                <a:gd name="T9" fmla="*/ 10655 h 16036"/>
                <a:gd name="T10" fmla="*/ 4429 w 16419"/>
                <a:gd name="T11" fmla="*/ 12231 h 16036"/>
                <a:gd name="T12" fmla="*/ 2147 w 16419"/>
                <a:gd name="T13" fmla="*/ 11712 h 16036"/>
                <a:gd name="T14" fmla="*/ 1073 w 16419"/>
                <a:gd name="T15" fmla="*/ 8277 h 16036"/>
                <a:gd name="T16" fmla="*/ 4139 w 16419"/>
                <a:gd name="T17" fmla="*/ 4183 h 16036"/>
                <a:gd name="T18" fmla="*/ 4533 w 16419"/>
                <a:gd name="T19" fmla="*/ 5582 h 16036"/>
                <a:gd name="T20" fmla="*/ 1073 w 16419"/>
                <a:gd name="T21" fmla="*/ 7759 h 16036"/>
                <a:gd name="T22" fmla="*/ 1997 w 16419"/>
                <a:gd name="T23" fmla="*/ 4578 h 16036"/>
                <a:gd name="T24" fmla="*/ 9313 w 16419"/>
                <a:gd name="T25" fmla="*/ 5095 h 16036"/>
                <a:gd name="T26" fmla="*/ 11066 w 16419"/>
                <a:gd name="T27" fmla="*/ 4695 h 16036"/>
                <a:gd name="T28" fmla="*/ 11565 w 16419"/>
                <a:gd name="T29" fmla="*/ 6759 h 16036"/>
                <a:gd name="T30" fmla="*/ 10152 w 16419"/>
                <a:gd name="T31" fmla="*/ 11598 h 16036"/>
                <a:gd name="T32" fmla="*/ 8474 w 16419"/>
                <a:gd name="T33" fmla="*/ 11394 h 16036"/>
                <a:gd name="T34" fmla="*/ 11313 w 16419"/>
                <a:gd name="T35" fmla="*/ 10543 h 16036"/>
                <a:gd name="T36" fmla="*/ 12142 w 16419"/>
                <a:gd name="T37" fmla="*/ 12889 h 16036"/>
                <a:gd name="T38" fmla="*/ 11354 w 16419"/>
                <a:gd name="T39" fmla="*/ 14282 h 16036"/>
                <a:gd name="T40" fmla="*/ 9710 w 16419"/>
                <a:gd name="T41" fmla="*/ 14564 h 16036"/>
                <a:gd name="T42" fmla="*/ 10935 w 16419"/>
                <a:gd name="T43" fmla="*/ 12871 h 16036"/>
                <a:gd name="T44" fmla="*/ 9524 w 16419"/>
                <a:gd name="T45" fmla="*/ 12005 h 16036"/>
                <a:gd name="T46" fmla="*/ 10393 w 16419"/>
                <a:gd name="T47" fmla="*/ 12757 h 16036"/>
                <a:gd name="T48" fmla="*/ 8904 w 16419"/>
                <a:gd name="T49" fmla="*/ 14636 h 16036"/>
                <a:gd name="T50" fmla="*/ 5284 w 16419"/>
                <a:gd name="T51" fmla="*/ 14382 h 16036"/>
                <a:gd name="T52" fmla="*/ 4071 w 16419"/>
                <a:gd name="T53" fmla="*/ 13005 h 16036"/>
                <a:gd name="T54" fmla="*/ 5783 w 16419"/>
                <a:gd name="T55" fmla="*/ 13367 h 16036"/>
                <a:gd name="T56" fmla="*/ 7945 w 16419"/>
                <a:gd name="T57" fmla="*/ 8277 h 16036"/>
                <a:gd name="T58" fmla="*/ 6342 w 16419"/>
                <a:gd name="T59" fmla="*/ 11582 h 16036"/>
                <a:gd name="T60" fmla="*/ 5136 w 16419"/>
                <a:gd name="T61" fmla="*/ 10650 h 16036"/>
                <a:gd name="T62" fmla="*/ 7945 w 16419"/>
                <a:gd name="T63" fmla="*/ 8277 h 16036"/>
                <a:gd name="T64" fmla="*/ 7024 w 16419"/>
                <a:gd name="T65" fmla="*/ 5084 h 16036"/>
                <a:gd name="T66" fmla="*/ 4843 w 16419"/>
                <a:gd name="T67" fmla="*/ 6857 h 16036"/>
                <a:gd name="T68" fmla="*/ 5321 w 16419"/>
                <a:gd name="T69" fmla="*/ 4784 h 16036"/>
                <a:gd name="T70" fmla="*/ 3667 w 16419"/>
                <a:gd name="T71" fmla="*/ 3305 h 16036"/>
                <a:gd name="T72" fmla="*/ 5215 w 16419"/>
                <a:gd name="T73" fmla="*/ 1684 h 16036"/>
                <a:gd name="T74" fmla="*/ 6448 w 16419"/>
                <a:gd name="T75" fmla="*/ 1771 h 16036"/>
                <a:gd name="T76" fmla="*/ 5148 w 16419"/>
                <a:gd name="T77" fmla="*/ 3833 h 16036"/>
                <a:gd name="T78" fmla="*/ 6569 w 16419"/>
                <a:gd name="T79" fmla="*/ 4486 h 16036"/>
                <a:gd name="T80" fmla="*/ 6014 w 16419"/>
                <a:gd name="T81" fmla="*/ 3301 h 16036"/>
                <a:gd name="T82" fmla="*/ 7732 w 16419"/>
                <a:gd name="T83" fmla="*/ 1205 h 16036"/>
                <a:gd name="T84" fmla="*/ 11565 w 16419"/>
                <a:gd name="T85" fmla="*/ 1859 h 16036"/>
                <a:gd name="T86" fmla="*/ 12421 w 16419"/>
                <a:gd name="T87" fmla="*/ 3513 h 16036"/>
                <a:gd name="T88" fmla="*/ 11123 w 16419"/>
                <a:gd name="T89" fmla="*/ 3527 h 16036"/>
                <a:gd name="T90" fmla="*/ 9758 w 16419"/>
                <a:gd name="T91" fmla="*/ 1525 h 16036"/>
                <a:gd name="T92" fmla="*/ 9852 w 16419"/>
                <a:gd name="T93" fmla="*/ 2463 h 16036"/>
                <a:gd name="T94" fmla="*/ 10437 w 16419"/>
                <a:gd name="T95" fmla="*/ 4348 h 16036"/>
                <a:gd name="T96" fmla="*/ 8786 w 16419"/>
                <a:gd name="T97" fmla="*/ 4626 h 16036"/>
                <a:gd name="T98" fmla="*/ 6848 w 16419"/>
                <a:gd name="T99" fmla="*/ 13930 h 16036"/>
                <a:gd name="T100" fmla="*/ 6020 w 16419"/>
                <a:gd name="T101" fmla="*/ 12187 h 16036"/>
                <a:gd name="T102" fmla="*/ 7521 w 16419"/>
                <a:gd name="T103" fmla="*/ 11934 h 16036"/>
                <a:gd name="T104" fmla="*/ 12063 w 16419"/>
                <a:gd name="T105" fmla="*/ 6494 h 16036"/>
                <a:gd name="T106" fmla="*/ 11695 w 16419"/>
                <a:gd name="T107" fmla="*/ 4461 h 16036"/>
                <a:gd name="T108" fmla="*/ 13078 w 16419"/>
                <a:gd name="T109" fmla="*/ 3710 h 16036"/>
                <a:gd name="T110" fmla="*/ 14700 w 16419"/>
                <a:gd name="T111" fmla="*/ 5106 h 16036"/>
                <a:gd name="T112" fmla="*/ 6960 w 16419"/>
                <a:gd name="T113" fmla="*/ 92 h 16036"/>
                <a:gd name="T114" fmla="*/ 498 w 16419"/>
                <a:gd name="T115" fmla="*/ 5261 h 16036"/>
                <a:gd name="T116" fmla="*/ 2132 w 16419"/>
                <a:gd name="T117" fmla="*/ 13409 h 16036"/>
                <a:gd name="T118" fmla="*/ 10261 w 16419"/>
                <a:gd name="T119" fmla="*/ 15783 h 16036"/>
                <a:gd name="T120" fmla="*/ 16160 w 16419"/>
                <a:gd name="T121" fmla="*/ 10021 h 16036"/>
                <a:gd name="T122" fmla="*/ 13729 w 16419"/>
                <a:gd name="T123" fmla="*/ 2083 h 16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419" h="16036">
                  <a:moveTo>
                    <a:pt x="13248" y="12967"/>
                  </a:moveTo>
                  <a:lnTo>
                    <a:pt x="13139" y="12892"/>
                  </a:lnTo>
                  <a:lnTo>
                    <a:pt x="13030" y="12819"/>
                  </a:lnTo>
                  <a:lnTo>
                    <a:pt x="12919" y="12748"/>
                  </a:lnTo>
                  <a:lnTo>
                    <a:pt x="12807" y="12676"/>
                  </a:lnTo>
                  <a:lnTo>
                    <a:pt x="12693" y="12608"/>
                  </a:lnTo>
                  <a:lnTo>
                    <a:pt x="12579" y="12541"/>
                  </a:lnTo>
                  <a:lnTo>
                    <a:pt x="12463" y="12476"/>
                  </a:lnTo>
                  <a:lnTo>
                    <a:pt x="12347" y="12413"/>
                  </a:lnTo>
                  <a:lnTo>
                    <a:pt x="12229" y="12351"/>
                  </a:lnTo>
                  <a:lnTo>
                    <a:pt x="12110" y="12291"/>
                  </a:lnTo>
                  <a:lnTo>
                    <a:pt x="12051" y="12261"/>
                  </a:lnTo>
                  <a:lnTo>
                    <a:pt x="11990" y="12231"/>
                  </a:lnTo>
                  <a:lnTo>
                    <a:pt x="11930" y="12203"/>
                  </a:lnTo>
                  <a:lnTo>
                    <a:pt x="11869" y="12175"/>
                  </a:lnTo>
                  <a:lnTo>
                    <a:pt x="11808" y="12147"/>
                  </a:lnTo>
                  <a:lnTo>
                    <a:pt x="11747" y="12120"/>
                  </a:lnTo>
                  <a:lnTo>
                    <a:pt x="11686" y="12094"/>
                  </a:lnTo>
                  <a:lnTo>
                    <a:pt x="11625" y="12068"/>
                  </a:lnTo>
                  <a:lnTo>
                    <a:pt x="11562" y="12042"/>
                  </a:lnTo>
                  <a:lnTo>
                    <a:pt x="11499" y="12017"/>
                  </a:lnTo>
                  <a:lnTo>
                    <a:pt x="11438" y="11992"/>
                  </a:lnTo>
                  <a:lnTo>
                    <a:pt x="11374" y="11968"/>
                  </a:lnTo>
                  <a:lnTo>
                    <a:pt x="11419" y="11863"/>
                  </a:lnTo>
                  <a:lnTo>
                    <a:pt x="11463" y="11756"/>
                  </a:lnTo>
                  <a:lnTo>
                    <a:pt x="11505" y="11649"/>
                  </a:lnTo>
                  <a:lnTo>
                    <a:pt x="11546" y="11541"/>
                  </a:lnTo>
                  <a:lnTo>
                    <a:pt x="11585" y="11433"/>
                  </a:lnTo>
                  <a:lnTo>
                    <a:pt x="11624" y="11323"/>
                  </a:lnTo>
                  <a:lnTo>
                    <a:pt x="11661" y="11214"/>
                  </a:lnTo>
                  <a:lnTo>
                    <a:pt x="11696" y="11104"/>
                  </a:lnTo>
                  <a:lnTo>
                    <a:pt x="11731" y="10993"/>
                  </a:lnTo>
                  <a:lnTo>
                    <a:pt x="11765" y="10880"/>
                  </a:lnTo>
                  <a:lnTo>
                    <a:pt x="11798" y="10768"/>
                  </a:lnTo>
                  <a:lnTo>
                    <a:pt x="11829" y="10655"/>
                  </a:lnTo>
                  <a:lnTo>
                    <a:pt x="11859" y="10542"/>
                  </a:lnTo>
                  <a:lnTo>
                    <a:pt x="11887" y="10427"/>
                  </a:lnTo>
                  <a:lnTo>
                    <a:pt x="11914" y="10312"/>
                  </a:lnTo>
                  <a:lnTo>
                    <a:pt x="11941" y="10197"/>
                  </a:lnTo>
                  <a:lnTo>
                    <a:pt x="11965" y="10081"/>
                  </a:lnTo>
                  <a:lnTo>
                    <a:pt x="11988" y="9964"/>
                  </a:lnTo>
                  <a:lnTo>
                    <a:pt x="12010" y="9847"/>
                  </a:lnTo>
                  <a:lnTo>
                    <a:pt x="12031" y="9729"/>
                  </a:lnTo>
                  <a:lnTo>
                    <a:pt x="12051" y="9611"/>
                  </a:lnTo>
                  <a:lnTo>
                    <a:pt x="12068" y="9492"/>
                  </a:lnTo>
                  <a:lnTo>
                    <a:pt x="12084" y="9373"/>
                  </a:lnTo>
                  <a:lnTo>
                    <a:pt x="12100" y="9253"/>
                  </a:lnTo>
                  <a:lnTo>
                    <a:pt x="12113" y="9133"/>
                  </a:lnTo>
                  <a:lnTo>
                    <a:pt x="12126" y="9011"/>
                  </a:lnTo>
                  <a:lnTo>
                    <a:pt x="12137" y="8890"/>
                  </a:lnTo>
                  <a:lnTo>
                    <a:pt x="12147" y="8769"/>
                  </a:lnTo>
                  <a:lnTo>
                    <a:pt x="12155" y="8646"/>
                  </a:lnTo>
                  <a:lnTo>
                    <a:pt x="12161" y="8523"/>
                  </a:lnTo>
                  <a:lnTo>
                    <a:pt x="12166" y="8400"/>
                  </a:lnTo>
                  <a:lnTo>
                    <a:pt x="12171" y="8277"/>
                  </a:lnTo>
                  <a:lnTo>
                    <a:pt x="15347" y="8277"/>
                  </a:lnTo>
                  <a:lnTo>
                    <a:pt x="15337" y="8448"/>
                  </a:lnTo>
                  <a:lnTo>
                    <a:pt x="15325" y="8617"/>
                  </a:lnTo>
                  <a:lnTo>
                    <a:pt x="15309" y="8786"/>
                  </a:lnTo>
                  <a:lnTo>
                    <a:pt x="15287" y="8954"/>
                  </a:lnTo>
                  <a:lnTo>
                    <a:pt x="15262" y="9119"/>
                  </a:lnTo>
                  <a:lnTo>
                    <a:pt x="15234" y="9285"/>
                  </a:lnTo>
                  <a:lnTo>
                    <a:pt x="15201" y="9449"/>
                  </a:lnTo>
                  <a:lnTo>
                    <a:pt x="15164" y="9612"/>
                  </a:lnTo>
                  <a:lnTo>
                    <a:pt x="15124" y="9772"/>
                  </a:lnTo>
                  <a:lnTo>
                    <a:pt x="15080" y="9931"/>
                  </a:lnTo>
                  <a:lnTo>
                    <a:pt x="15032" y="10090"/>
                  </a:lnTo>
                  <a:lnTo>
                    <a:pt x="14980" y="10246"/>
                  </a:lnTo>
                  <a:lnTo>
                    <a:pt x="14925" y="10400"/>
                  </a:lnTo>
                  <a:lnTo>
                    <a:pt x="14866" y="10554"/>
                  </a:lnTo>
                  <a:lnTo>
                    <a:pt x="14804" y="10705"/>
                  </a:lnTo>
                  <a:lnTo>
                    <a:pt x="14738" y="10854"/>
                  </a:lnTo>
                  <a:lnTo>
                    <a:pt x="14668" y="11002"/>
                  </a:lnTo>
                  <a:lnTo>
                    <a:pt x="14596" y="11148"/>
                  </a:lnTo>
                  <a:lnTo>
                    <a:pt x="14521" y="11292"/>
                  </a:lnTo>
                  <a:lnTo>
                    <a:pt x="14441" y="11434"/>
                  </a:lnTo>
                  <a:lnTo>
                    <a:pt x="14358" y="11574"/>
                  </a:lnTo>
                  <a:lnTo>
                    <a:pt x="14272" y="11712"/>
                  </a:lnTo>
                  <a:lnTo>
                    <a:pt x="14183" y="11848"/>
                  </a:lnTo>
                  <a:lnTo>
                    <a:pt x="14092" y="11981"/>
                  </a:lnTo>
                  <a:lnTo>
                    <a:pt x="13996" y="12113"/>
                  </a:lnTo>
                  <a:lnTo>
                    <a:pt x="13898" y="12241"/>
                  </a:lnTo>
                  <a:lnTo>
                    <a:pt x="13797" y="12369"/>
                  </a:lnTo>
                  <a:lnTo>
                    <a:pt x="13693" y="12493"/>
                  </a:lnTo>
                  <a:lnTo>
                    <a:pt x="13586" y="12615"/>
                  </a:lnTo>
                  <a:lnTo>
                    <a:pt x="13476" y="12735"/>
                  </a:lnTo>
                  <a:lnTo>
                    <a:pt x="13364" y="12852"/>
                  </a:lnTo>
                  <a:lnTo>
                    <a:pt x="13248" y="12967"/>
                  </a:lnTo>
                  <a:close/>
                  <a:moveTo>
                    <a:pt x="1073" y="8277"/>
                  </a:moveTo>
                  <a:lnTo>
                    <a:pt x="4248" y="8277"/>
                  </a:lnTo>
                  <a:lnTo>
                    <a:pt x="4253" y="8400"/>
                  </a:lnTo>
                  <a:lnTo>
                    <a:pt x="4258" y="8523"/>
                  </a:lnTo>
                  <a:lnTo>
                    <a:pt x="4265" y="8646"/>
                  </a:lnTo>
                  <a:lnTo>
                    <a:pt x="4273" y="8769"/>
                  </a:lnTo>
                  <a:lnTo>
                    <a:pt x="4282" y="8890"/>
                  </a:lnTo>
                  <a:lnTo>
                    <a:pt x="4294" y="9011"/>
                  </a:lnTo>
                  <a:lnTo>
                    <a:pt x="4306" y="9133"/>
                  </a:lnTo>
                  <a:lnTo>
                    <a:pt x="4319" y="9253"/>
                  </a:lnTo>
                  <a:lnTo>
                    <a:pt x="4335" y="9373"/>
                  </a:lnTo>
                  <a:lnTo>
                    <a:pt x="4351" y="9492"/>
                  </a:lnTo>
                  <a:lnTo>
                    <a:pt x="4370" y="9611"/>
                  </a:lnTo>
                  <a:lnTo>
                    <a:pt x="4388" y="9729"/>
                  </a:lnTo>
                  <a:lnTo>
                    <a:pt x="4410" y="9847"/>
                  </a:lnTo>
                  <a:lnTo>
                    <a:pt x="4431" y="9964"/>
                  </a:lnTo>
                  <a:lnTo>
                    <a:pt x="4455" y="10081"/>
                  </a:lnTo>
                  <a:lnTo>
                    <a:pt x="4479" y="10197"/>
                  </a:lnTo>
                  <a:lnTo>
                    <a:pt x="4505" y="10312"/>
                  </a:lnTo>
                  <a:lnTo>
                    <a:pt x="4533" y="10427"/>
                  </a:lnTo>
                  <a:lnTo>
                    <a:pt x="4560" y="10542"/>
                  </a:lnTo>
                  <a:lnTo>
                    <a:pt x="4590" y="10655"/>
                  </a:lnTo>
                  <a:lnTo>
                    <a:pt x="4622" y="10768"/>
                  </a:lnTo>
                  <a:lnTo>
                    <a:pt x="4654" y="10880"/>
                  </a:lnTo>
                  <a:lnTo>
                    <a:pt x="4688" y="10993"/>
                  </a:lnTo>
                  <a:lnTo>
                    <a:pt x="4723" y="11104"/>
                  </a:lnTo>
                  <a:lnTo>
                    <a:pt x="4758" y="11214"/>
                  </a:lnTo>
                  <a:lnTo>
                    <a:pt x="4795" y="11323"/>
                  </a:lnTo>
                  <a:lnTo>
                    <a:pt x="4834" y="11433"/>
                  </a:lnTo>
                  <a:lnTo>
                    <a:pt x="4874" y="11541"/>
                  </a:lnTo>
                  <a:lnTo>
                    <a:pt x="4915" y="11649"/>
                  </a:lnTo>
                  <a:lnTo>
                    <a:pt x="4958" y="11756"/>
                  </a:lnTo>
                  <a:lnTo>
                    <a:pt x="5001" y="11863"/>
                  </a:lnTo>
                  <a:lnTo>
                    <a:pt x="5045" y="11968"/>
                  </a:lnTo>
                  <a:lnTo>
                    <a:pt x="4982" y="11992"/>
                  </a:lnTo>
                  <a:lnTo>
                    <a:pt x="4920" y="12017"/>
                  </a:lnTo>
                  <a:lnTo>
                    <a:pt x="4857" y="12042"/>
                  </a:lnTo>
                  <a:lnTo>
                    <a:pt x="4795" y="12068"/>
                  </a:lnTo>
                  <a:lnTo>
                    <a:pt x="4734" y="12094"/>
                  </a:lnTo>
                  <a:lnTo>
                    <a:pt x="4672" y="12120"/>
                  </a:lnTo>
                  <a:lnTo>
                    <a:pt x="4611" y="12147"/>
                  </a:lnTo>
                  <a:lnTo>
                    <a:pt x="4550" y="12175"/>
                  </a:lnTo>
                  <a:lnTo>
                    <a:pt x="4490" y="12203"/>
                  </a:lnTo>
                  <a:lnTo>
                    <a:pt x="4429" y="12231"/>
                  </a:lnTo>
                  <a:lnTo>
                    <a:pt x="4370" y="12261"/>
                  </a:lnTo>
                  <a:lnTo>
                    <a:pt x="4309" y="12291"/>
                  </a:lnTo>
                  <a:lnTo>
                    <a:pt x="4191" y="12351"/>
                  </a:lnTo>
                  <a:lnTo>
                    <a:pt x="4073" y="12413"/>
                  </a:lnTo>
                  <a:lnTo>
                    <a:pt x="3956" y="12476"/>
                  </a:lnTo>
                  <a:lnTo>
                    <a:pt x="3841" y="12541"/>
                  </a:lnTo>
                  <a:lnTo>
                    <a:pt x="3726" y="12608"/>
                  </a:lnTo>
                  <a:lnTo>
                    <a:pt x="3613" y="12676"/>
                  </a:lnTo>
                  <a:lnTo>
                    <a:pt x="3501" y="12748"/>
                  </a:lnTo>
                  <a:lnTo>
                    <a:pt x="3389" y="12819"/>
                  </a:lnTo>
                  <a:lnTo>
                    <a:pt x="3280" y="12892"/>
                  </a:lnTo>
                  <a:lnTo>
                    <a:pt x="3171" y="12967"/>
                  </a:lnTo>
                  <a:lnTo>
                    <a:pt x="3056" y="12852"/>
                  </a:lnTo>
                  <a:lnTo>
                    <a:pt x="2943" y="12735"/>
                  </a:lnTo>
                  <a:lnTo>
                    <a:pt x="2833" y="12615"/>
                  </a:lnTo>
                  <a:lnTo>
                    <a:pt x="2727" y="12493"/>
                  </a:lnTo>
                  <a:lnTo>
                    <a:pt x="2623" y="12369"/>
                  </a:lnTo>
                  <a:lnTo>
                    <a:pt x="2521" y="12241"/>
                  </a:lnTo>
                  <a:lnTo>
                    <a:pt x="2423" y="12113"/>
                  </a:lnTo>
                  <a:lnTo>
                    <a:pt x="2328" y="11981"/>
                  </a:lnTo>
                  <a:lnTo>
                    <a:pt x="2236" y="11848"/>
                  </a:lnTo>
                  <a:lnTo>
                    <a:pt x="2147" y="11712"/>
                  </a:lnTo>
                  <a:lnTo>
                    <a:pt x="2062" y="11574"/>
                  </a:lnTo>
                  <a:lnTo>
                    <a:pt x="1978" y="11434"/>
                  </a:lnTo>
                  <a:lnTo>
                    <a:pt x="1899" y="11292"/>
                  </a:lnTo>
                  <a:lnTo>
                    <a:pt x="1824" y="11148"/>
                  </a:lnTo>
                  <a:lnTo>
                    <a:pt x="1751" y="11002"/>
                  </a:lnTo>
                  <a:lnTo>
                    <a:pt x="1682" y="10854"/>
                  </a:lnTo>
                  <a:lnTo>
                    <a:pt x="1615" y="10705"/>
                  </a:lnTo>
                  <a:lnTo>
                    <a:pt x="1554" y="10554"/>
                  </a:lnTo>
                  <a:lnTo>
                    <a:pt x="1494" y="10400"/>
                  </a:lnTo>
                  <a:lnTo>
                    <a:pt x="1440" y="10246"/>
                  </a:lnTo>
                  <a:lnTo>
                    <a:pt x="1387" y="10090"/>
                  </a:lnTo>
                  <a:lnTo>
                    <a:pt x="1340" y="9931"/>
                  </a:lnTo>
                  <a:lnTo>
                    <a:pt x="1296" y="9772"/>
                  </a:lnTo>
                  <a:lnTo>
                    <a:pt x="1255" y="9612"/>
                  </a:lnTo>
                  <a:lnTo>
                    <a:pt x="1219" y="9449"/>
                  </a:lnTo>
                  <a:lnTo>
                    <a:pt x="1186" y="9285"/>
                  </a:lnTo>
                  <a:lnTo>
                    <a:pt x="1158" y="9119"/>
                  </a:lnTo>
                  <a:lnTo>
                    <a:pt x="1132" y="8954"/>
                  </a:lnTo>
                  <a:lnTo>
                    <a:pt x="1111" y="8786"/>
                  </a:lnTo>
                  <a:lnTo>
                    <a:pt x="1095" y="8617"/>
                  </a:lnTo>
                  <a:lnTo>
                    <a:pt x="1082" y="8448"/>
                  </a:lnTo>
                  <a:lnTo>
                    <a:pt x="1073" y="8277"/>
                  </a:lnTo>
                  <a:close/>
                  <a:moveTo>
                    <a:pt x="2878" y="3381"/>
                  </a:moveTo>
                  <a:lnTo>
                    <a:pt x="2935" y="3423"/>
                  </a:lnTo>
                  <a:lnTo>
                    <a:pt x="2992" y="3466"/>
                  </a:lnTo>
                  <a:lnTo>
                    <a:pt x="3050" y="3507"/>
                  </a:lnTo>
                  <a:lnTo>
                    <a:pt x="3107" y="3549"/>
                  </a:lnTo>
                  <a:lnTo>
                    <a:pt x="3165" y="3590"/>
                  </a:lnTo>
                  <a:lnTo>
                    <a:pt x="3223" y="3630"/>
                  </a:lnTo>
                  <a:lnTo>
                    <a:pt x="3282" y="3670"/>
                  </a:lnTo>
                  <a:lnTo>
                    <a:pt x="3341" y="3710"/>
                  </a:lnTo>
                  <a:lnTo>
                    <a:pt x="3401" y="3749"/>
                  </a:lnTo>
                  <a:lnTo>
                    <a:pt x="3460" y="3789"/>
                  </a:lnTo>
                  <a:lnTo>
                    <a:pt x="3521" y="3827"/>
                  </a:lnTo>
                  <a:lnTo>
                    <a:pt x="3581" y="3865"/>
                  </a:lnTo>
                  <a:lnTo>
                    <a:pt x="3642" y="3902"/>
                  </a:lnTo>
                  <a:lnTo>
                    <a:pt x="3702" y="3939"/>
                  </a:lnTo>
                  <a:lnTo>
                    <a:pt x="3764" y="3975"/>
                  </a:lnTo>
                  <a:lnTo>
                    <a:pt x="3826" y="4011"/>
                  </a:lnTo>
                  <a:lnTo>
                    <a:pt x="3887" y="4046"/>
                  </a:lnTo>
                  <a:lnTo>
                    <a:pt x="3950" y="4081"/>
                  </a:lnTo>
                  <a:lnTo>
                    <a:pt x="4012" y="4116"/>
                  </a:lnTo>
                  <a:lnTo>
                    <a:pt x="4076" y="4150"/>
                  </a:lnTo>
                  <a:lnTo>
                    <a:pt x="4139" y="4183"/>
                  </a:lnTo>
                  <a:lnTo>
                    <a:pt x="4202" y="4216"/>
                  </a:lnTo>
                  <a:lnTo>
                    <a:pt x="4267" y="4249"/>
                  </a:lnTo>
                  <a:lnTo>
                    <a:pt x="4331" y="4281"/>
                  </a:lnTo>
                  <a:lnTo>
                    <a:pt x="4395" y="4312"/>
                  </a:lnTo>
                  <a:lnTo>
                    <a:pt x="4461" y="4343"/>
                  </a:lnTo>
                  <a:lnTo>
                    <a:pt x="4525" y="4374"/>
                  </a:lnTo>
                  <a:lnTo>
                    <a:pt x="4591" y="4403"/>
                  </a:lnTo>
                  <a:lnTo>
                    <a:pt x="4657" y="4432"/>
                  </a:lnTo>
                  <a:lnTo>
                    <a:pt x="4724" y="4461"/>
                  </a:lnTo>
                  <a:lnTo>
                    <a:pt x="4789" y="4489"/>
                  </a:lnTo>
                  <a:lnTo>
                    <a:pt x="4856" y="4517"/>
                  </a:lnTo>
                  <a:lnTo>
                    <a:pt x="4822" y="4611"/>
                  </a:lnTo>
                  <a:lnTo>
                    <a:pt x="4789" y="4706"/>
                  </a:lnTo>
                  <a:lnTo>
                    <a:pt x="4756" y="4801"/>
                  </a:lnTo>
                  <a:lnTo>
                    <a:pt x="4726" y="4897"/>
                  </a:lnTo>
                  <a:lnTo>
                    <a:pt x="4695" y="4993"/>
                  </a:lnTo>
                  <a:lnTo>
                    <a:pt x="4665" y="5090"/>
                  </a:lnTo>
                  <a:lnTo>
                    <a:pt x="4637" y="5188"/>
                  </a:lnTo>
                  <a:lnTo>
                    <a:pt x="4610" y="5285"/>
                  </a:lnTo>
                  <a:lnTo>
                    <a:pt x="4583" y="5383"/>
                  </a:lnTo>
                  <a:lnTo>
                    <a:pt x="4557" y="5482"/>
                  </a:lnTo>
                  <a:lnTo>
                    <a:pt x="4533" y="5582"/>
                  </a:lnTo>
                  <a:lnTo>
                    <a:pt x="4509" y="5681"/>
                  </a:lnTo>
                  <a:lnTo>
                    <a:pt x="4486" y="5781"/>
                  </a:lnTo>
                  <a:lnTo>
                    <a:pt x="4465" y="5881"/>
                  </a:lnTo>
                  <a:lnTo>
                    <a:pt x="4444" y="5982"/>
                  </a:lnTo>
                  <a:lnTo>
                    <a:pt x="4425" y="6084"/>
                  </a:lnTo>
                  <a:lnTo>
                    <a:pt x="4406" y="6186"/>
                  </a:lnTo>
                  <a:lnTo>
                    <a:pt x="4388" y="6288"/>
                  </a:lnTo>
                  <a:lnTo>
                    <a:pt x="4372" y="6391"/>
                  </a:lnTo>
                  <a:lnTo>
                    <a:pt x="4356" y="6494"/>
                  </a:lnTo>
                  <a:lnTo>
                    <a:pt x="4342" y="6598"/>
                  </a:lnTo>
                  <a:lnTo>
                    <a:pt x="4328" y="6701"/>
                  </a:lnTo>
                  <a:lnTo>
                    <a:pt x="4315" y="6805"/>
                  </a:lnTo>
                  <a:lnTo>
                    <a:pt x="4304" y="6911"/>
                  </a:lnTo>
                  <a:lnTo>
                    <a:pt x="4294" y="7015"/>
                  </a:lnTo>
                  <a:lnTo>
                    <a:pt x="4284" y="7120"/>
                  </a:lnTo>
                  <a:lnTo>
                    <a:pt x="4275" y="7226"/>
                  </a:lnTo>
                  <a:lnTo>
                    <a:pt x="4268" y="7332"/>
                  </a:lnTo>
                  <a:lnTo>
                    <a:pt x="4262" y="7439"/>
                  </a:lnTo>
                  <a:lnTo>
                    <a:pt x="4257" y="7545"/>
                  </a:lnTo>
                  <a:lnTo>
                    <a:pt x="4253" y="7652"/>
                  </a:lnTo>
                  <a:lnTo>
                    <a:pt x="4248" y="7759"/>
                  </a:lnTo>
                  <a:lnTo>
                    <a:pt x="1073" y="7759"/>
                  </a:lnTo>
                  <a:lnTo>
                    <a:pt x="1081" y="7602"/>
                  </a:lnTo>
                  <a:lnTo>
                    <a:pt x="1092" y="7446"/>
                  </a:lnTo>
                  <a:lnTo>
                    <a:pt x="1107" y="7291"/>
                  </a:lnTo>
                  <a:lnTo>
                    <a:pt x="1125" y="7137"/>
                  </a:lnTo>
                  <a:lnTo>
                    <a:pt x="1146" y="6984"/>
                  </a:lnTo>
                  <a:lnTo>
                    <a:pt x="1171" y="6832"/>
                  </a:lnTo>
                  <a:lnTo>
                    <a:pt x="1200" y="6681"/>
                  </a:lnTo>
                  <a:lnTo>
                    <a:pt x="1231" y="6532"/>
                  </a:lnTo>
                  <a:lnTo>
                    <a:pt x="1265" y="6383"/>
                  </a:lnTo>
                  <a:lnTo>
                    <a:pt x="1304" y="6236"/>
                  </a:lnTo>
                  <a:lnTo>
                    <a:pt x="1345" y="6090"/>
                  </a:lnTo>
                  <a:lnTo>
                    <a:pt x="1389" y="5945"/>
                  </a:lnTo>
                  <a:lnTo>
                    <a:pt x="1437" y="5802"/>
                  </a:lnTo>
                  <a:lnTo>
                    <a:pt x="1487" y="5660"/>
                  </a:lnTo>
                  <a:lnTo>
                    <a:pt x="1540" y="5519"/>
                  </a:lnTo>
                  <a:lnTo>
                    <a:pt x="1597" y="5380"/>
                  </a:lnTo>
                  <a:lnTo>
                    <a:pt x="1656" y="5243"/>
                  </a:lnTo>
                  <a:lnTo>
                    <a:pt x="1719" y="5106"/>
                  </a:lnTo>
                  <a:lnTo>
                    <a:pt x="1785" y="4972"/>
                  </a:lnTo>
                  <a:lnTo>
                    <a:pt x="1852" y="4839"/>
                  </a:lnTo>
                  <a:lnTo>
                    <a:pt x="1923" y="4708"/>
                  </a:lnTo>
                  <a:lnTo>
                    <a:pt x="1997" y="4578"/>
                  </a:lnTo>
                  <a:lnTo>
                    <a:pt x="2074" y="4450"/>
                  </a:lnTo>
                  <a:lnTo>
                    <a:pt x="2153" y="4324"/>
                  </a:lnTo>
                  <a:lnTo>
                    <a:pt x="2234" y="4199"/>
                  </a:lnTo>
                  <a:lnTo>
                    <a:pt x="2319" y="4076"/>
                  </a:lnTo>
                  <a:lnTo>
                    <a:pt x="2405" y="3956"/>
                  </a:lnTo>
                  <a:lnTo>
                    <a:pt x="2496" y="3837"/>
                  </a:lnTo>
                  <a:lnTo>
                    <a:pt x="2587" y="3719"/>
                  </a:lnTo>
                  <a:lnTo>
                    <a:pt x="2681" y="3605"/>
                  </a:lnTo>
                  <a:lnTo>
                    <a:pt x="2779" y="3492"/>
                  </a:lnTo>
                  <a:lnTo>
                    <a:pt x="2878" y="3381"/>
                  </a:lnTo>
                  <a:close/>
                  <a:moveTo>
                    <a:pt x="8474" y="7759"/>
                  </a:moveTo>
                  <a:lnTo>
                    <a:pt x="8474" y="5160"/>
                  </a:lnTo>
                  <a:lnTo>
                    <a:pt x="8559" y="5157"/>
                  </a:lnTo>
                  <a:lnTo>
                    <a:pt x="8644" y="5153"/>
                  </a:lnTo>
                  <a:lnTo>
                    <a:pt x="8728" y="5149"/>
                  </a:lnTo>
                  <a:lnTo>
                    <a:pt x="8812" y="5143"/>
                  </a:lnTo>
                  <a:lnTo>
                    <a:pt x="8896" y="5137"/>
                  </a:lnTo>
                  <a:lnTo>
                    <a:pt x="8980" y="5131"/>
                  </a:lnTo>
                  <a:lnTo>
                    <a:pt x="9063" y="5122"/>
                  </a:lnTo>
                  <a:lnTo>
                    <a:pt x="9146" y="5114"/>
                  </a:lnTo>
                  <a:lnTo>
                    <a:pt x="9230" y="5105"/>
                  </a:lnTo>
                  <a:lnTo>
                    <a:pt x="9313" y="5095"/>
                  </a:lnTo>
                  <a:lnTo>
                    <a:pt x="9395" y="5084"/>
                  </a:lnTo>
                  <a:lnTo>
                    <a:pt x="9477" y="5073"/>
                  </a:lnTo>
                  <a:lnTo>
                    <a:pt x="9559" y="5061"/>
                  </a:lnTo>
                  <a:lnTo>
                    <a:pt x="9641" y="5048"/>
                  </a:lnTo>
                  <a:lnTo>
                    <a:pt x="9723" y="5035"/>
                  </a:lnTo>
                  <a:lnTo>
                    <a:pt x="9804" y="5020"/>
                  </a:lnTo>
                  <a:lnTo>
                    <a:pt x="9885" y="5005"/>
                  </a:lnTo>
                  <a:lnTo>
                    <a:pt x="9965" y="4990"/>
                  </a:lnTo>
                  <a:lnTo>
                    <a:pt x="10046" y="4973"/>
                  </a:lnTo>
                  <a:lnTo>
                    <a:pt x="10126" y="4956"/>
                  </a:lnTo>
                  <a:lnTo>
                    <a:pt x="10206" y="4938"/>
                  </a:lnTo>
                  <a:lnTo>
                    <a:pt x="10287" y="4920"/>
                  </a:lnTo>
                  <a:lnTo>
                    <a:pt x="10366" y="4900"/>
                  </a:lnTo>
                  <a:lnTo>
                    <a:pt x="10445" y="4880"/>
                  </a:lnTo>
                  <a:lnTo>
                    <a:pt x="10524" y="4860"/>
                  </a:lnTo>
                  <a:lnTo>
                    <a:pt x="10602" y="4838"/>
                  </a:lnTo>
                  <a:lnTo>
                    <a:pt x="10681" y="4816"/>
                  </a:lnTo>
                  <a:lnTo>
                    <a:pt x="10759" y="4793"/>
                  </a:lnTo>
                  <a:lnTo>
                    <a:pt x="10836" y="4770"/>
                  </a:lnTo>
                  <a:lnTo>
                    <a:pt x="10914" y="4746"/>
                  </a:lnTo>
                  <a:lnTo>
                    <a:pt x="10990" y="4721"/>
                  </a:lnTo>
                  <a:lnTo>
                    <a:pt x="11066" y="4695"/>
                  </a:lnTo>
                  <a:lnTo>
                    <a:pt x="11099" y="4784"/>
                  </a:lnTo>
                  <a:lnTo>
                    <a:pt x="11130" y="4873"/>
                  </a:lnTo>
                  <a:lnTo>
                    <a:pt x="11161" y="4963"/>
                  </a:lnTo>
                  <a:lnTo>
                    <a:pt x="11191" y="5053"/>
                  </a:lnTo>
                  <a:lnTo>
                    <a:pt x="11219" y="5145"/>
                  </a:lnTo>
                  <a:lnTo>
                    <a:pt x="11247" y="5236"/>
                  </a:lnTo>
                  <a:lnTo>
                    <a:pt x="11274" y="5328"/>
                  </a:lnTo>
                  <a:lnTo>
                    <a:pt x="11299" y="5420"/>
                  </a:lnTo>
                  <a:lnTo>
                    <a:pt x="11325" y="5513"/>
                  </a:lnTo>
                  <a:lnTo>
                    <a:pt x="11349" y="5607"/>
                  </a:lnTo>
                  <a:lnTo>
                    <a:pt x="11372" y="5701"/>
                  </a:lnTo>
                  <a:lnTo>
                    <a:pt x="11395" y="5795"/>
                  </a:lnTo>
                  <a:lnTo>
                    <a:pt x="11415" y="5889"/>
                  </a:lnTo>
                  <a:lnTo>
                    <a:pt x="11436" y="5984"/>
                  </a:lnTo>
                  <a:lnTo>
                    <a:pt x="11455" y="6080"/>
                  </a:lnTo>
                  <a:lnTo>
                    <a:pt x="11474" y="6176"/>
                  </a:lnTo>
                  <a:lnTo>
                    <a:pt x="11491" y="6272"/>
                  </a:lnTo>
                  <a:lnTo>
                    <a:pt x="11509" y="6368"/>
                  </a:lnTo>
                  <a:lnTo>
                    <a:pt x="11524" y="6466"/>
                  </a:lnTo>
                  <a:lnTo>
                    <a:pt x="11538" y="6563"/>
                  </a:lnTo>
                  <a:lnTo>
                    <a:pt x="11553" y="6661"/>
                  </a:lnTo>
                  <a:lnTo>
                    <a:pt x="11565" y="6759"/>
                  </a:lnTo>
                  <a:lnTo>
                    <a:pt x="11577" y="6857"/>
                  </a:lnTo>
                  <a:lnTo>
                    <a:pt x="11589" y="6957"/>
                  </a:lnTo>
                  <a:lnTo>
                    <a:pt x="11598" y="7056"/>
                  </a:lnTo>
                  <a:lnTo>
                    <a:pt x="11607" y="7155"/>
                  </a:lnTo>
                  <a:lnTo>
                    <a:pt x="11615" y="7255"/>
                  </a:lnTo>
                  <a:lnTo>
                    <a:pt x="11623" y="7356"/>
                  </a:lnTo>
                  <a:lnTo>
                    <a:pt x="11629" y="7456"/>
                  </a:lnTo>
                  <a:lnTo>
                    <a:pt x="11634" y="7557"/>
                  </a:lnTo>
                  <a:lnTo>
                    <a:pt x="11638" y="7658"/>
                  </a:lnTo>
                  <a:lnTo>
                    <a:pt x="11641" y="7759"/>
                  </a:lnTo>
                  <a:lnTo>
                    <a:pt x="8474" y="7759"/>
                  </a:lnTo>
                  <a:close/>
                  <a:moveTo>
                    <a:pt x="10879" y="11791"/>
                  </a:moveTo>
                  <a:lnTo>
                    <a:pt x="10807" y="11768"/>
                  </a:lnTo>
                  <a:lnTo>
                    <a:pt x="10735" y="11747"/>
                  </a:lnTo>
                  <a:lnTo>
                    <a:pt x="10663" y="11726"/>
                  </a:lnTo>
                  <a:lnTo>
                    <a:pt x="10590" y="11706"/>
                  </a:lnTo>
                  <a:lnTo>
                    <a:pt x="10518" y="11686"/>
                  </a:lnTo>
                  <a:lnTo>
                    <a:pt x="10446" y="11667"/>
                  </a:lnTo>
                  <a:lnTo>
                    <a:pt x="10373" y="11649"/>
                  </a:lnTo>
                  <a:lnTo>
                    <a:pt x="10299" y="11631"/>
                  </a:lnTo>
                  <a:lnTo>
                    <a:pt x="10226" y="11614"/>
                  </a:lnTo>
                  <a:lnTo>
                    <a:pt x="10152" y="11598"/>
                  </a:lnTo>
                  <a:lnTo>
                    <a:pt x="10078" y="11582"/>
                  </a:lnTo>
                  <a:lnTo>
                    <a:pt x="10003" y="11566"/>
                  </a:lnTo>
                  <a:lnTo>
                    <a:pt x="9929" y="11552"/>
                  </a:lnTo>
                  <a:lnTo>
                    <a:pt x="9854" y="11538"/>
                  </a:lnTo>
                  <a:lnTo>
                    <a:pt x="9780" y="11525"/>
                  </a:lnTo>
                  <a:lnTo>
                    <a:pt x="9704" y="11512"/>
                  </a:lnTo>
                  <a:lnTo>
                    <a:pt x="9629" y="11500"/>
                  </a:lnTo>
                  <a:lnTo>
                    <a:pt x="9553" y="11488"/>
                  </a:lnTo>
                  <a:lnTo>
                    <a:pt x="9477" y="11477"/>
                  </a:lnTo>
                  <a:lnTo>
                    <a:pt x="9401" y="11467"/>
                  </a:lnTo>
                  <a:lnTo>
                    <a:pt x="9325" y="11458"/>
                  </a:lnTo>
                  <a:lnTo>
                    <a:pt x="9249" y="11449"/>
                  </a:lnTo>
                  <a:lnTo>
                    <a:pt x="9172" y="11440"/>
                  </a:lnTo>
                  <a:lnTo>
                    <a:pt x="9095" y="11433"/>
                  </a:lnTo>
                  <a:lnTo>
                    <a:pt x="9018" y="11425"/>
                  </a:lnTo>
                  <a:lnTo>
                    <a:pt x="8941" y="11419"/>
                  </a:lnTo>
                  <a:lnTo>
                    <a:pt x="8864" y="11413"/>
                  </a:lnTo>
                  <a:lnTo>
                    <a:pt x="8786" y="11408"/>
                  </a:lnTo>
                  <a:lnTo>
                    <a:pt x="8708" y="11404"/>
                  </a:lnTo>
                  <a:lnTo>
                    <a:pt x="8630" y="11400"/>
                  </a:lnTo>
                  <a:lnTo>
                    <a:pt x="8552" y="11396"/>
                  </a:lnTo>
                  <a:lnTo>
                    <a:pt x="8474" y="11394"/>
                  </a:lnTo>
                  <a:lnTo>
                    <a:pt x="8474" y="8277"/>
                  </a:lnTo>
                  <a:lnTo>
                    <a:pt x="11641" y="8277"/>
                  </a:lnTo>
                  <a:lnTo>
                    <a:pt x="11637" y="8394"/>
                  </a:lnTo>
                  <a:lnTo>
                    <a:pt x="11632" y="8512"/>
                  </a:lnTo>
                  <a:lnTo>
                    <a:pt x="11626" y="8628"/>
                  </a:lnTo>
                  <a:lnTo>
                    <a:pt x="11617" y="8746"/>
                  </a:lnTo>
                  <a:lnTo>
                    <a:pt x="11608" y="8862"/>
                  </a:lnTo>
                  <a:lnTo>
                    <a:pt x="11598" y="8977"/>
                  </a:lnTo>
                  <a:lnTo>
                    <a:pt x="11586" y="9092"/>
                  </a:lnTo>
                  <a:lnTo>
                    <a:pt x="11572" y="9207"/>
                  </a:lnTo>
                  <a:lnTo>
                    <a:pt x="11558" y="9321"/>
                  </a:lnTo>
                  <a:lnTo>
                    <a:pt x="11542" y="9435"/>
                  </a:lnTo>
                  <a:lnTo>
                    <a:pt x="11525" y="9548"/>
                  </a:lnTo>
                  <a:lnTo>
                    <a:pt x="11506" y="9661"/>
                  </a:lnTo>
                  <a:lnTo>
                    <a:pt x="11486" y="9773"/>
                  </a:lnTo>
                  <a:lnTo>
                    <a:pt x="11466" y="9884"/>
                  </a:lnTo>
                  <a:lnTo>
                    <a:pt x="11443" y="9995"/>
                  </a:lnTo>
                  <a:lnTo>
                    <a:pt x="11419" y="10106"/>
                  </a:lnTo>
                  <a:lnTo>
                    <a:pt x="11395" y="10216"/>
                  </a:lnTo>
                  <a:lnTo>
                    <a:pt x="11368" y="10325"/>
                  </a:lnTo>
                  <a:lnTo>
                    <a:pt x="11341" y="10434"/>
                  </a:lnTo>
                  <a:lnTo>
                    <a:pt x="11313" y="10543"/>
                  </a:lnTo>
                  <a:lnTo>
                    <a:pt x="11283" y="10650"/>
                  </a:lnTo>
                  <a:lnTo>
                    <a:pt x="11252" y="10757"/>
                  </a:lnTo>
                  <a:lnTo>
                    <a:pt x="11220" y="10863"/>
                  </a:lnTo>
                  <a:lnTo>
                    <a:pt x="11186" y="10969"/>
                  </a:lnTo>
                  <a:lnTo>
                    <a:pt x="11152" y="11074"/>
                  </a:lnTo>
                  <a:lnTo>
                    <a:pt x="11117" y="11178"/>
                  </a:lnTo>
                  <a:lnTo>
                    <a:pt x="11080" y="11282"/>
                  </a:lnTo>
                  <a:lnTo>
                    <a:pt x="11042" y="11386"/>
                  </a:lnTo>
                  <a:lnTo>
                    <a:pt x="11003" y="11488"/>
                  </a:lnTo>
                  <a:lnTo>
                    <a:pt x="10962" y="11590"/>
                  </a:lnTo>
                  <a:lnTo>
                    <a:pt x="10921" y="11690"/>
                  </a:lnTo>
                  <a:lnTo>
                    <a:pt x="10879" y="11791"/>
                  </a:lnTo>
                  <a:close/>
                  <a:moveTo>
                    <a:pt x="11162" y="12440"/>
                  </a:moveTo>
                  <a:lnTo>
                    <a:pt x="11275" y="12484"/>
                  </a:lnTo>
                  <a:lnTo>
                    <a:pt x="11387" y="12529"/>
                  </a:lnTo>
                  <a:lnTo>
                    <a:pt x="11497" y="12575"/>
                  </a:lnTo>
                  <a:lnTo>
                    <a:pt x="11606" y="12624"/>
                  </a:lnTo>
                  <a:lnTo>
                    <a:pt x="11715" y="12674"/>
                  </a:lnTo>
                  <a:lnTo>
                    <a:pt x="11824" y="12726"/>
                  </a:lnTo>
                  <a:lnTo>
                    <a:pt x="11930" y="12779"/>
                  </a:lnTo>
                  <a:lnTo>
                    <a:pt x="12036" y="12833"/>
                  </a:lnTo>
                  <a:lnTo>
                    <a:pt x="12142" y="12889"/>
                  </a:lnTo>
                  <a:lnTo>
                    <a:pt x="12245" y="12946"/>
                  </a:lnTo>
                  <a:lnTo>
                    <a:pt x="12349" y="13005"/>
                  </a:lnTo>
                  <a:lnTo>
                    <a:pt x="12451" y="13065"/>
                  </a:lnTo>
                  <a:lnTo>
                    <a:pt x="12552" y="13127"/>
                  </a:lnTo>
                  <a:lnTo>
                    <a:pt x="12653" y="13191"/>
                  </a:lnTo>
                  <a:lnTo>
                    <a:pt x="12751" y="13255"/>
                  </a:lnTo>
                  <a:lnTo>
                    <a:pt x="12850" y="13320"/>
                  </a:lnTo>
                  <a:lnTo>
                    <a:pt x="12759" y="13395"/>
                  </a:lnTo>
                  <a:lnTo>
                    <a:pt x="12666" y="13469"/>
                  </a:lnTo>
                  <a:lnTo>
                    <a:pt x="12573" y="13540"/>
                  </a:lnTo>
                  <a:lnTo>
                    <a:pt x="12477" y="13612"/>
                  </a:lnTo>
                  <a:lnTo>
                    <a:pt x="12381" y="13681"/>
                  </a:lnTo>
                  <a:lnTo>
                    <a:pt x="12283" y="13748"/>
                  </a:lnTo>
                  <a:lnTo>
                    <a:pt x="12185" y="13814"/>
                  </a:lnTo>
                  <a:lnTo>
                    <a:pt x="12084" y="13878"/>
                  </a:lnTo>
                  <a:lnTo>
                    <a:pt x="11984" y="13940"/>
                  </a:lnTo>
                  <a:lnTo>
                    <a:pt x="11881" y="14001"/>
                  </a:lnTo>
                  <a:lnTo>
                    <a:pt x="11779" y="14062"/>
                  </a:lnTo>
                  <a:lnTo>
                    <a:pt x="11674" y="14119"/>
                  </a:lnTo>
                  <a:lnTo>
                    <a:pt x="11568" y="14175"/>
                  </a:lnTo>
                  <a:lnTo>
                    <a:pt x="11461" y="14229"/>
                  </a:lnTo>
                  <a:lnTo>
                    <a:pt x="11354" y="14282"/>
                  </a:lnTo>
                  <a:lnTo>
                    <a:pt x="11245" y="14333"/>
                  </a:lnTo>
                  <a:lnTo>
                    <a:pt x="11136" y="14382"/>
                  </a:lnTo>
                  <a:lnTo>
                    <a:pt x="11025" y="14429"/>
                  </a:lnTo>
                  <a:lnTo>
                    <a:pt x="10914" y="14475"/>
                  </a:lnTo>
                  <a:lnTo>
                    <a:pt x="10802" y="14519"/>
                  </a:lnTo>
                  <a:lnTo>
                    <a:pt x="10688" y="14561"/>
                  </a:lnTo>
                  <a:lnTo>
                    <a:pt x="10573" y="14601"/>
                  </a:lnTo>
                  <a:lnTo>
                    <a:pt x="10458" y="14639"/>
                  </a:lnTo>
                  <a:lnTo>
                    <a:pt x="10342" y="14676"/>
                  </a:lnTo>
                  <a:lnTo>
                    <a:pt x="10225" y="14710"/>
                  </a:lnTo>
                  <a:lnTo>
                    <a:pt x="10107" y="14743"/>
                  </a:lnTo>
                  <a:lnTo>
                    <a:pt x="9989" y="14774"/>
                  </a:lnTo>
                  <a:lnTo>
                    <a:pt x="9869" y="14802"/>
                  </a:lnTo>
                  <a:lnTo>
                    <a:pt x="9749" y="14829"/>
                  </a:lnTo>
                  <a:lnTo>
                    <a:pt x="9628" y="14854"/>
                  </a:lnTo>
                  <a:lnTo>
                    <a:pt x="9507" y="14877"/>
                  </a:lnTo>
                  <a:lnTo>
                    <a:pt x="9383" y="14898"/>
                  </a:lnTo>
                  <a:lnTo>
                    <a:pt x="9450" y="14833"/>
                  </a:lnTo>
                  <a:lnTo>
                    <a:pt x="9516" y="14767"/>
                  </a:lnTo>
                  <a:lnTo>
                    <a:pt x="9582" y="14700"/>
                  </a:lnTo>
                  <a:lnTo>
                    <a:pt x="9645" y="14633"/>
                  </a:lnTo>
                  <a:lnTo>
                    <a:pt x="9710" y="14564"/>
                  </a:lnTo>
                  <a:lnTo>
                    <a:pt x="9772" y="14495"/>
                  </a:lnTo>
                  <a:lnTo>
                    <a:pt x="9835" y="14424"/>
                  </a:lnTo>
                  <a:lnTo>
                    <a:pt x="9897" y="14354"/>
                  </a:lnTo>
                  <a:lnTo>
                    <a:pt x="9958" y="14282"/>
                  </a:lnTo>
                  <a:lnTo>
                    <a:pt x="10019" y="14210"/>
                  </a:lnTo>
                  <a:lnTo>
                    <a:pt x="10078" y="14137"/>
                  </a:lnTo>
                  <a:lnTo>
                    <a:pt x="10138" y="14064"/>
                  </a:lnTo>
                  <a:lnTo>
                    <a:pt x="10195" y="13988"/>
                  </a:lnTo>
                  <a:lnTo>
                    <a:pt x="10254" y="13913"/>
                  </a:lnTo>
                  <a:lnTo>
                    <a:pt x="10310" y="13837"/>
                  </a:lnTo>
                  <a:lnTo>
                    <a:pt x="10367" y="13761"/>
                  </a:lnTo>
                  <a:lnTo>
                    <a:pt x="10422" y="13684"/>
                  </a:lnTo>
                  <a:lnTo>
                    <a:pt x="10476" y="13606"/>
                  </a:lnTo>
                  <a:lnTo>
                    <a:pt x="10531" y="13526"/>
                  </a:lnTo>
                  <a:lnTo>
                    <a:pt x="10584" y="13447"/>
                  </a:lnTo>
                  <a:lnTo>
                    <a:pt x="10636" y="13367"/>
                  </a:lnTo>
                  <a:lnTo>
                    <a:pt x="10688" y="13286"/>
                  </a:lnTo>
                  <a:lnTo>
                    <a:pt x="10739" y="13204"/>
                  </a:lnTo>
                  <a:lnTo>
                    <a:pt x="10789" y="13121"/>
                  </a:lnTo>
                  <a:lnTo>
                    <a:pt x="10839" y="13039"/>
                  </a:lnTo>
                  <a:lnTo>
                    <a:pt x="10888" y="12955"/>
                  </a:lnTo>
                  <a:lnTo>
                    <a:pt x="10935" y="12871"/>
                  </a:lnTo>
                  <a:lnTo>
                    <a:pt x="10982" y="12786"/>
                  </a:lnTo>
                  <a:lnTo>
                    <a:pt x="11028" y="12701"/>
                  </a:lnTo>
                  <a:lnTo>
                    <a:pt x="11074" y="12614"/>
                  </a:lnTo>
                  <a:lnTo>
                    <a:pt x="11119" y="12528"/>
                  </a:lnTo>
                  <a:lnTo>
                    <a:pt x="11162" y="12440"/>
                  </a:lnTo>
                  <a:close/>
                  <a:moveTo>
                    <a:pt x="8474" y="14988"/>
                  </a:moveTo>
                  <a:lnTo>
                    <a:pt x="8474" y="11911"/>
                  </a:lnTo>
                  <a:lnTo>
                    <a:pt x="8545" y="11913"/>
                  </a:lnTo>
                  <a:lnTo>
                    <a:pt x="8616" y="11916"/>
                  </a:lnTo>
                  <a:lnTo>
                    <a:pt x="8687" y="11920"/>
                  </a:lnTo>
                  <a:lnTo>
                    <a:pt x="8757" y="11924"/>
                  </a:lnTo>
                  <a:lnTo>
                    <a:pt x="8828" y="11929"/>
                  </a:lnTo>
                  <a:lnTo>
                    <a:pt x="8899" y="11934"/>
                  </a:lnTo>
                  <a:lnTo>
                    <a:pt x="8969" y="11940"/>
                  </a:lnTo>
                  <a:lnTo>
                    <a:pt x="9039" y="11946"/>
                  </a:lnTo>
                  <a:lnTo>
                    <a:pt x="9108" y="11953"/>
                  </a:lnTo>
                  <a:lnTo>
                    <a:pt x="9178" y="11960"/>
                  </a:lnTo>
                  <a:lnTo>
                    <a:pt x="9248" y="11968"/>
                  </a:lnTo>
                  <a:lnTo>
                    <a:pt x="9317" y="11976"/>
                  </a:lnTo>
                  <a:lnTo>
                    <a:pt x="9387" y="11986"/>
                  </a:lnTo>
                  <a:lnTo>
                    <a:pt x="9455" y="11995"/>
                  </a:lnTo>
                  <a:lnTo>
                    <a:pt x="9524" y="12005"/>
                  </a:lnTo>
                  <a:lnTo>
                    <a:pt x="9593" y="12016"/>
                  </a:lnTo>
                  <a:lnTo>
                    <a:pt x="9661" y="12027"/>
                  </a:lnTo>
                  <a:lnTo>
                    <a:pt x="9729" y="12039"/>
                  </a:lnTo>
                  <a:lnTo>
                    <a:pt x="9797" y="12051"/>
                  </a:lnTo>
                  <a:lnTo>
                    <a:pt x="9865" y="12064"/>
                  </a:lnTo>
                  <a:lnTo>
                    <a:pt x="9932" y="12077"/>
                  </a:lnTo>
                  <a:lnTo>
                    <a:pt x="10000" y="12091"/>
                  </a:lnTo>
                  <a:lnTo>
                    <a:pt x="10067" y="12106"/>
                  </a:lnTo>
                  <a:lnTo>
                    <a:pt x="10134" y="12121"/>
                  </a:lnTo>
                  <a:lnTo>
                    <a:pt x="10200" y="12136"/>
                  </a:lnTo>
                  <a:lnTo>
                    <a:pt x="10267" y="12153"/>
                  </a:lnTo>
                  <a:lnTo>
                    <a:pt x="10334" y="12169"/>
                  </a:lnTo>
                  <a:lnTo>
                    <a:pt x="10399" y="12187"/>
                  </a:lnTo>
                  <a:lnTo>
                    <a:pt x="10465" y="12204"/>
                  </a:lnTo>
                  <a:lnTo>
                    <a:pt x="10531" y="12223"/>
                  </a:lnTo>
                  <a:lnTo>
                    <a:pt x="10596" y="12242"/>
                  </a:lnTo>
                  <a:lnTo>
                    <a:pt x="10661" y="12262"/>
                  </a:lnTo>
                  <a:lnTo>
                    <a:pt x="10610" y="12363"/>
                  </a:lnTo>
                  <a:lnTo>
                    <a:pt x="10557" y="12462"/>
                  </a:lnTo>
                  <a:lnTo>
                    <a:pt x="10504" y="12561"/>
                  </a:lnTo>
                  <a:lnTo>
                    <a:pt x="10450" y="12659"/>
                  </a:lnTo>
                  <a:lnTo>
                    <a:pt x="10393" y="12757"/>
                  </a:lnTo>
                  <a:lnTo>
                    <a:pt x="10337" y="12853"/>
                  </a:lnTo>
                  <a:lnTo>
                    <a:pt x="10279" y="12948"/>
                  </a:lnTo>
                  <a:lnTo>
                    <a:pt x="10220" y="13042"/>
                  </a:lnTo>
                  <a:lnTo>
                    <a:pt x="10159" y="13135"/>
                  </a:lnTo>
                  <a:lnTo>
                    <a:pt x="10099" y="13228"/>
                  </a:lnTo>
                  <a:lnTo>
                    <a:pt x="10036" y="13319"/>
                  </a:lnTo>
                  <a:lnTo>
                    <a:pt x="9972" y="13410"/>
                  </a:lnTo>
                  <a:lnTo>
                    <a:pt x="9909" y="13499"/>
                  </a:lnTo>
                  <a:lnTo>
                    <a:pt x="9843" y="13588"/>
                  </a:lnTo>
                  <a:lnTo>
                    <a:pt x="9776" y="13675"/>
                  </a:lnTo>
                  <a:lnTo>
                    <a:pt x="9710" y="13761"/>
                  </a:lnTo>
                  <a:lnTo>
                    <a:pt x="9641" y="13846"/>
                  </a:lnTo>
                  <a:lnTo>
                    <a:pt x="9571" y="13930"/>
                  </a:lnTo>
                  <a:lnTo>
                    <a:pt x="9501" y="14012"/>
                  </a:lnTo>
                  <a:lnTo>
                    <a:pt x="9430" y="14095"/>
                  </a:lnTo>
                  <a:lnTo>
                    <a:pt x="9358" y="14175"/>
                  </a:lnTo>
                  <a:lnTo>
                    <a:pt x="9284" y="14255"/>
                  </a:lnTo>
                  <a:lnTo>
                    <a:pt x="9210" y="14333"/>
                  </a:lnTo>
                  <a:lnTo>
                    <a:pt x="9135" y="14410"/>
                  </a:lnTo>
                  <a:lnTo>
                    <a:pt x="9059" y="14487"/>
                  </a:lnTo>
                  <a:lnTo>
                    <a:pt x="8982" y="14562"/>
                  </a:lnTo>
                  <a:lnTo>
                    <a:pt x="8904" y="14636"/>
                  </a:lnTo>
                  <a:lnTo>
                    <a:pt x="8825" y="14708"/>
                  </a:lnTo>
                  <a:lnTo>
                    <a:pt x="8746" y="14779"/>
                  </a:lnTo>
                  <a:lnTo>
                    <a:pt x="8666" y="14850"/>
                  </a:lnTo>
                  <a:lnTo>
                    <a:pt x="8584" y="14918"/>
                  </a:lnTo>
                  <a:lnTo>
                    <a:pt x="8502" y="14987"/>
                  </a:lnTo>
                  <a:lnTo>
                    <a:pt x="8474" y="14988"/>
                  </a:lnTo>
                  <a:close/>
                  <a:moveTo>
                    <a:pt x="7036" y="14898"/>
                  </a:moveTo>
                  <a:lnTo>
                    <a:pt x="6913" y="14877"/>
                  </a:lnTo>
                  <a:lnTo>
                    <a:pt x="6791" y="14854"/>
                  </a:lnTo>
                  <a:lnTo>
                    <a:pt x="6670" y="14829"/>
                  </a:lnTo>
                  <a:lnTo>
                    <a:pt x="6550" y="14802"/>
                  </a:lnTo>
                  <a:lnTo>
                    <a:pt x="6431" y="14774"/>
                  </a:lnTo>
                  <a:lnTo>
                    <a:pt x="6312" y="14743"/>
                  </a:lnTo>
                  <a:lnTo>
                    <a:pt x="6194" y="14710"/>
                  </a:lnTo>
                  <a:lnTo>
                    <a:pt x="6077" y="14676"/>
                  </a:lnTo>
                  <a:lnTo>
                    <a:pt x="5961" y="14639"/>
                  </a:lnTo>
                  <a:lnTo>
                    <a:pt x="5846" y="14601"/>
                  </a:lnTo>
                  <a:lnTo>
                    <a:pt x="5731" y="14561"/>
                  </a:lnTo>
                  <a:lnTo>
                    <a:pt x="5618" y="14519"/>
                  </a:lnTo>
                  <a:lnTo>
                    <a:pt x="5505" y="14475"/>
                  </a:lnTo>
                  <a:lnTo>
                    <a:pt x="5395" y="14429"/>
                  </a:lnTo>
                  <a:lnTo>
                    <a:pt x="5284" y="14382"/>
                  </a:lnTo>
                  <a:lnTo>
                    <a:pt x="5174" y="14333"/>
                  </a:lnTo>
                  <a:lnTo>
                    <a:pt x="5065" y="14282"/>
                  </a:lnTo>
                  <a:lnTo>
                    <a:pt x="4958" y="14229"/>
                  </a:lnTo>
                  <a:lnTo>
                    <a:pt x="4851" y="14175"/>
                  </a:lnTo>
                  <a:lnTo>
                    <a:pt x="4746" y="14119"/>
                  </a:lnTo>
                  <a:lnTo>
                    <a:pt x="4641" y="14062"/>
                  </a:lnTo>
                  <a:lnTo>
                    <a:pt x="4538" y="14001"/>
                  </a:lnTo>
                  <a:lnTo>
                    <a:pt x="4436" y="13940"/>
                  </a:lnTo>
                  <a:lnTo>
                    <a:pt x="4335" y="13878"/>
                  </a:lnTo>
                  <a:lnTo>
                    <a:pt x="4235" y="13814"/>
                  </a:lnTo>
                  <a:lnTo>
                    <a:pt x="4137" y="13748"/>
                  </a:lnTo>
                  <a:lnTo>
                    <a:pt x="4038" y="13681"/>
                  </a:lnTo>
                  <a:lnTo>
                    <a:pt x="3943" y="13612"/>
                  </a:lnTo>
                  <a:lnTo>
                    <a:pt x="3847" y="13540"/>
                  </a:lnTo>
                  <a:lnTo>
                    <a:pt x="3753" y="13469"/>
                  </a:lnTo>
                  <a:lnTo>
                    <a:pt x="3660" y="13395"/>
                  </a:lnTo>
                  <a:lnTo>
                    <a:pt x="3569" y="13320"/>
                  </a:lnTo>
                  <a:lnTo>
                    <a:pt x="3668" y="13255"/>
                  </a:lnTo>
                  <a:lnTo>
                    <a:pt x="3767" y="13191"/>
                  </a:lnTo>
                  <a:lnTo>
                    <a:pt x="3867" y="13127"/>
                  </a:lnTo>
                  <a:lnTo>
                    <a:pt x="3968" y="13065"/>
                  </a:lnTo>
                  <a:lnTo>
                    <a:pt x="4071" y="13005"/>
                  </a:lnTo>
                  <a:lnTo>
                    <a:pt x="4174" y="12946"/>
                  </a:lnTo>
                  <a:lnTo>
                    <a:pt x="4278" y="12889"/>
                  </a:lnTo>
                  <a:lnTo>
                    <a:pt x="4383" y="12833"/>
                  </a:lnTo>
                  <a:lnTo>
                    <a:pt x="4489" y="12779"/>
                  </a:lnTo>
                  <a:lnTo>
                    <a:pt x="4596" y="12726"/>
                  </a:lnTo>
                  <a:lnTo>
                    <a:pt x="4704" y="12674"/>
                  </a:lnTo>
                  <a:lnTo>
                    <a:pt x="4813" y="12624"/>
                  </a:lnTo>
                  <a:lnTo>
                    <a:pt x="4923" y="12575"/>
                  </a:lnTo>
                  <a:lnTo>
                    <a:pt x="5033" y="12529"/>
                  </a:lnTo>
                  <a:lnTo>
                    <a:pt x="5144" y="12484"/>
                  </a:lnTo>
                  <a:lnTo>
                    <a:pt x="5257" y="12440"/>
                  </a:lnTo>
                  <a:lnTo>
                    <a:pt x="5301" y="12528"/>
                  </a:lnTo>
                  <a:lnTo>
                    <a:pt x="5345" y="12614"/>
                  </a:lnTo>
                  <a:lnTo>
                    <a:pt x="5391" y="12701"/>
                  </a:lnTo>
                  <a:lnTo>
                    <a:pt x="5437" y="12786"/>
                  </a:lnTo>
                  <a:lnTo>
                    <a:pt x="5484" y="12871"/>
                  </a:lnTo>
                  <a:lnTo>
                    <a:pt x="5532" y="12955"/>
                  </a:lnTo>
                  <a:lnTo>
                    <a:pt x="5580" y="13039"/>
                  </a:lnTo>
                  <a:lnTo>
                    <a:pt x="5630" y="13121"/>
                  </a:lnTo>
                  <a:lnTo>
                    <a:pt x="5680" y="13204"/>
                  </a:lnTo>
                  <a:lnTo>
                    <a:pt x="5731" y="13286"/>
                  </a:lnTo>
                  <a:lnTo>
                    <a:pt x="5783" y="13367"/>
                  </a:lnTo>
                  <a:lnTo>
                    <a:pt x="5835" y="13447"/>
                  </a:lnTo>
                  <a:lnTo>
                    <a:pt x="5888" y="13526"/>
                  </a:lnTo>
                  <a:lnTo>
                    <a:pt x="5943" y="13606"/>
                  </a:lnTo>
                  <a:lnTo>
                    <a:pt x="5997" y="13684"/>
                  </a:lnTo>
                  <a:lnTo>
                    <a:pt x="6052" y="13761"/>
                  </a:lnTo>
                  <a:lnTo>
                    <a:pt x="6109" y="13837"/>
                  </a:lnTo>
                  <a:lnTo>
                    <a:pt x="6166" y="13913"/>
                  </a:lnTo>
                  <a:lnTo>
                    <a:pt x="6224" y="13988"/>
                  </a:lnTo>
                  <a:lnTo>
                    <a:pt x="6282" y="14064"/>
                  </a:lnTo>
                  <a:lnTo>
                    <a:pt x="6341" y="14137"/>
                  </a:lnTo>
                  <a:lnTo>
                    <a:pt x="6400" y="14210"/>
                  </a:lnTo>
                  <a:lnTo>
                    <a:pt x="6461" y="14282"/>
                  </a:lnTo>
                  <a:lnTo>
                    <a:pt x="6522" y="14354"/>
                  </a:lnTo>
                  <a:lnTo>
                    <a:pt x="6584" y="14424"/>
                  </a:lnTo>
                  <a:lnTo>
                    <a:pt x="6647" y="14495"/>
                  </a:lnTo>
                  <a:lnTo>
                    <a:pt x="6710" y="14564"/>
                  </a:lnTo>
                  <a:lnTo>
                    <a:pt x="6774" y="14633"/>
                  </a:lnTo>
                  <a:lnTo>
                    <a:pt x="6839" y="14700"/>
                  </a:lnTo>
                  <a:lnTo>
                    <a:pt x="6903" y="14767"/>
                  </a:lnTo>
                  <a:lnTo>
                    <a:pt x="6969" y="14833"/>
                  </a:lnTo>
                  <a:lnTo>
                    <a:pt x="7036" y="14898"/>
                  </a:lnTo>
                  <a:close/>
                  <a:moveTo>
                    <a:pt x="7945" y="8277"/>
                  </a:moveTo>
                  <a:lnTo>
                    <a:pt x="7945" y="11394"/>
                  </a:lnTo>
                  <a:lnTo>
                    <a:pt x="7867" y="11396"/>
                  </a:lnTo>
                  <a:lnTo>
                    <a:pt x="7789" y="11400"/>
                  </a:lnTo>
                  <a:lnTo>
                    <a:pt x="7711" y="11404"/>
                  </a:lnTo>
                  <a:lnTo>
                    <a:pt x="7633" y="11408"/>
                  </a:lnTo>
                  <a:lnTo>
                    <a:pt x="7555" y="11413"/>
                  </a:lnTo>
                  <a:lnTo>
                    <a:pt x="7478" y="11419"/>
                  </a:lnTo>
                  <a:lnTo>
                    <a:pt x="7401" y="11425"/>
                  </a:lnTo>
                  <a:lnTo>
                    <a:pt x="7324" y="11433"/>
                  </a:lnTo>
                  <a:lnTo>
                    <a:pt x="7247" y="11440"/>
                  </a:lnTo>
                  <a:lnTo>
                    <a:pt x="7170" y="11449"/>
                  </a:lnTo>
                  <a:lnTo>
                    <a:pt x="7094" y="11458"/>
                  </a:lnTo>
                  <a:lnTo>
                    <a:pt x="7018" y="11467"/>
                  </a:lnTo>
                  <a:lnTo>
                    <a:pt x="6942" y="11477"/>
                  </a:lnTo>
                  <a:lnTo>
                    <a:pt x="6866" y="11488"/>
                  </a:lnTo>
                  <a:lnTo>
                    <a:pt x="6790" y="11500"/>
                  </a:lnTo>
                  <a:lnTo>
                    <a:pt x="6715" y="11512"/>
                  </a:lnTo>
                  <a:lnTo>
                    <a:pt x="6640" y="11525"/>
                  </a:lnTo>
                  <a:lnTo>
                    <a:pt x="6565" y="11538"/>
                  </a:lnTo>
                  <a:lnTo>
                    <a:pt x="6491" y="11552"/>
                  </a:lnTo>
                  <a:lnTo>
                    <a:pt x="6416" y="11566"/>
                  </a:lnTo>
                  <a:lnTo>
                    <a:pt x="6342" y="11582"/>
                  </a:lnTo>
                  <a:lnTo>
                    <a:pt x="6268" y="11598"/>
                  </a:lnTo>
                  <a:lnTo>
                    <a:pt x="6194" y="11614"/>
                  </a:lnTo>
                  <a:lnTo>
                    <a:pt x="6120" y="11631"/>
                  </a:lnTo>
                  <a:lnTo>
                    <a:pt x="6047" y="11649"/>
                  </a:lnTo>
                  <a:lnTo>
                    <a:pt x="5973" y="11667"/>
                  </a:lnTo>
                  <a:lnTo>
                    <a:pt x="5901" y="11686"/>
                  </a:lnTo>
                  <a:lnTo>
                    <a:pt x="5829" y="11706"/>
                  </a:lnTo>
                  <a:lnTo>
                    <a:pt x="5756" y="11726"/>
                  </a:lnTo>
                  <a:lnTo>
                    <a:pt x="5684" y="11747"/>
                  </a:lnTo>
                  <a:lnTo>
                    <a:pt x="5612" y="11768"/>
                  </a:lnTo>
                  <a:lnTo>
                    <a:pt x="5540" y="11791"/>
                  </a:lnTo>
                  <a:lnTo>
                    <a:pt x="5498" y="11690"/>
                  </a:lnTo>
                  <a:lnTo>
                    <a:pt x="5457" y="11590"/>
                  </a:lnTo>
                  <a:lnTo>
                    <a:pt x="5417" y="11488"/>
                  </a:lnTo>
                  <a:lnTo>
                    <a:pt x="5377" y="11386"/>
                  </a:lnTo>
                  <a:lnTo>
                    <a:pt x="5339" y="11282"/>
                  </a:lnTo>
                  <a:lnTo>
                    <a:pt x="5303" y="11178"/>
                  </a:lnTo>
                  <a:lnTo>
                    <a:pt x="5267" y="11074"/>
                  </a:lnTo>
                  <a:lnTo>
                    <a:pt x="5233" y="10969"/>
                  </a:lnTo>
                  <a:lnTo>
                    <a:pt x="5200" y="10863"/>
                  </a:lnTo>
                  <a:lnTo>
                    <a:pt x="5167" y="10757"/>
                  </a:lnTo>
                  <a:lnTo>
                    <a:pt x="5136" y="10650"/>
                  </a:lnTo>
                  <a:lnTo>
                    <a:pt x="5106" y="10543"/>
                  </a:lnTo>
                  <a:lnTo>
                    <a:pt x="5079" y="10434"/>
                  </a:lnTo>
                  <a:lnTo>
                    <a:pt x="5051" y="10325"/>
                  </a:lnTo>
                  <a:lnTo>
                    <a:pt x="5025" y="10216"/>
                  </a:lnTo>
                  <a:lnTo>
                    <a:pt x="5000" y="10106"/>
                  </a:lnTo>
                  <a:lnTo>
                    <a:pt x="4976" y="9995"/>
                  </a:lnTo>
                  <a:lnTo>
                    <a:pt x="4954" y="9884"/>
                  </a:lnTo>
                  <a:lnTo>
                    <a:pt x="4933" y="9773"/>
                  </a:lnTo>
                  <a:lnTo>
                    <a:pt x="4913" y="9661"/>
                  </a:lnTo>
                  <a:lnTo>
                    <a:pt x="4895" y="9548"/>
                  </a:lnTo>
                  <a:lnTo>
                    <a:pt x="4877" y="9435"/>
                  </a:lnTo>
                  <a:lnTo>
                    <a:pt x="4861" y="9321"/>
                  </a:lnTo>
                  <a:lnTo>
                    <a:pt x="4847" y="9207"/>
                  </a:lnTo>
                  <a:lnTo>
                    <a:pt x="4833" y="9092"/>
                  </a:lnTo>
                  <a:lnTo>
                    <a:pt x="4822" y="8977"/>
                  </a:lnTo>
                  <a:lnTo>
                    <a:pt x="4811" y="8862"/>
                  </a:lnTo>
                  <a:lnTo>
                    <a:pt x="4802" y="8746"/>
                  </a:lnTo>
                  <a:lnTo>
                    <a:pt x="4794" y="8628"/>
                  </a:lnTo>
                  <a:lnTo>
                    <a:pt x="4787" y="8512"/>
                  </a:lnTo>
                  <a:lnTo>
                    <a:pt x="4782" y="8394"/>
                  </a:lnTo>
                  <a:lnTo>
                    <a:pt x="4779" y="8277"/>
                  </a:lnTo>
                  <a:lnTo>
                    <a:pt x="7945" y="8277"/>
                  </a:lnTo>
                  <a:close/>
                  <a:moveTo>
                    <a:pt x="5353" y="4695"/>
                  </a:moveTo>
                  <a:lnTo>
                    <a:pt x="5430" y="4721"/>
                  </a:lnTo>
                  <a:lnTo>
                    <a:pt x="5507" y="4746"/>
                  </a:lnTo>
                  <a:lnTo>
                    <a:pt x="5583" y="4770"/>
                  </a:lnTo>
                  <a:lnTo>
                    <a:pt x="5661" y="4793"/>
                  </a:lnTo>
                  <a:lnTo>
                    <a:pt x="5739" y="4816"/>
                  </a:lnTo>
                  <a:lnTo>
                    <a:pt x="5817" y="4838"/>
                  </a:lnTo>
                  <a:lnTo>
                    <a:pt x="5896" y="4860"/>
                  </a:lnTo>
                  <a:lnTo>
                    <a:pt x="5974" y="4880"/>
                  </a:lnTo>
                  <a:lnTo>
                    <a:pt x="6053" y="4900"/>
                  </a:lnTo>
                  <a:lnTo>
                    <a:pt x="6134" y="4920"/>
                  </a:lnTo>
                  <a:lnTo>
                    <a:pt x="6213" y="4938"/>
                  </a:lnTo>
                  <a:lnTo>
                    <a:pt x="6293" y="4956"/>
                  </a:lnTo>
                  <a:lnTo>
                    <a:pt x="6373" y="4973"/>
                  </a:lnTo>
                  <a:lnTo>
                    <a:pt x="6454" y="4990"/>
                  </a:lnTo>
                  <a:lnTo>
                    <a:pt x="6535" y="5005"/>
                  </a:lnTo>
                  <a:lnTo>
                    <a:pt x="6615" y="5020"/>
                  </a:lnTo>
                  <a:lnTo>
                    <a:pt x="6697" y="5035"/>
                  </a:lnTo>
                  <a:lnTo>
                    <a:pt x="6778" y="5048"/>
                  </a:lnTo>
                  <a:lnTo>
                    <a:pt x="6860" y="5061"/>
                  </a:lnTo>
                  <a:lnTo>
                    <a:pt x="6942" y="5073"/>
                  </a:lnTo>
                  <a:lnTo>
                    <a:pt x="7024" y="5084"/>
                  </a:lnTo>
                  <a:lnTo>
                    <a:pt x="7106" y="5095"/>
                  </a:lnTo>
                  <a:lnTo>
                    <a:pt x="7189" y="5105"/>
                  </a:lnTo>
                  <a:lnTo>
                    <a:pt x="7273" y="5114"/>
                  </a:lnTo>
                  <a:lnTo>
                    <a:pt x="7356" y="5122"/>
                  </a:lnTo>
                  <a:lnTo>
                    <a:pt x="7439" y="5131"/>
                  </a:lnTo>
                  <a:lnTo>
                    <a:pt x="7523" y="5137"/>
                  </a:lnTo>
                  <a:lnTo>
                    <a:pt x="7607" y="5143"/>
                  </a:lnTo>
                  <a:lnTo>
                    <a:pt x="7691" y="5149"/>
                  </a:lnTo>
                  <a:lnTo>
                    <a:pt x="7775" y="5153"/>
                  </a:lnTo>
                  <a:lnTo>
                    <a:pt x="7860" y="5157"/>
                  </a:lnTo>
                  <a:lnTo>
                    <a:pt x="7945" y="5160"/>
                  </a:lnTo>
                  <a:lnTo>
                    <a:pt x="7945" y="7759"/>
                  </a:lnTo>
                  <a:lnTo>
                    <a:pt x="4779" y="7759"/>
                  </a:lnTo>
                  <a:lnTo>
                    <a:pt x="4782" y="7658"/>
                  </a:lnTo>
                  <a:lnTo>
                    <a:pt x="4786" y="7557"/>
                  </a:lnTo>
                  <a:lnTo>
                    <a:pt x="4791" y="7456"/>
                  </a:lnTo>
                  <a:lnTo>
                    <a:pt x="4797" y="7356"/>
                  </a:lnTo>
                  <a:lnTo>
                    <a:pt x="4805" y="7255"/>
                  </a:lnTo>
                  <a:lnTo>
                    <a:pt x="4812" y="7155"/>
                  </a:lnTo>
                  <a:lnTo>
                    <a:pt x="4821" y="7056"/>
                  </a:lnTo>
                  <a:lnTo>
                    <a:pt x="4831" y="6957"/>
                  </a:lnTo>
                  <a:lnTo>
                    <a:pt x="4843" y="6857"/>
                  </a:lnTo>
                  <a:lnTo>
                    <a:pt x="4854" y="6759"/>
                  </a:lnTo>
                  <a:lnTo>
                    <a:pt x="4867" y="6661"/>
                  </a:lnTo>
                  <a:lnTo>
                    <a:pt x="4881" y="6563"/>
                  </a:lnTo>
                  <a:lnTo>
                    <a:pt x="4896" y="6466"/>
                  </a:lnTo>
                  <a:lnTo>
                    <a:pt x="4911" y="6368"/>
                  </a:lnTo>
                  <a:lnTo>
                    <a:pt x="4928" y="6272"/>
                  </a:lnTo>
                  <a:lnTo>
                    <a:pt x="4945" y="6176"/>
                  </a:lnTo>
                  <a:lnTo>
                    <a:pt x="4964" y="6080"/>
                  </a:lnTo>
                  <a:lnTo>
                    <a:pt x="4983" y="5984"/>
                  </a:lnTo>
                  <a:lnTo>
                    <a:pt x="5004" y="5889"/>
                  </a:lnTo>
                  <a:lnTo>
                    <a:pt x="5025" y="5795"/>
                  </a:lnTo>
                  <a:lnTo>
                    <a:pt x="5048" y="5701"/>
                  </a:lnTo>
                  <a:lnTo>
                    <a:pt x="5070" y="5607"/>
                  </a:lnTo>
                  <a:lnTo>
                    <a:pt x="5095" y="5513"/>
                  </a:lnTo>
                  <a:lnTo>
                    <a:pt x="5120" y="5420"/>
                  </a:lnTo>
                  <a:lnTo>
                    <a:pt x="5145" y="5328"/>
                  </a:lnTo>
                  <a:lnTo>
                    <a:pt x="5172" y="5236"/>
                  </a:lnTo>
                  <a:lnTo>
                    <a:pt x="5201" y="5145"/>
                  </a:lnTo>
                  <a:lnTo>
                    <a:pt x="5228" y="5053"/>
                  </a:lnTo>
                  <a:lnTo>
                    <a:pt x="5258" y="4963"/>
                  </a:lnTo>
                  <a:lnTo>
                    <a:pt x="5289" y="4873"/>
                  </a:lnTo>
                  <a:lnTo>
                    <a:pt x="5321" y="4784"/>
                  </a:lnTo>
                  <a:lnTo>
                    <a:pt x="5353" y="4695"/>
                  </a:lnTo>
                  <a:close/>
                  <a:moveTo>
                    <a:pt x="5056" y="4040"/>
                  </a:moveTo>
                  <a:lnTo>
                    <a:pt x="4994" y="4015"/>
                  </a:lnTo>
                  <a:lnTo>
                    <a:pt x="4934" y="3989"/>
                  </a:lnTo>
                  <a:lnTo>
                    <a:pt x="4873" y="3963"/>
                  </a:lnTo>
                  <a:lnTo>
                    <a:pt x="4813" y="3936"/>
                  </a:lnTo>
                  <a:lnTo>
                    <a:pt x="4753" y="3909"/>
                  </a:lnTo>
                  <a:lnTo>
                    <a:pt x="4693" y="3882"/>
                  </a:lnTo>
                  <a:lnTo>
                    <a:pt x="4633" y="3854"/>
                  </a:lnTo>
                  <a:lnTo>
                    <a:pt x="4575" y="3825"/>
                  </a:lnTo>
                  <a:lnTo>
                    <a:pt x="4515" y="3796"/>
                  </a:lnTo>
                  <a:lnTo>
                    <a:pt x="4457" y="3766"/>
                  </a:lnTo>
                  <a:lnTo>
                    <a:pt x="4398" y="3736"/>
                  </a:lnTo>
                  <a:lnTo>
                    <a:pt x="4341" y="3705"/>
                  </a:lnTo>
                  <a:lnTo>
                    <a:pt x="4282" y="3674"/>
                  </a:lnTo>
                  <a:lnTo>
                    <a:pt x="4225" y="3643"/>
                  </a:lnTo>
                  <a:lnTo>
                    <a:pt x="4168" y="3611"/>
                  </a:lnTo>
                  <a:lnTo>
                    <a:pt x="4111" y="3579"/>
                  </a:lnTo>
                  <a:lnTo>
                    <a:pt x="3998" y="3513"/>
                  </a:lnTo>
                  <a:lnTo>
                    <a:pt x="3886" y="3446"/>
                  </a:lnTo>
                  <a:lnTo>
                    <a:pt x="3776" y="3377"/>
                  </a:lnTo>
                  <a:lnTo>
                    <a:pt x="3667" y="3305"/>
                  </a:lnTo>
                  <a:lnTo>
                    <a:pt x="3559" y="3233"/>
                  </a:lnTo>
                  <a:lnTo>
                    <a:pt x="3451" y="3159"/>
                  </a:lnTo>
                  <a:lnTo>
                    <a:pt x="3345" y="3084"/>
                  </a:lnTo>
                  <a:lnTo>
                    <a:pt x="3241" y="3007"/>
                  </a:lnTo>
                  <a:lnTo>
                    <a:pt x="3337" y="2917"/>
                  </a:lnTo>
                  <a:lnTo>
                    <a:pt x="3436" y="2829"/>
                  </a:lnTo>
                  <a:lnTo>
                    <a:pt x="3535" y="2743"/>
                  </a:lnTo>
                  <a:lnTo>
                    <a:pt x="3637" y="2659"/>
                  </a:lnTo>
                  <a:lnTo>
                    <a:pt x="3740" y="2576"/>
                  </a:lnTo>
                  <a:lnTo>
                    <a:pt x="3845" y="2496"/>
                  </a:lnTo>
                  <a:lnTo>
                    <a:pt x="3951" y="2417"/>
                  </a:lnTo>
                  <a:lnTo>
                    <a:pt x="4059" y="2340"/>
                  </a:lnTo>
                  <a:lnTo>
                    <a:pt x="4168" y="2266"/>
                  </a:lnTo>
                  <a:lnTo>
                    <a:pt x="4279" y="2193"/>
                  </a:lnTo>
                  <a:lnTo>
                    <a:pt x="4391" y="2122"/>
                  </a:lnTo>
                  <a:lnTo>
                    <a:pt x="4505" y="2054"/>
                  </a:lnTo>
                  <a:lnTo>
                    <a:pt x="4620" y="1986"/>
                  </a:lnTo>
                  <a:lnTo>
                    <a:pt x="4736" y="1921"/>
                  </a:lnTo>
                  <a:lnTo>
                    <a:pt x="4854" y="1859"/>
                  </a:lnTo>
                  <a:lnTo>
                    <a:pt x="4973" y="1799"/>
                  </a:lnTo>
                  <a:lnTo>
                    <a:pt x="5093" y="1740"/>
                  </a:lnTo>
                  <a:lnTo>
                    <a:pt x="5215" y="1684"/>
                  </a:lnTo>
                  <a:lnTo>
                    <a:pt x="5338" y="1630"/>
                  </a:lnTo>
                  <a:lnTo>
                    <a:pt x="5461" y="1579"/>
                  </a:lnTo>
                  <a:lnTo>
                    <a:pt x="5587" y="1528"/>
                  </a:lnTo>
                  <a:lnTo>
                    <a:pt x="5714" y="1481"/>
                  </a:lnTo>
                  <a:lnTo>
                    <a:pt x="5841" y="1436"/>
                  </a:lnTo>
                  <a:lnTo>
                    <a:pt x="5969" y="1393"/>
                  </a:lnTo>
                  <a:lnTo>
                    <a:pt x="6100" y="1353"/>
                  </a:lnTo>
                  <a:lnTo>
                    <a:pt x="6230" y="1315"/>
                  </a:lnTo>
                  <a:lnTo>
                    <a:pt x="6362" y="1279"/>
                  </a:lnTo>
                  <a:lnTo>
                    <a:pt x="6495" y="1246"/>
                  </a:lnTo>
                  <a:lnTo>
                    <a:pt x="6628" y="1215"/>
                  </a:lnTo>
                  <a:lnTo>
                    <a:pt x="6764" y="1187"/>
                  </a:lnTo>
                  <a:lnTo>
                    <a:pt x="6899" y="1161"/>
                  </a:lnTo>
                  <a:lnTo>
                    <a:pt x="7036" y="1137"/>
                  </a:lnTo>
                  <a:lnTo>
                    <a:pt x="6960" y="1213"/>
                  </a:lnTo>
                  <a:lnTo>
                    <a:pt x="6884" y="1289"/>
                  </a:lnTo>
                  <a:lnTo>
                    <a:pt x="6809" y="1367"/>
                  </a:lnTo>
                  <a:lnTo>
                    <a:pt x="6735" y="1446"/>
                  </a:lnTo>
                  <a:lnTo>
                    <a:pt x="6662" y="1525"/>
                  </a:lnTo>
                  <a:lnTo>
                    <a:pt x="6589" y="1607"/>
                  </a:lnTo>
                  <a:lnTo>
                    <a:pt x="6518" y="1689"/>
                  </a:lnTo>
                  <a:lnTo>
                    <a:pt x="6448" y="1771"/>
                  </a:lnTo>
                  <a:lnTo>
                    <a:pt x="6379" y="1855"/>
                  </a:lnTo>
                  <a:lnTo>
                    <a:pt x="6310" y="1940"/>
                  </a:lnTo>
                  <a:lnTo>
                    <a:pt x="6242" y="2027"/>
                  </a:lnTo>
                  <a:lnTo>
                    <a:pt x="6176" y="2113"/>
                  </a:lnTo>
                  <a:lnTo>
                    <a:pt x="6110" y="2201"/>
                  </a:lnTo>
                  <a:lnTo>
                    <a:pt x="6045" y="2290"/>
                  </a:lnTo>
                  <a:lnTo>
                    <a:pt x="5982" y="2379"/>
                  </a:lnTo>
                  <a:lnTo>
                    <a:pt x="5919" y="2471"/>
                  </a:lnTo>
                  <a:lnTo>
                    <a:pt x="5857" y="2562"/>
                  </a:lnTo>
                  <a:lnTo>
                    <a:pt x="5797" y="2654"/>
                  </a:lnTo>
                  <a:lnTo>
                    <a:pt x="5736" y="2748"/>
                  </a:lnTo>
                  <a:lnTo>
                    <a:pt x="5678" y="2842"/>
                  </a:lnTo>
                  <a:lnTo>
                    <a:pt x="5620" y="2938"/>
                  </a:lnTo>
                  <a:lnTo>
                    <a:pt x="5564" y="3034"/>
                  </a:lnTo>
                  <a:lnTo>
                    <a:pt x="5508" y="3130"/>
                  </a:lnTo>
                  <a:lnTo>
                    <a:pt x="5453" y="3228"/>
                  </a:lnTo>
                  <a:lnTo>
                    <a:pt x="5400" y="3326"/>
                  </a:lnTo>
                  <a:lnTo>
                    <a:pt x="5347" y="3427"/>
                  </a:lnTo>
                  <a:lnTo>
                    <a:pt x="5296" y="3527"/>
                  </a:lnTo>
                  <a:lnTo>
                    <a:pt x="5246" y="3628"/>
                  </a:lnTo>
                  <a:lnTo>
                    <a:pt x="5197" y="3729"/>
                  </a:lnTo>
                  <a:lnTo>
                    <a:pt x="5148" y="3833"/>
                  </a:lnTo>
                  <a:lnTo>
                    <a:pt x="5102" y="3936"/>
                  </a:lnTo>
                  <a:lnTo>
                    <a:pt x="5056" y="4040"/>
                  </a:lnTo>
                  <a:close/>
                  <a:moveTo>
                    <a:pt x="7945" y="1047"/>
                  </a:moveTo>
                  <a:lnTo>
                    <a:pt x="7945" y="4642"/>
                  </a:lnTo>
                  <a:lnTo>
                    <a:pt x="7867" y="4639"/>
                  </a:lnTo>
                  <a:lnTo>
                    <a:pt x="7789" y="4635"/>
                  </a:lnTo>
                  <a:lnTo>
                    <a:pt x="7711" y="4631"/>
                  </a:lnTo>
                  <a:lnTo>
                    <a:pt x="7633" y="4626"/>
                  </a:lnTo>
                  <a:lnTo>
                    <a:pt x="7556" y="4621"/>
                  </a:lnTo>
                  <a:lnTo>
                    <a:pt x="7478" y="4614"/>
                  </a:lnTo>
                  <a:lnTo>
                    <a:pt x="7401" y="4607"/>
                  </a:lnTo>
                  <a:lnTo>
                    <a:pt x="7325" y="4600"/>
                  </a:lnTo>
                  <a:lnTo>
                    <a:pt x="7248" y="4591"/>
                  </a:lnTo>
                  <a:lnTo>
                    <a:pt x="7172" y="4582"/>
                  </a:lnTo>
                  <a:lnTo>
                    <a:pt x="7095" y="4573"/>
                  </a:lnTo>
                  <a:lnTo>
                    <a:pt x="7020" y="4562"/>
                  </a:lnTo>
                  <a:lnTo>
                    <a:pt x="6944" y="4551"/>
                  </a:lnTo>
                  <a:lnTo>
                    <a:pt x="6868" y="4540"/>
                  </a:lnTo>
                  <a:lnTo>
                    <a:pt x="6793" y="4527"/>
                  </a:lnTo>
                  <a:lnTo>
                    <a:pt x="6718" y="4514"/>
                  </a:lnTo>
                  <a:lnTo>
                    <a:pt x="6644" y="4501"/>
                  </a:lnTo>
                  <a:lnTo>
                    <a:pt x="6569" y="4486"/>
                  </a:lnTo>
                  <a:lnTo>
                    <a:pt x="6495" y="4471"/>
                  </a:lnTo>
                  <a:lnTo>
                    <a:pt x="6421" y="4456"/>
                  </a:lnTo>
                  <a:lnTo>
                    <a:pt x="6347" y="4439"/>
                  </a:lnTo>
                  <a:lnTo>
                    <a:pt x="6273" y="4423"/>
                  </a:lnTo>
                  <a:lnTo>
                    <a:pt x="6200" y="4405"/>
                  </a:lnTo>
                  <a:lnTo>
                    <a:pt x="6127" y="4387"/>
                  </a:lnTo>
                  <a:lnTo>
                    <a:pt x="6055" y="4368"/>
                  </a:lnTo>
                  <a:lnTo>
                    <a:pt x="5982" y="4348"/>
                  </a:lnTo>
                  <a:lnTo>
                    <a:pt x="5910" y="4328"/>
                  </a:lnTo>
                  <a:lnTo>
                    <a:pt x="5838" y="4308"/>
                  </a:lnTo>
                  <a:lnTo>
                    <a:pt x="5766" y="4286"/>
                  </a:lnTo>
                  <a:lnTo>
                    <a:pt x="5694" y="4264"/>
                  </a:lnTo>
                  <a:lnTo>
                    <a:pt x="5624" y="4242"/>
                  </a:lnTo>
                  <a:lnTo>
                    <a:pt x="5553" y="4217"/>
                  </a:lnTo>
                  <a:lnTo>
                    <a:pt x="5605" y="4099"/>
                  </a:lnTo>
                  <a:lnTo>
                    <a:pt x="5658" y="3982"/>
                  </a:lnTo>
                  <a:lnTo>
                    <a:pt x="5714" y="3866"/>
                  </a:lnTo>
                  <a:lnTo>
                    <a:pt x="5771" y="3750"/>
                  </a:lnTo>
                  <a:lnTo>
                    <a:pt x="5830" y="3637"/>
                  </a:lnTo>
                  <a:lnTo>
                    <a:pt x="5889" y="3524"/>
                  </a:lnTo>
                  <a:lnTo>
                    <a:pt x="5951" y="3412"/>
                  </a:lnTo>
                  <a:lnTo>
                    <a:pt x="6014" y="3301"/>
                  </a:lnTo>
                  <a:lnTo>
                    <a:pt x="6078" y="3192"/>
                  </a:lnTo>
                  <a:lnTo>
                    <a:pt x="6144" y="3084"/>
                  </a:lnTo>
                  <a:lnTo>
                    <a:pt x="6212" y="2978"/>
                  </a:lnTo>
                  <a:lnTo>
                    <a:pt x="6279" y="2871"/>
                  </a:lnTo>
                  <a:lnTo>
                    <a:pt x="6349" y="2767"/>
                  </a:lnTo>
                  <a:lnTo>
                    <a:pt x="6421" y="2664"/>
                  </a:lnTo>
                  <a:lnTo>
                    <a:pt x="6494" y="2563"/>
                  </a:lnTo>
                  <a:lnTo>
                    <a:pt x="6568" y="2463"/>
                  </a:lnTo>
                  <a:lnTo>
                    <a:pt x="6643" y="2363"/>
                  </a:lnTo>
                  <a:lnTo>
                    <a:pt x="6718" y="2265"/>
                  </a:lnTo>
                  <a:lnTo>
                    <a:pt x="6796" y="2169"/>
                  </a:lnTo>
                  <a:lnTo>
                    <a:pt x="6875" y="2074"/>
                  </a:lnTo>
                  <a:lnTo>
                    <a:pt x="6955" y="1980"/>
                  </a:lnTo>
                  <a:lnTo>
                    <a:pt x="7038" y="1888"/>
                  </a:lnTo>
                  <a:lnTo>
                    <a:pt x="7121" y="1798"/>
                  </a:lnTo>
                  <a:lnTo>
                    <a:pt x="7204" y="1709"/>
                  </a:lnTo>
                  <a:lnTo>
                    <a:pt x="7289" y="1621"/>
                  </a:lnTo>
                  <a:lnTo>
                    <a:pt x="7375" y="1534"/>
                  </a:lnTo>
                  <a:lnTo>
                    <a:pt x="7463" y="1449"/>
                  </a:lnTo>
                  <a:lnTo>
                    <a:pt x="7552" y="1366"/>
                  </a:lnTo>
                  <a:lnTo>
                    <a:pt x="7642" y="1285"/>
                  </a:lnTo>
                  <a:lnTo>
                    <a:pt x="7732" y="1205"/>
                  </a:lnTo>
                  <a:lnTo>
                    <a:pt x="7825" y="1126"/>
                  </a:lnTo>
                  <a:lnTo>
                    <a:pt x="7918" y="1049"/>
                  </a:lnTo>
                  <a:lnTo>
                    <a:pt x="7931" y="1048"/>
                  </a:lnTo>
                  <a:lnTo>
                    <a:pt x="7945" y="1047"/>
                  </a:lnTo>
                  <a:close/>
                  <a:moveTo>
                    <a:pt x="9383" y="1137"/>
                  </a:moveTo>
                  <a:lnTo>
                    <a:pt x="9520" y="1161"/>
                  </a:lnTo>
                  <a:lnTo>
                    <a:pt x="9656" y="1187"/>
                  </a:lnTo>
                  <a:lnTo>
                    <a:pt x="9791" y="1215"/>
                  </a:lnTo>
                  <a:lnTo>
                    <a:pt x="9924" y="1246"/>
                  </a:lnTo>
                  <a:lnTo>
                    <a:pt x="10058" y="1279"/>
                  </a:lnTo>
                  <a:lnTo>
                    <a:pt x="10189" y="1315"/>
                  </a:lnTo>
                  <a:lnTo>
                    <a:pt x="10320" y="1353"/>
                  </a:lnTo>
                  <a:lnTo>
                    <a:pt x="10450" y="1393"/>
                  </a:lnTo>
                  <a:lnTo>
                    <a:pt x="10578" y="1436"/>
                  </a:lnTo>
                  <a:lnTo>
                    <a:pt x="10706" y="1481"/>
                  </a:lnTo>
                  <a:lnTo>
                    <a:pt x="10832" y="1528"/>
                  </a:lnTo>
                  <a:lnTo>
                    <a:pt x="10958" y="1579"/>
                  </a:lnTo>
                  <a:lnTo>
                    <a:pt x="11082" y="1630"/>
                  </a:lnTo>
                  <a:lnTo>
                    <a:pt x="11205" y="1684"/>
                  </a:lnTo>
                  <a:lnTo>
                    <a:pt x="11326" y="1740"/>
                  </a:lnTo>
                  <a:lnTo>
                    <a:pt x="11446" y="1799"/>
                  </a:lnTo>
                  <a:lnTo>
                    <a:pt x="11565" y="1859"/>
                  </a:lnTo>
                  <a:lnTo>
                    <a:pt x="11683" y="1921"/>
                  </a:lnTo>
                  <a:lnTo>
                    <a:pt x="11799" y="1986"/>
                  </a:lnTo>
                  <a:lnTo>
                    <a:pt x="11914" y="2054"/>
                  </a:lnTo>
                  <a:lnTo>
                    <a:pt x="12028" y="2122"/>
                  </a:lnTo>
                  <a:lnTo>
                    <a:pt x="12140" y="2193"/>
                  </a:lnTo>
                  <a:lnTo>
                    <a:pt x="12251" y="2266"/>
                  </a:lnTo>
                  <a:lnTo>
                    <a:pt x="12360" y="2340"/>
                  </a:lnTo>
                  <a:lnTo>
                    <a:pt x="12468" y="2417"/>
                  </a:lnTo>
                  <a:lnTo>
                    <a:pt x="12574" y="2496"/>
                  </a:lnTo>
                  <a:lnTo>
                    <a:pt x="12679" y="2576"/>
                  </a:lnTo>
                  <a:lnTo>
                    <a:pt x="12782" y="2659"/>
                  </a:lnTo>
                  <a:lnTo>
                    <a:pt x="12884" y="2743"/>
                  </a:lnTo>
                  <a:lnTo>
                    <a:pt x="12983" y="2829"/>
                  </a:lnTo>
                  <a:lnTo>
                    <a:pt x="13082" y="2917"/>
                  </a:lnTo>
                  <a:lnTo>
                    <a:pt x="13178" y="3007"/>
                  </a:lnTo>
                  <a:lnTo>
                    <a:pt x="13074" y="3084"/>
                  </a:lnTo>
                  <a:lnTo>
                    <a:pt x="12968" y="3159"/>
                  </a:lnTo>
                  <a:lnTo>
                    <a:pt x="12861" y="3233"/>
                  </a:lnTo>
                  <a:lnTo>
                    <a:pt x="12752" y="3305"/>
                  </a:lnTo>
                  <a:lnTo>
                    <a:pt x="12644" y="3377"/>
                  </a:lnTo>
                  <a:lnTo>
                    <a:pt x="12533" y="3446"/>
                  </a:lnTo>
                  <a:lnTo>
                    <a:pt x="12421" y="3513"/>
                  </a:lnTo>
                  <a:lnTo>
                    <a:pt x="12308" y="3579"/>
                  </a:lnTo>
                  <a:lnTo>
                    <a:pt x="12252" y="3611"/>
                  </a:lnTo>
                  <a:lnTo>
                    <a:pt x="12194" y="3643"/>
                  </a:lnTo>
                  <a:lnTo>
                    <a:pt x="12137" y="3674"/>
                  </a:lnTo>
                  <a:lnTo>
                    <a:pt x="12078" y="3705"/>
                  </a:lnTo>
                  <a:lnTo>
                    <a:pt x="12021" y="3736"/>
                  </a:lnTo>
                  <a:lnTo>
                    <a:pt x="11962" y="3766"/>
                  </a:lnTo>
                  <a:lnTo>
                    <a:pt x="11904" y="3796"/>
                  </a:lnTo>
                  <a:lnTo>
                    <a:pt x="11844" y="3825"/>
                  </a:lnTo>
                  <a:lnTo>
                    <a:pt x="11786" y="3854"/>
                  </a:lnTo>
                  <a:lnTo>
                    <a:pt x="11726" y="3882"/>
                  </a:lnTo>
                  <a:lnTo>
                    <a:pt x="11667" y="3909"/>
                  </a:lnTo>
                  <a:lnTo>
                    <a:pt x="11606" y="3936"/>
                  </a:lnTo>
                  <a:lnTo>
                    <a:pt x="11546" y="3963"/>
                  </a:lnTo>
                  <a:lnTo>
                    <a:pt x="11485" y="3989"/>
                  </a:lnTo>
                  <a:lnTo>
                    <a:pt x="11425" y="4015"/>
                  </a:lnTo>
                  <a:lnTo>
                    <a:pt x="11363" y="4040"/>
                  </a:lnTo>
                  <a:lnTo>
                    <a:pt x="11317" y="3936"/>
                  </a:lnTo>
                  <a:lnTo>
                    <a:pt x="11271" y="3833"/>
                  </a:lnTo>
                  <a:lnTo>
                    <a:pt x="11222" y="3729"/>
                  </a:lnTo>
                  <a:lnTo>
                    <a:pt x="11173" y="3628"/>
                  </a:lnTo>
                  <a:lnTo>
                    <a:pt x="11123" y="3527"/>
                  </a:lnTo>
                  <a:lnTo>
                    <a:pt x="11072" y="3427"/>
                  </a:lnTo>
                  <a:lnTo>
                    <a:pt x="11019" y="3326"/>
                  </a:lnTo>
                  <a:lnTo>
                    <a:pt x="10966" y="3228"/>
                  </a:lnTo>
                  <a:lnTo>
                    <a:pt x="10911" y="3130"/>
                  </a:lnTo>
                  <a:lnTo>
                    <a:pt x="10855" y="3034"/>
                  </a:lnTo>
                  <a:lnTo>
                    <a:pt x="10799" y="2938"/>
                  </a:lnTo>
                  <a:lnTo>
                    <a:pt x="10741" y="2842"/>
                  </a:lnTo>
                  <a:lnTo>
                    <a:pt x="10683" y="2748"/>
                  </a:lnTo>
                  <a:lnTo>
                    <a:pt x="10623" y="2654"/>
                  </a:lnTo>
                  <a:lnTo>
                    <a:pt x="10562" y="2562"/>
                  </a:lnTo>
                  <a:lnTo>
                    <a:pt x="10500" y="2471"/>
                  </a:lnTo>
                  <a:lnTo>
                    <a:pt x="10437" y="2379"/>
                  </a:lnTo>
                  <a:lnTo>
                    <a:pt x="10374" y="2290"/>
                  </a:lnTo>
                  <a:lnTo>
                    <a:pt x="10309" y="2201"/>
                  </a:lnTo>
                  <a:lnTo>
                    <a:pt x="10243" y="2113"/>
                  </a:lnTo>
                  <a:lnTo>
                    <a:pt x="10177" y="2027"/>
                  </a:lnTo>
                  <a:lnTo>
                    <a:pt x="10109" y="1940"/>
                  </a:lnTo>
                  <a:lnTo>
                    <a:pt x="10041" y="1855"/>
                  </a:lnTo>
                  <a:lnTo>
                    <a:pt x="9971" y="1771"/>
                  </a:lnTo>
                  <a:lnTo>
                    <a:pt x="9901" y="1689"/>
                  </a:lnTo>
                  <a:lnTo>
                    <a:pt x="9830" y="1607"/>
                  </a:lnTo>
                  <a:lnTo>
                    <a:pt x="9758" y="1525"/>
                  </a:lnTo>
                  <a:lnTo>
                    <a:pt x="9685" y="1446"/>
                  </a:lnTo>
                  <a:lnTo>
                    <a:pt x="9610" y="1367"/>
                  </a:lnTo>
                  <a:lnTo>
                    <a:pt x="9536" y="1289"/>
                  </a:lnTo>
                  <a:lnTo>
                    <a:pt x="9460" y="1213"/>
                  </a:lnTo>
                  <a:lnTo>
                    <a:pt x="9383" y="1137"/>
                  </a:lnTo>
                  <a:close/>
                  <a:moveTo>
                    <a:pt x="8502" y="1049"/>
                  </a:moveTo>
                  <a:lnTo>
                    <a:pt x="8595" y="1126"/>
                  </a:lnTo>
                  <a:lnTo>
                    <a:pt x="8687" y="1205"/>
                  </a:lnTo>
                  <a:lnTo>
                    <a:pt x="8778" y="1285"/>
                  </a:lnTo>
                  <a:lnTo>
                    <a:pt x="8867" y="1366"/>
                  </a:lnTo>
                  <a:lnTo>
                    <a:pt x="8957" y="1449"/>
                  </a:lnTo>
                  <a:lnTo>
                    <a:pt x="9044" y="1534"/>
                  </a:lnTo>
                  <a:lnTo>
                    <a:pt x="9130" y="1621"/>
                  </a:lnTo>
                  <a:lnTo>
                    <a:pt x="9215" y="1709"/>
                  </a:lnTo>
                  <a:lnTo>
                    <a:pt x="9299" y="1798"/>
                  </a:lnTo>
                  <a:lnTo>
                    <a:pt x="9382" y="1888"/>
                  </a:lnTo>
                  <a:lnTo>
                    <a:pt x="9464" y="1980"/>
                  </a:lnTo>
                  <a:lnTo>
                    <a:pt x="9544" y="2074"/>
                  </a:lnTo>
                  <a:lnTo>
                    <a:pt x="9623" y="2169"/>
                  </a:lnTo>
                  <a:lnTo>
                    <a:pt x="9701" y="2265"/>
                  </a:lnTo>
                  <a:lnTo>
                    <a:pt x="9778" y="2363"/>
                  </a:lnTo>
                  <a:lnTo>
                    <a:pt x="9852" y="2463"/>
                  </a:lnTo>
                  <a:lnTo>
                    <a:pt x="9926" y="2563"/>
                  </a:lnTo>
                  <a:lnTo>
                    <a:pt x="9999" y="2664"/>
                  </a:lnTo>
                  <a:lnTo>
                    <a:pt x="10070" y="2767"/>
                  </a:lnTo>
                  <a:lnTo>
                    <a:pt x="10140" y="2871"/>
                  </a:lnTo>
                  <a:lnTo>
                    <a:pt x="10209" y="2978"/>
                  </a:lnTo>
                  <a:lnTo>
                    <a:pt x="10275" y="3084"/>
                  </a:lnTo>
                  <a:lnTo>
                    <a:pt x="10341" y="3192"/>
                  </a:lnTo>
                  <a:lnTo>
                    <a:pt x="10406" y="3301"/>
                  </a:lnTo>
                  <a:lnTo>
                    <a:pt x="10468" y="3412"/>
                  </a:lnTo>
                  <a:lnTo>
                    <a:pt x="10530" y="3524"/>
                  </a:lnTo>
                  <a:lnTo>
                    <a:pt x="10589" y="3637"/>
                  </a:lnTo>
                  <a:lnTo>
                    <a:pt x="10648" y="3750"/>
                  </a:lnTo>
                  <a:lnTo>
                    <a:pt x="10705" y="3866"/>
                  </a:lnTo>
                  <a:lnTo>
                    <a:pt x="10761" y="3982"/>
                  </a:lnTo>
                  <a:lnTo>
                    <a:pt x="10815" y="4099"/>
                  </a:lnTo>
                  <a:lnTo>
                    <a:pt x="10867" y="4217"/>
                  </a:lnTo>
                  <a:lnTo>
                    <a:pt x="10797" y="4242"/>
                  </a:lnTo>
                  <a:lnTo>
                    <a:pt x="10725" y="4264"/>
                  </a:lnTo>
                  <a:lnTo>
                    <a:pt x="10654" y="4286"/>
                  </a:lnTo>
                  <a:lnTo>
                    <a:pt x="10582" y="4308"/>
                  </a:lnTo>
                  <a:lnTo>
                    <a:pt x="10510" y="4328"/>
                  </a:lnTo>
                  <a:lnTo>
                    <a:pt x="10437" y="4348"/>
                  </a:lnTo>
                  <a:lnTo>
                    <a:pt x="10366" y="4368"/>
                  </a:lnTo>
                  <a:lnTo>
                    <a:pt x="10293" y="4387"/>
                  </a:lnTo>
                  <a:lnTo>
                    <a:pt x="10219" y="4405"/>
                  </a:lnTo>
                  <a:lnTo>
                    <a:pt x="10146" y="4423"/>
                  </a:lnTo>
                  <a:lnTo>
                    <a:pt x="10072" y="4439"/>
                  </a:lnTo>
                  <a:lnTo>
                    <a:pt x="9998" y="4456"/>
                  </a:lnTo>
                  <a:lnTo>
                    <a:pt x="9924" y="4471"/>
                  </a:lnTo>
                  <a:lnTo>
                    <a:pt x="9850" y="4486"/>
                  </a:lnTo>
                  <a:lnTo>
                    <a:pt x="9775" y="4501"/>
                  </a:lnTo>
                  <a:lnTo>
                    <a:pt x="9701" y="4514"/>
                  </a:lnTo>
                  <a:lnTo>
                    <a:pt x="9626" y="4527"/>
                  </a:lnTo>
                  <a:lnTo>
                    <a:pt x="9551" y="4540"/>
                  </a:lnTo>
                  <a:lnTo>
                    <a:pt x="9475" y="4551"/>
                  </a:lnTo>
                  <a:lnTo>
                    <a:pt x="9400" y="4562"/>
                  </a:lnTo>
                  <a:lnTo>
                    <a:pt x="9324" y="4573"/>
                  </a:lnTo>
                  <a:lnTo>
                    <a:pt x="9247" y="4582"/>
                  </a:lnTo>
                  <a:lnTo>
                    <a:pt x="9171" y="4591"/>
                  </a:lnTo>
                  <a:lnTo>
                    <a:pt x="9094" y="4600"/>
                  </a:lnTo>
                  <a:lnTo>
                    <a:pt x="9018" y="4607"/>
                  </a:lnTo>
                  <a:lnTo>
                    <a:pt x="8940" y="4614"/>
                  </a:lnTo>
                  <a:lnTo>
                    <a:pt x="8863" y="4621"/>
                  </a:lnTo>
                  <a:lnTo>
                    <a:pt x="8786" y="4626"/>
                  </a:lnTo>
                  <a:lnTo>
                    <a:pt x="8708" y="4631"/>
                  </a:lnTo>
                  <a:lnTo>
                    <a:pt x="8630" y="4635"/>
                  </a:lnTo>
                  <a:lnTo>
                    <a:pt x="8552" y="4639"/>
                  </a:lnTo>
                  <a:lnTo>
                    <a:pt x="8474" y="4642"/>
                  </a:lnTo>
                  <a:lnTo>
                    <a:pt x="8474" y="1047"/>
                  </a:lnTo>
                  <a:lnTo>
                    <a:pt x="8489" y="1048"/>
                  </a:lnTo>
                  <a:lnTo>
                    <a:pt x="8502" y="1049"/>
                  </a:lnTo>
                  <a:close/>
                  <a:moveTo>
                    <a:pt x="7917" y="14987"/>
                  </a:moveTo>
                  <a:lnTo>
                    <a:pt x="7835" y="14918"/>
                  </a:lnTo>
                  <a:lnTo>
                    <a:pt x="7754" y="14850"/>
                  </a:lnTo>
                  <a:lnTo>
                    <a:pt x="7673" y="14779"/>
                  </a:lnTo>
                  <a:lnTo>
                    <a:pt x="7594" y="14708"/>
                  </a:lnTo>
                  <a:lnTo>
                    <a:pt x="7515" y="14636"/>
                  </a:lnTo>
                  <a:lnTo>
                    <a:pt x="7437" y="14562"/>
                  </a:lnTo>
                  <a:lnTo>
                    <a:pt x="7360" y="14487"/>
                  </a:lnTo>
                  <a:lnTo>
                    <a:pt x="7284" y="14410"/>
                  </a:lnTo>
                  <a:lnTo>
                    <a:pt x="7209" y="14333"/>
                  </a:lnTo>
                  <a:lnTo>
                    <a:pt x="7135" y="14255"/>
                  </a:lnTo>
                  <a:lnTo>
                    <a:pt x="7061" y="14175"/>
                  </a:lnTo>
                  <a:lnTo>
                    <a:pt x="6989" y="14095"/>
                  </a:lnTo>
                  <a:lnTo>
                    <a:pt x="6919" y="14012"/>
                  </a:lnTo>
                  <a:lnTo>
                    <a:pt x="6848" y="13930"/>
                  </a:lnTo>
                  <a:lnTo>
                    <a:pt x="6778" y="13846"/>
                  </a:lnTo>
                  <a:lnTo>
                    <a:pt x="6710" y="13761"/>
                  </a:lnTo>
                  <a:lnTo>
                    <a:pt x="6643" y="13675"/>
                  </a:lnTo>
                  <a:lnTo>
                    <a:pt x="6576" y="13588"/>
                  </a:lnTo>
                  <a:lnTo>
                    <a:pt x="6511" y="13499"/>
                  </a:lnTo>
                  <a:lnTo>
                    <a:pt x="6447" y="13410"/>
                  </a:lnTo>
                  <a:lnTo>
                    <a:pt x="6383" y="13319"/>
                  </a:lnTo>
                  <a:lnTo>
                    <a:pt x="6321" y="13228"/>
                  </a:lnTo>
                  <a:lnTo>
                    <a:pt x="6260" y="13135"/>
                  </a:lnTo>
                  <a:lnTo>
                    <a:pt x="6199" y="13042"/>
                  </a:lnTo>
                  <a:lnTo>
                    <a:pt x="6141" y="12948"/>
                  </a:lnTo>
                  <a:lnTo>
                    <a:pt x="6082" y="12853"/>
                  </a:lnTo>
                  <a:lnTo>
                    <a:pt x="6026" y="12757"/>
                  </a:lnTo>
                  <a:lnTo>
                    <a:pt x="5969" y="12659"/>
                  </a:lnTo>
                  <a:lnTo>
                    <a:pt x="5915" y="12561"/>
                  </a:lnTo>
                  <a:lnTo>
                    <a:pt x="5862" y="12462"/>
                  </a:lnTo>
                  <a:lnTo>
                    <a:pt x="5809" y="12363"/>
                  </a:lnTo>
                  <a:lnTo>
                    <a:pt x="5758" y="12262"/>
                  </a:lnTo>
                  <a:lnTo>
                    <a:pt x="5823" y="12242"/>
                  </a:lnTo>
                  <a:lnTo>
                    <a:pt x="5888" y="12223"/>
                  </a:lnTo>
                  <a:lnTo>
                    <a:pt x="5954" y="12204"/>
                  </a:lnTo>
                  <a:lnTo>
                    <a:pt x="6020" y="12187"/>
                  </a:lnTo>
                  <a:lnTo>
                    <a:pt x="6086" y="12169"/>
                  </a:lnTo>
                  <a:lnTo>
                    <a:pt x="6152" y="12153"/>
                  </a:lnTo>
                  <a:lnTo>
                    <a:pt x="6219" y="12136"/>
                  </a:lnTo>
                  <a:lnTo>
                    <a:pt x="6285" y="12121"/>
                  </a:lnTo>
                  <a:lnTo>
                    <a:pt x="6352" y="12106"/>
                  </a:lnTo>
                  <a:lnTo>
                    <a:pt x="6420" y="12091"/>
                  </a:lnTo>
                  <a:lnTo>
                    <a:pt x="6487" y="12077"/>
                  </a:lnTo>
                  <a:lnTo>
                    <a:pt x="6554" y="12064"/>
                  </a:lnTo>
                  <a:lnTo>
                    <a:pt x="6622" y="12051"/>
                  </a:lnTo>
                  <a:lnTo>
                    <a:pt x="6691" y="12039"/>
                  </a:lnTo>
                  <a:lnTo>
                    <a:pt x="6758" y="12027"/>
                  </a:lnTo>
                  <a:lnTo>
                    <a:pt x="6827" y="12016"/>
                  </a:lnTo>
                  <a:lnTo>
                    <a:pt x="6895" y="12005"/>
                  </a:lnTo>
                  <a:lnTo>
                    <a:pt x="6964" y="11995"/>
                  </a:lnTo>
                  <a:lnTo>
                    <a:pt x="7033" y="11986"/>
                  </a:lnTo>
                  <a:lnTo>
                    <a:pt x="7102" y="11976"/>
                  </a:lnTo>
                  <a:lnTo>
                    <a:pt x="7171" y="11968"/>
                  </a:lnTo>
                  <a:lnTo>
                    <a:pt x="7241" y="11960"/>
                  </a:lnTo>
                  <a:lnTo>
                    <a:pt x="7311" y="11953"/>
                  </a:lnTo>
                  <a:lnTo>
                    <a:pt x="7380" y="11946"/>
                  </a:lnTo>
                  <a:lnTo>
                    <a:pt x="7450" y="11940"/>
                  </a:lnTo>
                  <a:lnTo>
                    <a:pt x="7521" y="11934"/>
                  </a:lnTo>
                  <a:lnTo>
                    <a:pt x="7591" y="11929"/>
                  </a:lnTo>
                  <a:lnTo>
                    <a:pt x="7662" y="11924"/>
                  </a:lnTo>
                  <a:lnTo>
                    <a:pt x="7732" y="11920"/>
                  </a:lnTo>
                  <a:lnTo>
                    <a:pt x="7803" y="11916"/>
                  </a:lnTo>
                  <a:lnTo>
                    <a:pt x="7874" y="11913"/>
                  </a:lnTo>
                  <a:lnTo>
                    <a:pt x="7945" y="11911"/>
                  </a:lnTo>
                  <a:lnTo>
                    <a:pt x="7945" y="14988"/>
                  </a:lnTo>
                  <a:lnTo>
                    <a:pt x="7917" y="14987"/>
                  </a:lnTo>
                  <a:close/>
                  <a:moveTo>
                    <a:pt x="15347" y="7759"/>
                  </a:moveTo>
                  <a:lnTo>
                    <a:pt x="12171" y="7759"/>
                  </a:lnTo>
                  <a:lnTo>
                    <a:pt x="12168" y="7652"/>
                  </a:lnTo>
                  <a:lnTo>
                    <a:pt x="12163" y="7545"/>
                  </a:lnTo>
                  <a:lnTo>
                    <a:pt x="12157" y="7439"/>
                  </a:lnTo>
                  <a:lnTo>
                    <a:pt x="12151" y="7332"/>
                  </a:lnTo>
                  <a:lnTo>
                    <a:pt x="12144" y="7226"/>
                  </a:lnTo>
                  <a:lnTo>
                    <a:pt x="12136" y="7120"/>
                  </a:lnTo>
                  <a:lnTo>
                    <a:pt x="12126" y="7015"/>
                  </a:lnTo>
                  <a:lnTo>
                    <a:pt x="12115" y="6911"/>
                  </a:lnTo>
                  <a:lnTo>
                    <a:pt x="12104" y="6805"/>
                  </a:lnTo>
                  <a:lnTo>
                    <a:pt x="12092" y="6701"/>
                  </a:lnTo>
                  <a:lnTo>
                    <a:pt x="12078" y="6598"/>
                  </a:lnTo>
                  <a:lnTo>
                    <a:pt x="12063" y="6494"/>
                  </a:lnTo>
                  <a:lnTo>
                    <a:pt x="12047" y="6391"/>
                  </a:lnTo>
                  <a:lnTo>
                    <a:pt x="12031" y="6288"/>
                  </a:lnTo>
                  <a:lnTo>
                    <a:pt x="12014" y="6186"/>
                  </a:lnTo>
                  <a:lnTo>
                    <a:pt x="11995" y="6084"/>
                  </a:lnTo>
                  <a:lnTo>
                    <a:pt x="11976" y="5982"/>
                  </a:lnTo>
                  <a:lnTo>
                    <a:pt x="11954" y="5881"/>
                  </a:lnTo>
                  <a:lnTo>
                    <a:pt x="11933" y="5781"/>
                  </a:lnTo>
                  <a:lnTo>
                    <a:pt x="11910" y="5681"/>
                  </a:lnTo>
                  <a:lnTo>
                    <a:pt x="11886" y="5582"/>
                  </a:lnTo>
                  <a:lnTo>
                    <a:pt x="11862" y="5482"/>
                  </a:lnTo>
                  <a:lnTo>
                    <a:pt x="11836" y="5383"/>
                  </a:lnTo>
                  <a:lnTo>
                    <a:pt x="11810" y="5285"/>
                  </a:lnTo>
                  <a:lnTo>
                    <a:pt x="11783" y="5188"/>
                  </a:lnTo>
                  <a:lnTo>
                    <a:pt x="11754" y="5090"/>
                  </a:lnTo>
                  <a:lnTo>
                    <a:pt x="11724" y="4993"/>
                  </a:lnTo>
                  <a:lnTo>
                    <a:pt x="11694" y="4897"/>
                  </a:lnTo>
                  <a:lnTo>
                    <a:pt x="11663" y="4801"/>
                  </a:lnTo>
                  <a:lnTo>
                    <a:pt x="11630" y="4706"/>
                  </a:lnTo>
                  <a:lnTo>
                    <a:pt x="11597" y="4611"/>
                  </a:lnTo>
                  <a:lnTo>
                    <a:pt x="11563" y="4517"/>
                  </a:lnTo>
                  <a:lnTo>
                    <a:pt x="11630" y="4489"/>
                  </a:lnTo>
                  <a:lnTo>
                    <a:pt x="11695" y="4461"/>
                  </a:lnTo>
                  <a:lnTo>
                    <a:pt x="11762" y="4432"/>
                  </a:lnTo>
                  <a:lnTo>
                    <a:pt x="11828" y="4403"/>
                  </a:lnTo>
                  <a:lnTo>
                    <a:pt x="11894" y="4374"/>
                  </a:lnTo>
                  <a:lnTo>
                    <a:pt x="11959" y="4343"/>
                  </a:lnTo>
                  <a:lnTo>
                    <a:pt x="12024" y="4312"/>
                  </a:lnTo>
                  <a:lnTo>
                    <a:pt x="12088" y="4281"/>
                  </a:lnTo>
                  <a:lnTo>
                    <a:pt x="12153" y="4249"/>
                  </a:lnTo>
                  <a:lnTo>
                    <a:pt x="12217" y="4216"/>
                  </a:lnTo>
                  <a:lnTo>
                    <a:pt x="12280" y="4183"/>
                  </a:lnTo>
                  <a:lnTo>
                    <a:pt x="12344" y="4150"/>
                  </a:lnTo>
                  <a:lnTo>
                    <a:pt x="12407" y="4116"/>
                  </a:lnTo>
                  <a:lnTo>
                    <a:pt x="12469" y="4081"/>
                  </a:lnTo>
                  <a:lnTo>
                    <a:pt x="12532" y="4046"/>
                  </a:lnTo>
                  <a:lnTo>
                    <a:pt x="12593" y="4011"/>
                  </a:lnTo>
                  <a:lnTo>
                    <a:pt x="12655" y="3975"/>
                  </a:lnTo>
                  <a:lnTo>
                    <a:pt x="12717" y="3939"/>
                  </a:lnTo>
                  <a:lnTo>
                    <a:pt x="12778" y="3902"/>
                  </a:lnTo>
                  <a:lnTo>
                    <a:pt x="12839" y="3865"/>
                  </a:lnTo>
                  <a:lnTo>
                    <a:pt x="12899" y="3827"/>
                  </a:lnTo>
                  <a:lnTo>
                    <a:pt x="12959" y="3789"/>
                  </a:lnTo>
                  <a:lnTo>
                    <a:pt x="13019" y="3749"/>
                  </a:lnTo>
                  <a:lnTo>
                    <a:pt x="13078" y="3710"/>
                  </a:lnTo>
                  <a:lnTo>
                    <a:pt x="13137" y="3670"/>
                  </a:lnTo>
                  <a:lnTo>
                    <a:pt x="13196" y="3630"/>
                  </a:lnTo>
                  <a:lnTo>
                    <a:pt x="13254" y="3590"/>
                  </a:lnTo>
                  <a:lnTo>
                    <a:pt x="13313" y="3549"/>
                  </a:lnTo>
                  <a:lnTo>
                    <a:pt x="13370" y="3507"/>
                  </a:lnTo>
                  <a:lnTo>
                    <a:pt x="13428" y="3466"/>
                  </a:lnTo>
                  <a:lnTo>
                    <a:pt x="13485" y="3423"/>
                  </a:lnTo>
                  <a:lnTo>
                    <a:pt x="13542" y="3381"/>
                  </a:lnTo>
                  <a:lnTo>
                    <a:pt x="13641" y="3492"/>
                  </a:lnTo>
                  <a:lnTo>
                    <a:pt x="13738" y="3605"/>
                  </a:lnTo>
                  <a:lnTo>
                    <a:pt x="13832" y="3719"/>
                  </a:lnTo>
                  <a:lnTo>
                    <a:pt x="13924" y="3837"/>
                  </a:lnTo>
                  <a:lnTo>
                    <a:pt x="14014" y="3956"/>
                  </a:lnTo>
                  <a:lnTo>
                    <a:pt x="14101" y="4076"/>
                  </a:lnTo>
                  <a:lnTo>
                    <a:pt x="14185" y="4199"/>
                  </a:lnTo>
                  <a:lnTo>
                    <a:pt x="14266" y="4324"/>
                  </a:lnTo>
                  <a:lnTo>
                    <a:pt x="14346" y="4450"/>
                  </a:lnTo>
                  <a:lnTo>
                    <a:pt x="14422" y="4578"/>
                  </a:lnTo>
                  <a:lnTo>
                    <a:pt x="14496" y="4708"/>
                  </a:lnTo>
                  <a:lnTo>
                    <a:pt x="14567" y="4839"/>
                  </a:lnTo>
                  <a:lnTo>
                    <a:pt x="14634" y="4972"/>
                  </a:lnTo>
                  <a:lnTo>
                    <a:pt x="14700" y="5106"/>
                  </a:lnTo>
                  <a:lnTo>
                    <a:pt x="14763" y="5243"/>
                  </a:lnTo>
                  <a:lnTo>
                    <a:pt x="14822" y="5380"/>
                  </a:lnTo>
                  <a:lnTo>
                    <a:pt x="14879" y="5519"/>
                  </a:lnTo>
                  <a:lnTo>
                    <a:pt x="14932" y="5660"/>
                  </a:lnTo>
                  <a:lnTo>
                    <a:pt x="14982" y="5802"/>
                  </a:lnTo>
                  <a:lnTo>
                    <a:pt x="15031" y="5945"/>
                  </a:lnTo>
                  <a:lnTo>
                    <a:pt x="15075" y="6090"/>
                  </a:lnTo>
                  <a:lnTo>
                    <a:pt x="15116" y="6236"/>
                  </a:lnTo>
                  <a:lnTo>
                    <a:pt x="15154" y="6383"/>
                  </a:lnTo>
                  <a:lnTo>
                    <a:pt x="15189" y="6532"/>
                  </a:lnTo>
                  <a:lnTo>
                    <a:pt x="15220" y="6681"/>
                  </a:lnTo>
                  <a:lnTo>
                    <a:pt x="15248" y="6832"/>
                  </a:lnTo>
                  <a:lnTo>
                    <a:pt x="15273" y="6984"/>
                  </a:lnTo>
                  <a:lnTo>
                    <a:pt x="15294" y="7137"/>
                  </a:lnTo>
                  <a:lnTo>
                    <a:pt x="15313" y="7291"/>
                  </a:lnTo>
                  <a:lnTo>
                    <a:pt x="15327" y="7446"/>
                  </a:lnTo>
                  <a:lnTo>
                    <a:pt x="15338" y="7602"/>
                  </a:lnTo>
                  <a:lnTo>
                    <a:pt x="15347" y="7759"/>
                  </a:lnTo>
                  <a:close/>
                  <a:moveTo>
                    <a:pt x="8210" y="0"/>
                  </a:moveTo>
                  <a:lnTo>
                    <a:pt x="7787" y="10"/>
                  </a:lnTo>
                  <a:lnTo>
                    <a:pt x="7370" y="41"/>
                  </a:lnTo>
                  <a:lnTo>
                    <a:pt x="6960" y="92"/>
                  </a:lnTo>
                  <a:lnTo>
                    <a:pt x="6555" y="162"/>
                  </a:lnTo>
                  <a:lnTo>
                    <a:pt x="6158" y="253"/>
                  </a:lnTo>
                  <a:lnTo>
                    <a:pt x="5768" y="361"/>
                  </a:lnTo>
                  <a:lnTo>
                    <a:pt x="5386" y="486"/>
                  </a:lnTo>
                  <a:lnTo>
                    <a:pt x="5014" y="630"/>
                  </a:lnTo>
                  <a:lnTo>
                    <a:pt x="4651" y="791"/>
                  </a:lnTo>
                  <a:lnTo>
                    <a:pt x="4297" y="967"/>
                  </a:lnTo>
                  <a:lnTo>
                    <a:pt x="3953" y="1161"/>
                  </a:lnTo>
                  <a:lnTo>
                    <a:pt x="3619" y="1369"/>
                  </a:lnTo>
                  <a:lnTo>
                    <a:pt x="3298" y="1593"/>
                  </a:lnTo>
                  <a:lnTo>
                    <a:pt x="2987" y="1831"/>
                  </a:lnTo>
                  <a:lnTo>
                    <a:pt x="2690" y="2083"/>
                  </a:lnTo>
                  <a:lnTo>
                    <a:pt x="2404" y="2348"/>
                  </a:lnTo>
                  <a:lnTo>
                    <a:pt x="2132" y="2627"/>
                  </a:lnTo>
                  <a:lnTo>
                    <a:pt x="1875" y="2918"/>
                  </a:lnTo>
                  <a:lnTo>
                    <a:pt x="1631" y="3220"/>
                  </a:lnTo>
                  <a:lnTo>
                    <a:pt x="1402" y="3535"/>
                  </a:lnTo>
                  <a:lnTo>
                    <a:pt x="1188" y="3861"/>
                  </a:lnTo>
                  <a:lnTo>
                    <a:pt x="991" y="4195"/>
                  </a:lnTo>
                  <a:lnTo>
                    <a:pt x="810" y="4541"/>
                  </a:lnTo>
                  <a:lnTo>
                    <a:pt x="645" y="4897"/>
                  </a:lnTo>
                  <a:lnTo>
                    <a:pt x="498" y="5261"/>
                  </a:lnTo>
                  <a:lnTo>
                    <a:pt x="369" y="5634"/>
                  </a:lnTo>
                  <a:lnTo>
                    <a:pt x="259" y="6014"/>
                  </a:lnTo>
                  <a:lnTo>
                    <a:pt x="167" y="6402"/>
                  </a:lnTo>
                  <a:lnTo>
                    <a:pt x="94" y="6797"/>
                  </a:lnTo>
                  <a:lnTo>
                    <a:pt x="42" y="7198"/>
                  </a:lnTo>
                  <a:lnTo>
                    <a:pt x="10" y="7605"/>
                  </a:lnTo>
                  <a:lnTo>
                    <a:pt x="0" y="8018"/>
                  </a:lnTo>
                  <a:lnTo>
                    <a:pt x="10" y="8431"/>
                  </a:lnTo>
                  <a:lnTo>
                    <a:pt x="42" y="8838"/>
                  </a:lnTo>
                  <a:lnTo>
                    <a:pt x="94" y="9239"/>
                  </a:lnTo>
                  <a:lnTo>
                    <a:pt x="167" y="9634"/>
                  </a:lnTo>
                  <a:lnTo>
                    <a:pt x="259" y="10021"/>
                  </a:lnTo>
                  <a:lnTo>
                    <a:pt x="369" y="10402"/>
                  </a:lnTo>
                  <a:lnTo>
                    <a:pt x="498" y="10774"/>
                  </a:lnTo>
                  <a:lnTo>
                    <a:pt x="645" y="11139"/>
                  </a:lnTo>
                  <a:lnTo>
                    <a:pt x="810" y="11494"/>
                  </a:lnTo>
                  <a:lnTo>
                    <a:pt x="991" y="11840"/>
                  </a:lnTo>
                  <a:lnTo>
                    <a:pt x="1188" y="12175"/>
                  </a:lnTo>
                  <a:lnTo>
                    <a:pt x="1402" y="12501"/>
                  </a:lnTo>
                  <a:lnTo>
                    <a:pt x="1631" y="12815"/>
                  </a:lnTo>
                  <a:lnTo>
                    <a:pt x="1875" y="13118"/>
                  </a:lnTo>
                  <a:lnTo>
                    <a:pt x="2132" y="13409"/>
                  </a:lnTo>
                  <a:lnTo>
                    <a:pt x="2404" y="13688"/>
                  </a:lnTo>
                  <a:lnTo>
                    <a:pt x="2690" y="13953"/>
                  </a:lnTo>
                  <a:lnTo>
                    <a:pt x="2987" y="14205"/>
                  </a:lnTo>
                  <a:lnTo>
                    <a:pt x="3298" y="14443"/>
                  </a:lnTo>
                  <a:lnTo>
                    <a:pt x="3619" y="14667"/>
                  </a:lnTo>
                  <a:lnTo>
                    <a:pt x="3953" y="14875"/>
                  </a:lnTo>
                  <a:lnTo>
                    <a:pt x="4297" y="15068"/>
                  </a:lnTo>
                  <a:lnTo>
                    <a:pt x="4651" y="15245"/>
                  </a:lnTo>
                  <a:lnTo>
                    <a:pt x="5014" y="15406"/>
                  </a:lnTo>
                  <a:lnTo>
                    <a:pt x="5386" y="15550"/>
                  </a:lnTo>
                  <a:lnTo>
                    <a:pt x="5768" y="15675"/>
                  </a:lnTo>
                  <a:lnTo>
                    <a:pt x="6158" y="15783"/>
                  </a:lnTo>
                  <a:lnTo>
                    <a:pt x="6555" y="15873"/>
                  </a:lnTo>
                  <a:lnTo>
                    <a:pt x="6960" y="15944"/>
                  </a:lnTo>
                  <a:lnTo>
                    <a:pt x="7370" y="15995"/>
                  </a:lnTo>
                  <a:lnTo>
                    <a:pt x="7787" y="16026"/>
                  </a:lnTo>
                  <a:lnTo>
                    <a:pt x="8210" y="16036"/>
                  </a:lnTo>
                  <a:lnTo>
                    <a:pt x="8632" y="16026"/>
                  </a:lnTo>
                  <a:lnTo>
                    <a:pt x="9049" y="15995"/>
                  </a:lnTo>
                  <a:lnTo>
                    <a:pt x="9459" y="15944"/>
                  </a:lnTo>
                  <a:lnTo>
                    <a:pt x="9864" y="15873"/>
                  </a:lnTo>
                  <a:lnTo>
                    <a:pt x="10261" y="15783"/>
                  </a:lnTo>
                  <a:lnTo>
                    <a:pt x="10651" y="15675"/>
                  </a:lnTo>
                  <a:lnTo>
                    <a:pt x="11033" y="15550"/>
                  </a:lnTo>
                  <a:lnTo>
                    <a:pt x="11405" y="15406"/>
                  </a:lnTo>
                  <a:lnTo>
                    <a:pt x="11768" y="15245"/>
                  </a:lnTo>
                  <a:lnTo>
                    <a:pt x="12122" y="15068"/>
                  </a:lnTo>
                  <a:lnTo>
                    <a:pt x="12466" y="14875"/>
                  </a:lnTo>
                  <a:lnTo>
                    <a:pt x="12800" y="14667"/>
                  </a:lnTo>
                  <a:lnTo>
                    <a:pt x="13122" y="14443"/>
                  </a:lnTo>
                  <a:lnTo>
                    <a:pt x="13432" y="14205"/>
                  </a:lnTo>
                  <a:lnTo>
                    <a:pt x="13729" y="13953"/>
                  </a:lnTo>
                  <a:lnTo>
                    <a:pt x="14015" y="13688"/>
                  </a:lnTo>
                  <a:lnTo>
                    <a:pt x="14287" y="13409"/>
                  </a:lnTo>
                  <a:lnTo>
                    <a:pt x="14544" y="13118"/>
                  </a:lnTo>
                  <a:lnTo>
                    <a:pt x="14788" y="12815"/>
                  </a:lnTo>
                  <a:lnTo>
                    <a:pt x="15017" y="12501"/>
                  </a:lnTo>
                  <a:lnTo>
                    <a:pt x="15231" y="12175"/>
                  </a:lnTo>
                  <a:lnTo>
                    <a:pt x="15428" y="11840"/>
                  </a:lnTo>
                  <a:lnTo>
                    <a:pt x="15609" y="11494"/>
                  </a:lnTo>
                  <a:lnTo>
                    <a:pt x="15774" y="11139"/>
                  </a:lnTo>
                  <a:lnTo>
                    <a:pt x="15921" y="10774"/>
                  </a:lnTo>
                  <a:lnTo>
                    <a:pt x="16050" y="10402"/>
                  </a:lnTo>
                  <a:lnTo>
                    <a:pt x="16160" y="10021"/>
                  </a:lnTo>
                  <a:lnTo>
                    <a:pt x="16253" y="9634"/>
                  </a:lnTo>
                  <a:lnTo>
                    <a:pt x="16325" y="9239"/>
                  </a:lnTo>
                  <a:lnTo>
                    <a:pt x="16377" y="8838"/>
                  </a:lnTo>
                  <a:lnTo>
                    <a:pt x="16409" y="8431"/>
                  </a:lnTo>
                  <a:lnTo>
                    <a:pt x="16419" y="8018"/>
                  </a:lnTo>
                  <a:lnTo>
                    <a:pt x="16409" y="7605"/>
                  </a:lnTo>
                  <a:lnTo>
                    <a:pt x="16377" y="7198"/>
                  </a:lnTo>
                  <a:lnTo>
                    <a:pt x="16325" y="6797"/>
                  </a:lnTo>
                  <a:lnTo>
                    <a:pt x="16253" y="6402"/>
                  </a:lnTo>
                  <a:lnTo>
                    <a:pt x="16160" y="6014"/>
                  </a:lnTo>
                  <a:lnTo>
                    <a:pt x="16050" y="5634"/>
                  </a:lnTo>
                  <a:lnTo>
                    <a:pt x="15921" y="5261"/>
                  </a:lnTo>
                  <a:lnTo>
                    <a:pt x="15774" y="4897"/>
                  </a:lnTo>
                  <a:lnTo>
                    <a:pt x="15609" y="4541"/>
                  </a:lnTo>
                  <a:lnTo>
                    <a:pt x="15428" y="4195"/>
                  </a:lnTo>
                  <a:lnTo>
                    <a:pt x="15231" y="3861"/>
                  </a:lnTo>
                  <a:lnTo>
                    <a:pt x="15017" y="3535"/>
                  </a:lnTo>
                  <a:lnTo>
                    <a:pt x="14788" y="3220"/>
                  </a:lnTo>
                  <a:lnTo>
                    <a:pt x="14544" y="2918"/>
                  </a:lnTo>
                  <a:lnTo>
                    <a:pt x="14287" y="2627"/>
                  </a:lnTo>
                  <a:lnTo>
                    <a:pt x="14015" y="2348"/>
                  </a:lnTo>
                  <a:lnTo>
                    <a:pt x="13729" y="2083"/>
                  </a:lnTo>
                  <a:lnTo>
                    <a:pt x="13432" y="1831"/>
                  </a:lnTo>
                  <a:lnTo>
                    <a:pt x="13122" y="1593"/>
                  </a:lnTo>
                  <a:lnTo>
                    <a:pt x="12800" y="1369"/>
                  </a:lnTo>
                  <a:lnTo>
                    <a:pt x="12466" y="1161"/>
                  </a:lnTo>
                  <a:lnTo>
                    <a:pt x="12122" y="967"/>
                  </a:lnTo>
                  <a:lnTo>
                    <a:pt x="11768" y="791"/>
                  </a:lnTo>
                  <a:lnTo>
                    <a:pt x="11405" y="630"/>
                  </a:lnTo>
                  <a:lnTo>
                    <a:pt x="11033" y="486"/>
                  </a:lnTo>
                  <a:lnTo>
                    <a:pt x="10651" y="361"/>
                  </a:lnTo>
                  <a:lnTo>
                    <a:pt x="10261" y="253"/>
                  </a:lnTo>
                  <a:lnTo>
                    <a:pt x="9864" y="162"/>
                  </a:lnTo>
                  <a:lnTo>
                    <a:pt x="9459" y="92"/>
                  </a:lnTo>
                  <a:lnTo>
                    <a:pt x="9049" y="41"/>
                  </a:lnTo>
                  <a:lnTo>
                    <a:pt x="8632" y="10"/>
                  </a:lnTo>
                  <a:lnTo>
                    <a:pt x="82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ṩḷîḋé">
              <a:extLst>
                <a:ext uri="{FF2B5EF4-FFF2-40B4-BE49-F238E27FC236}">
                  <a16:creationId xmlns:a16="http://schemas.microsoft.com/office/drawing/2014/main" xmlns="" id="{4C782B06-F56B-42D8-B719-F20CD4F33066}"/>
                </a:ext>
              </a:extLst>
            </p:cNvPr>
            <p:cNvSpPr txBox="1"/>
            <p:nvPr/>
          </p:nvSpPr>
          <p:spPr bwMode="auto">
            <a:xfrm>
              <a:off x="1467091" y="3743794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ïšlíḋê">
              <a:extLst>
                <a:ext uri="{FF2B5EF4-FFF2-40B4-BE49-F238E27FC236}">
                  <a16:creationId xmlns:a16="http://schemas.microsoft.com/office/drawing/2014/main" xmlns="" id="{7B0D99A2-735B-4145-8432-3179D351084F}"/>
                </a:ext>
              </a:extLst>
            </p:cNvPr>
            <p:cNvSpPr/>
            <p:nvPr/>
          </p:nvSpPr>
          <p:spPr bwMode="auto">
            <a:xfrm>
              <a:off x="1467091" y="4185601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sp>
          <p:nvSpPr>
            <p:cNvPr id="14" name="ïS1ïḍè">
              <a:extLst>
                <a:ext uri="{FF2B5EF4-FFF2-40B4-BE49-F238E27FC236}">
                  <a16:creationId xmlns:a16="http://schemas.microsoft.com/office/drawing/2014/main" xmlns="" id="{6DA48A75-A894-4CAC-982C-046E43AF0B45}"/>
                </a:ext>
              </a:extLst>
            </p:cNvPr>
            <p:cNvSpPr/>
            <p:nvPr/>
          </p:nvSpPr>
          <p:spPr>
            <a:xfrm>
              <a:off x="660400" y="2630327"/>
              <a:ext cx="720966" cy="7209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íŝ1îḓe">
              <a:extLst>
                <a:ext uri="{FF2B5EF4-FFF2-40B4-BE49-F238E27FC236}">
                  <a16:creationId xmlns:a16="http://schemas.microsoft.com/office/drawing/2014/main" xmlns="" id="{18FB011D-3484-4A5D-A63E-143827A16575}"/>
                </a:ext>
              </a:extLst>
            </p:cNvPr>
            <p:cNvSpPr/>
            <p:nvPr/>
          </p:nvSpPr>
          <p:spPr bwMode="auto">
            <a:xfrm>
              <a:off x="827262" y="2820838"/>
              <a:ext cx="387242" cy="339945"/>
            </a:xfrm>
            <a:custGeom>
              <a:avLst/>
              <a:gdLst>
                <a:gd name="T0" fmla="*/ 110 w 111"/>
                <a:gd name="T1" fmla="*/ 13 h 97"/>
                <a:gd name="T2" fmla="*/ 101 w 111"/>
                <a:gd name="T3" fmla="*/ 3 h 97"/>
                <a:gd name="T4" fmla="*/ 96 w 111"/>
                <a:gd name="T5" fmla="*/ 3 h 97"/>
                <a:gd name="T6" fmla="*/ 95 w 111"/>
                <a:gd name="T7" fmla="*/ 5 h 97"/>
                <a:gd name="T8" fmla="*/ 92 w 111"/>
                <a:gd name="T9" fmla="*/ 6 h 97"/>
                <a:gd name="T10" fmla="*/ 92 w 111"/>
                <a:gd name="T11" fmla="*/ 6 h 97"/>
                <a:gd name="T12" fmla="*/ 67 w 111"/>
                <a:gd name="T13" fmla="*/ 32 h 97"/>
                <a:gd name="T14" fmla="*/ 66 w 111"/>
                <a:gd name="T15" fmla="*/ 37 h 97"/>
                <a:gd name="T16" fmla="*/ 68 w 111"/>
                <a:gd name="T17" fmla="*/ 41 h 97"/>
                <a:gd name="T18" fmla="*/ 68 w 111"/>
                <a:gd name="T19" fmla="*/ 41 h 97"/>
                <a:gd name="T20" fmla="*/ 69 w 111"/>
                <a:gd name="T21" fmla="*/ 41 h 97"/>
                <a:gd name="T22" fmla="*/ 63 w 111"/>
                <a:gd name="T23" fmla="*/ 46 h 97"/>
                <a:gd name="T24" fmla="*/ 45 w 111"/>
                <a:gd name="T25" fmla="*/ 28 h 97"/>
                <a:gd name="T26" fmla="*/ 39 w 111"/>
                <a:gd name="T27" fmla="*/ 7 h 97"/>
                <a:gd name="T28" fmla="*/ 18 w 111"/>
                <a:gd name="T29" fmla="*/ 1 h 97"/>
                <a:gd name="T30" fmla="*/ 30 w 111"/>
                <a:gd name="T31" fmla="*/ 14 h 97"/>
                <a:gd name="T32" fmla="*/ 27 w 111"/>
                <a:gd name="T33" fmla="*/ 26 h 97"/>
                <a:gd name="T34" fmla="*/ 15 w 111"/>
                <a:gd name="T35" fmla="*/ 29 h 97"/>
                <a:gd name="T36" fmla="*/ 3 w 111"/>
                <a:gd name="T37" fmla="*/ 17 h 97"/>
                <a:gd name="T38" fmla="*/ 9 w 111"/>
                <a:gd name="T39" fmla="*/ 37 h 97"/>
                <a:gd name="T40" fmla="*/ 31 w 111"/>
                <a:gd name="T41" fmla="*/ 43 h 97"/>
                <a:gd name="T42" fmla="*/ 31 w 111"/>
                <a:gd name="T43" fmla="*/ 43 h 97"/>
                <a:gd name="T44" fmla="*/ 48 w 111"/>
                <a:gd name="T45" fmla="*/ 60 h 97"/>
                <a:gd name="T46" fmla="*/ 32 w 111"/>
                <a:gd name="T47" fmla="*/ 78 h 97"/>
                <a:gd name="T48" fmla="*/ 31 w 111"/>
                <a:gd name="T49" fmla="*/ 77 h 97"/>
                <a:gd name="T50" fmla="*/ 26 w 111"/>
                <a:gd name="T51" fmla="*/ 80 h 97"/>
                <a:gd name="T52" fmla="*/ 18 w 111"/>
                <a:gd name="T53" fmla="*/ 93 h 97"/>
                <a:gd name="T54" fmla="*/ 20 w 111"/>
                <a:gd name="T55" fmla="*/ 95 h 97"/>
                <a:gd name="T56" fmla="*/ 33 w 111"/>
                <a:gd name="T57" fmla="*/ 87 h 97"/>
                <a:gd name="T58" fmla="*/ 37 w 111"/>
                <a:gd name="T59" fmla="*/ 83 h 97"/>
                <a:gd name="T60" fmla="*/ 35 w 111"/>
                <a:gd name="T61" fmla="*/ 82 h 97"/>
                <a:gd name="T62" fmla="*/ 53 w 111"/>
                <a:gd name="T63" fmla="*/ 64 h 97"/>
                <a:gd name="T64" fmla="*/ 82 w 111"/>
                <a:gd name="T65" fmla="*/ 93 h 97"/>
                <a:gd name="T66" fmla="*/ 89 w 111"/>
                <a:gd name="T67" fmla="*/ 97 h 97"/>
                <a:gd name="T68" fmla="*/ 96 w 111"/>
                <a:gd name="T69" fmla="*/ 93 h 97"/>
                <a:gd name="T70" fmla="*/ 96 w 111"/>
                <a:gd name="T71" fmla="*/ 79 h 97"/>
                <a:gd name="T72" fmla="*/ 67 w 111"/>
                <a:gd name="T73" fmla="*/ 50 h 97"/>
                <a:gd name="T74" fmla="*/ 72 w 111"/>
                <a:gd name="T75" fmla="*/ 45 h 97"/>
                <a:gd name="T76" fmla="*/ 75 w 111"/>
                <a:gd name="T77" fmla="*/ 47 h 97"/>
                <a:gd name="T78" fmla="*/ 82 w 111"/>
                <a:gd name="T79" fmla="*/ 46 h 97"/>
                <a:gd name="T80" fmla="*/ 106 w 111"/>
                <a:gd name="T81" fmla="*/ 21 h 97"/>
                <a:gd name="T82" fmla="*/ 106 w 111"/>
                <a:gd name="T83" fmla="*/ 20 h 97"/>
                <a:gd name="T84" fmla="*/ 106 w 111"/>
                <a:gd name="T85" fmla="*/ 20 h 97"/>
                <a:gd name="T86" fmla="*/ 107 w 111"/>
                <a:gd name="T87" fmla="*/ 18 h 97"/>
                <a:gd name="T88" fmla="*/ 110 w 111"/>
                <a:gd name="T89" fmla="*/ 18 h 97"/>
                <a:gd name="T90" fmla="*/ 110 w 111"/>
                <a:gd name="T91" fmla="*/ 13 h 97"/>
                <a:gd name="T92" fmla="*/ 90 w 111"/>
                <a:gd name="T93" fmla="*/ 84 h 97"/>
                <a:gd name="T94" fmla="*/ 94 w 111"/>
                <a:gd name="T95" fmla="*/ 87 h 97"/>
                <a:gd name="T96" fmla="*/ 90 w 111"/>
                <a:gd name="T97" fmla="*/ 92 h 97"/>
                <a:gd name="T98" fmla="*/ 86 w 111"/>
                <a:gd name="T99" fmla="*/ 87 h 97"/>
                <a:gd name="T100" fmla="*/ 90 w 111"/>
                <a:gd name="T101" fmla="*/ 84 h 97"/>
                <a:gd name="T102" fmla="*/ 76 w 111"/>
                <a:gd name="T103" fmla="*/ 32 h 97"/>
                <a:gd name="T104" fmla="*/ 74 w 111"/>
                <a:gd name="T105" fmla="*/ 31 h 97"/>
                <a:gd name="T106" fmla="*/ 93 w 111"/>
                <a:gd name="T107" fmla="*/ 13 h 97"/>
                <a:gd name="T108" fmla="*/ 95 w 111"/>
                <a:gd name="T109" fmla="*/ 14 h 97"/>
                <a:gd name="T110" fmla="*/ 76 w 111"/>
                <a:gd name="T111" fmla="*/ 32 h 97"/>
                <a:gd name="T112" fmla="*/ 76 w 111"/>
                <a:gd name="T113" fmla="*/ 32 h 97"/>
                <a:gd name="T114" fmla="*/ 82 w 111"/>
                <a:gd name="T115" fmla="*/ 39 h 97"/>
                <a:gd name="T116" fmla="*/ 80 w 111"/>
                <a:gd name="T117" fmla="*/ 37 h 97"/>
                <a:gd name="T118" fmla="*/ 99 w 111"/>
                <a:gd name="T119" fmla="*/ 18 h 97"/>
                <a:gd name="T120" fmla="*/ 101 w 111"/>
                <a:gd name="T121" fmla="*/ 20 h 97"/>
                <a:gd name="T122" fmla="*/ 82 w 111"/>
                <a:gd name="T123" fmla="*/ 39 h 97"/>
                <a:gd name="T124" fmla="*/ 82 w 111"/>
                <a:gd name="T125" fmla="*/ 3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" h="97">
                  <a:moveTo>
                    <a:pt x="110" y="13"/>
                  </a:moveTo>
                  <a:cubicBezTo>
                    <a:pt x="101" y="3"/>
                    <a:pt x="101" y="3"/>
                    <a:pt x="101" y="3"/>
                  </a:cubicBezTo>
                  <a:cubicBezTo>
                    <a:pt x="99" y="1"/>
                    <a:pt x="97" y="1"/>
                    <a:pt x="96" y="3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4" y="5"/>
                    <a:pt x="93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3"/>
                    <a:pt x="67" y="36"/>
                    <a:pt x="66" y="37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1"/>
                    <a:pt x="45" y="13"/>
                    <a:pt x="39" y="7"/>
                  </a:cubicBezTo>
                  <a:cubicBezTo>
                    <a:pt x="34" y="1"/>
                    <a:pt x="25" y="0"/>
                    <a:pt x="18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3"/>
                    <a:pt x="3" y="32"/>
                    <a:pt x="9" y="37"/>
                  </a:cubicBezTo>
                  <a:cubicBezTo>
                    <a:pt x="14" y="43"/>
                    <a:pt x="23" y="46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6" y="97"/>
                    <a:pt x="89" y="97"/>
                  </a:cubicBezTo>
                  <a:cubicBezTo>
                    <a:pt x="91" y="97"/>
                    <a:pt x="94" y="96"/>
                    <a:pt x="96" y="93"/>
                  </a:cubicBezTo>
                  <a:cubicBezTo>
                    <a:pt x="101" y="89"/>
                    <a:pt x="101" y="83"/>
                    <a:pt x="96" y="7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7" y="46"/>
                    <a:pt x="79" y="46"/>
                    <a:pt x="82" y="46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6"/>
                    <a:pt x="111" y="14"/>
                    <a:pt x="110" y="13"/>
                  </a:cubicBezTo>
                  <a:close/>
                  <a:moveTo>
                    <a:pt x="90" y="84"/>
                  </a:moveTo>
                  <a:cubicBezTo>
                    <a:pt x="92" y="84"/>
                    <a:pt x="94" y="86"/>
                    <a:pt x="94" y="87"/>
                  </a:cubicBezTo>
                  <a:cubicBezTo>
                    <a:pt x="94" y="90"/>
                    <a:pt x="92" y="92"/>
                    <a:pt x="90" y="92"/>
                  </a:cubicBezTo>
                  <a:cubicBezTo>
                    <a:pt x="87" y="92"/>
                    <a:pt x="86" y="90"/>
                    <a:pt x="86" y="87"/>
                  </a:cubicBezTo>
                  <a:cubicBezTo>
                    <a:pt x="86" y="86"/>
                    <a:pt x="87" y="84"/>
                    <a:pt x="90" y="84"/>
                  </a:cubicBezTo>
                  <a:close/>
                  <a:moveTo>
                    <a:pt x="76" y="32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lose/>
                  <a:moveTo>
                    <a:pt x="82" y="39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ṣḷïḓe">
              <a:extLst>
                <a:ext uri="{FF2B5EF4-FFF2-40B4-BE49-F238E27FC236}">
                  <a16:creationId xmlns:a16="http://schemas.microsoft.com/office/drawing/2014/main" xmlns="" id="{1A06E972-9F6E-4A92-8514-569BB96D6CDC}"/>
                </a:ext>
              </a:extLst>
            </p:cNvPr>
            <p:cNvSpPr txBox="1"/>
            <p:nvPr/>
          </p:nvSpPr>
          <p:spPr bwMode="auto">
            <a:xfrm>
              <a:off x="1467091" y="2437047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7" name="íṥḷídê">
              <a:extLst>
                <a:ext uri="{FF2B5EF4-FFF2-40B4-BE49-F238E27FC236}">
                  <a16:creationId xmlns:a16="http://schemas.microsoft.com/office/drawing/2014/main" xmlns="" id="{83A3D2B7-6FF8-4155-B58B-A3E29D889DFF}"/>
                </a:ext>
              </a:extLst>
            </p:cNvPr>
            <p:cNvSpPr/>
            <p:nvPr/>
          </p:nvSpPr>
          <p:spPr bwMode="auto">
            <a:xfrm>
              <a:off x="1467091" y="2878854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1DDA261D-B286-45A0-A110-D94D559C0B55}"/>
                </a:ext>
              </a:extLst>
            </p:cNvPr>
            <p:cNvCxnSpPr/>
            <p:nvPr/>
          </p:nvCxnSpPr>
          <p:spPr>
            <a:xfrm>
              <a:off x="1553961" y="2365653"/>
              <a:ext cx="4241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8473A2BE-DEBF-4BAA-8DC5-C449B7416463}"/>
                </a:ext>
              </a:extLst>
            </p:cNvPr>
            <p:cNvCxnSpPr/>
            <p:nvPr/>
          </p:nvCxnSpPr>
          <p:spPr>
            <a:xfrm>
              <a:off x="1553961" y="3673256"/>
              <a:ext cx="4241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D4322B91-C68C-4CAD-9194-F1A35BC80C8B}"/>
                </a:ext>
              </a:extLst>
            </p:cNvPr>
            <p:cNvCxnSpPr/>
            <p:nvPr/>
          </p:nvCxnSpPr>
          <p:spPr>
            <a:xfrm>
              <a:off x="1553961" y="4968159"/>
              <a:ext cx="4241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ŝḷíḋé">
              <a:extLst>
                <a:ext uri="{FF2B5EF4-FFF2-40B4-BE49-F238E27FC236}">
                  <a16:creationId xmlns:a16="http://schemas.microsoft.com/office/drawing/2014/main" xmlns="" id="{1DAED02A-D35F-49DC-8F89-23ED2F0F7A2A}"/>
                </a:ext>
              </a:extLst>
            </p:cNvPr>
            <p:cNvSpPr/>
            <p:nvPr/>
          </p:nvSpPr>
          <p:spPr>
            <a:xfrm>
              <a:off x="660400" y="1323579"/>
              <a:ext cx="720966" cy="7209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ïṧḻíḑè">
              <a:extLst>
                <a:ext uri="{FF2B5EF4-FFF2-40B4-BE49-F238E27FC236}">
                  <a16:creationId xmlns:a16="http://schemas.microsoft.com/office/drawing/2014/main" xmlns="" id="{7576F036-3E1E-4FB2-99B2-A001002DC85E}"/>
                </a:ext>
              </a:extLst>
            </p:cNvPr>
            <p:cNvSpPr txBox="1"/>
            <p:nvPr/>
          </p:nvSpPr>
          <p:spPr bwMode="auto">
            <a:xfrm>
              <a:off x="1467091" y="1130300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3" name="isļîḑê">
              <a:extLst>
                <a:ext uri="{FF2B5EF4-FFF2-40B4-BE49-F238E27FC236}">
                  <a16:creationId xmlns:a16="http://schemas.microsoft.com/office/drawing/2014/main" xmlns="" id="{864AC1B1-572F-44A0-BDA8-4AE4EFE7413B}"/>
                </a:ext>
              </a:extLst>
            </p:cNvPr>
            <p:cNvSpPr/>
            <p:nvPr/>
          </p:nvSpPr>
          <p:spPr bwMode="auto">
            <a:xfrm>
              <a:off x="1467091" y="1572107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sp>
          <p:nvSpPr>
            <p:cNvPr id="24" name="íṡḷîḍé">
              <a:extLst>
                <a:ext uri="{FF2B5EF4-FFF2-40B4-BE49-F238E27FC236}">
                  <a16:creationId xmlns:a16="http://schemas.microsoft.com/office/drawing/2014/main" xmlns="" id="{A2FD29D5-588C-459A-881E-FED132F361E4}"/>
                </a:ext>
              </a:extLst>
            </p:cNvPr>
            <p:cNvSpPr/>
            <p:nvPr/>
          </p:nvSpPr>
          <p:spPr bwMode="auto">
            <a:xfrm>
              <a:off x="831463" y="1512667"/>
              <a:ext cx="378840" cy="342790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ïSliďé">
              <a:extLst>
                <a:ext uri="{FF2B5EF4-FFF2-40B4-BE49-F238E27FC236}">
                  <a16:creationId xmlns:a16="http://schemas.microsoft.com/office/drawing/2014/main" xmlns="" id="{09E4019B-2EAD-4969-8F22-D888C8B1E14C}"/>
                </a:ext>
              </a:extLst>
            </p:cNvPr>
            <p:cNvSpPr/>
            <p:nvPr/>
          </p:nvSpPr>
          <p:spPr>
            <a:xfrm>
              <a:off x="6184900" y="1130301"/>
              <a:ext cx="6007100" cy="5003800"/>
            </a:xfrm>
            <a:prstGeom prst="rect">
              <a:avLst/>
            </a:prstGeom>
            <a:blipFill>
              <a:blip r:embed="rId3"/>
              <a:stretch>
                <a:fillRect l="-23114" r="-2302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iṣḻiďé">
              <a:extLst>
                <a:ext uri="{FF2B5EF4-FFF2-40B4-BE49-F238E27FC236}">
                  <a16:creationId xmlns:a16="http://schemas.microsoft.com/office/drawing/2014/main" xmlns="" id="{58FE1D0E-3E09-4951-810F-701090D105F5}"/>
                </a:ext>
              </a:extLst>
            </p:cNvPr>
            <p:cNvSpPr/>
            <p:nvPr/>
          </p:nvSpPr>
          <p:spPr>
            <a:xfrm>
              <a:off x="6184900" y="1130302"/>
              <a:ext cx="2926100" cy="501332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îSļîḓê">
              <a:extLst>
                <a:ext uri="{FF2B5EF4-FFF2-40B4-BE49-F238E27FC236}">
                  <a16:creationId xmlns:a16="http://schemas.microsoft.com/office/drawing/2014/main" xmlns="" id="{D812D120-C875-484C-BE04-977415052165}"/>
                </a:ext>
              </a:extLst>
            </p:cNvPr>
            <p:cNvSpPr txBox="1"/>
            <p:nvPr/>
          </p:nvSpPr>
          <p:spPr bwMode="auto">
            <a:xfrm>
              <a:off x="6439408" y="5050540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íS1íḑé">
              <a:extLst>
                <a:ext uri="{FF2B5EF4-FFF2-40B4-BE49-F238E27FC236}">
                  <a16:creationId xmlns:a16="http://schemas.microsoft.com/office/drawing/2014/main" xmlns="" id="{FDAD071B-F619-4917-B584-0AC34C355A81}"/>
                </a:ext>
              </a:extLst>
            </p:cNvPr>
            <p:cNvSpPr/>
            <p:nvPr/>
          </p:nvSpPr>
          <p:spPr bwMode="auto">
            <a:xfrm>
              <a:off x="6439408" y="5492347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9" name="îşḻïdé">
              <a:extLst>
                <a:ext uri="{FF2B5EF4-FFF2-40B4-BE49-F238E27FC236}">
                  <a16:creationId xmlns:a16="http://schemas.microsoft.com/office/drawing/2014/main" xmlns="" id="{57472234-4AAC-4C60-BBD0-0A7F3D8249BD}"/>
                </a:ext>
              </a:extLst>
            </p:cNvPr>
            <p:cNvSpPr txBox="1"/>
            <p:nvPr/>
          </p:nvSpPr>
          <p:spPr bwMode="auto">
            <a:xfrm>
              <a:off x="6439408" y="3743794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0" name="iṥliḍe">
              <a:extLst>
                <a:ext uri="{FF2B5EF4-FFF2-40B4-BE49-F238E27FC236}">
                  <a16:creationId xmlns:a16="http://schemas.microsoft.com/office/drawing/2014/main" xmlns="" id="{8817CA02-81EE-4C8A-BB74-BB810D128504}"/>
                </a:ext>
              </a:extLst>
            </p:cNvPr>
            <p:cNvSpPr/>
            <p:nvPr/>
          </p:nvSpPr>
          <p:spPr bwMode="auto">
            <a:xfrm>
              <a:off x="6439408" y="4185601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31" name="íŝḷiḋê">
              <a:extLst>
                <a:ext uri="{FF2B5EF4-FFF2-40B4-BE49-F238E27FC236}">
                  <a16:creationId xmlns:a16="http://schemas.microsoft.com/office/drawing/2014/main" xmlns="" id="{8F2616FD-7C56-4664-8FB7-8449EE62AAAA}"/>
                </a:ext>
              </a:extLst>
            </p:cNvPr>
            <p:cNvSpPr txBox="1"/>
            <p:nvPr/>
          </p:nvSpPr>
          <p:spPr bwMode="auto">
            <a:xfrm>
              <a:off x="6439408" y="2437047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2" name="íSlïdé">
              <a:extLst>
                <a:ext uri="{FF2B5EF4-FFF2-40B4-BE49-F238E27FC236}">
                  <a16:creationId xmlns:a16="http://schemas.microsoft.com/office/drawing/2014/main" xmlns="" id="{1CAF4748-3B40-4554-92F6-ECCEDD083965}"/>
                </a:ext>
              </a:extLst>
            </p:cNvPr>
            <p:cNvSpPr/>
            <p:nvPr/>
          </p:nvSpPr>
          <p:spPr bwMode="auto">
            <a:xfrm>
              <a:off x="6439408" y="2878854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33" name="iŝļïḋè">
              <a:extLst>
                <a:ext uri="{FF2B5EF4-FFF2-40B4-BE49-F238E27FC236}">
                  <a16:creationId xmlns:a16="http://schemas.microsoft.com/office/drawing/2014/main" xmlns="" id="{FEFFB8A4-02C2-4BA6-9AC1-FA1908D9D581}"/>
                </a:ext>
              </a:extLst>
            </p:cNvPr>
            <p:cNvSpPr txBox="1"/>
            <p:nvPr/>
          </p:nvSpPr>
          <p:spPr bwMode="auto">
            <a:xfrm>
              <a:off x="6439408" y="1130300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4" name="îṣľîḑe">
              <a:extLst>
                <a:ext uri="{FF2B5EF4-FFF2-40B4-BE49-F238E27FC236}">
                  <a16:creationId xmlns:a16="http://schemas.microsoft.com/office/drawing/2014/main" xmlns="" id="{F81E792F-94BA-42D1-9809-3D51114EC6F0}"/>
                </a:ext>
              </a:extLst>
            </p:cNvPr>
            <p:cNvSpPr/>
            <p:nvPr/>
          </p:nvSpPr>
          <p:spPr bwMode="auto">
            <a:xfrm>
              <a:off x="6439408" y="1572107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621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B156A5-F052-41E9-B089-357139FA9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8B6716-64C0-41A5-BB64-AE937BB4C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4CDAB4-5E94-4993-BC73-ADD7B9783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5" name="1d69b3fe-8861-4848-b75d-f1da4c85bc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47F551D-A0F5-447B-B27F-DB09B0CE13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39416" y="1382383"/>
            <a:ext cx="10681072" cy="4638907"/>
            <a:chOff x="839416" y="1382383"/>
            <a:chExt cx="10681072" cy="4638907"/>
          </a:xfrm>
        </p:grpSpPr>
        <p:sp>
          <p:nvSpPr>
            <p:cNvPr id="6" name="iṩ1iďè">
              <a:extLst>
                <a:ext uri="{FF2B5EF4-FFF2-40B4-BE49-F238E27FC236}">
                  <a16:creationId xmlns:a16="http://schemas.microsoft.com/office/drawing/2014/main" xmlns="" id="{F9D314CB-E382-4286-BF20-F1891AD4F849}"/>
                </a:ext>
              </a:extLst>
            </p:cNvPr>
            <p:cNvSpPr/>
            <p:nvPr/>
          </p:nvSpPr>
          <p:spPr>
            <a:xfrm rot="16200000">
              <a:off x="3630726" y="1886972"/>
              <a:ext cx="2910181" cy="2910181"/>
            </a:xfrm>
            <a:prstGeom prst="blockArc">
              <a:avLst>
                <a:gd name="adj1" fmla="val 10800000"/>
                <a:gd name="adj2" fmla="val 21559345"/>
                <a:gd name="adj3" fmla="val 2308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1ïḑê">
              <a:extLst>
                <a:ext uri="{FF2B5EF4-FFF2-40B4-BE49-F238E27FC236}">
                  <a16:creationId xmlns:a16="http://schemas.microsoft.com/office/drawing/2014/main" xmlns="" id="{6202552E-144D-4F90-90A9-359EC61E2175}"/>
                </a:ext>
              </a:extLst>
            </p:cNvPr>
            <p:cNvSpPr/>
            <p:nvPr/>
          </p:nvSpPr>
          <p:spPr>
            <a:xfrm rot="5400000">
              <a:off x="3414702" y="3111109"/>
              <a:ext cx="2910181" cy="2910181"/>
            </a:xfrm>
            <a:prstGeom prst="blockArc">
              <a:avLst>
                <a:gd name="adj1" fmla="val 10800000"/>
                <a:gd name="adj2" fmla="val 21559345"/>
                <a:gd name="adj3" fmla="val 2308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îṥ1ídê">
              <a:extLst>
                <a:ext uri="{FF2B5EF4-FFF2-40B4-BE49-F238E27FC236}">
                  <a16:creationId xmlns:a16="http://schemas.microsoft.com/office/drawing/2014/main" xmlns="" id="{C10BE469-1FDB-4E35-AC48-F7E5454B0B36}"/>
                </a:ext>
              </a:extLst>
            </p:cNvPr>
            <p:cNvGrpSpPr/>
            <p:nvPr/>
          </p:nvGrpSpPr>
          <p:grpSpPr>
            <a:xfrm>
              <a:off x="3498432" y="2302505"/>
              <a:ext cx="648072" cy="2079111"/>
              <a:chOff x="3860544" y="1998644"/>
              <a:chExt cx="648072" cy="2079111"/>
            </a:xfrm>
          </p:grpSpPr>
          <p:grpSp>
            <p:nvGrpSpPr>
              <p:cNvPr id="27" name="î$ḻïḓê">
                <a:extLst>
                  <a:ext uri="{FF2B5EF4-FFF2-40B4-BE49-F238E27FC236}">
                    <a16:creationId xmlns:a16="http://schemas.microsoft.com/office/drawing/2014/main" xmlns="" id="{6EF94805-B100-4C55-B955-F7368DF44717}"/>
                  </a:ext>
                </a:extLst>
              </p:cNvPr>
              <p:cNvGrpSpPr/>
              <p:nvPr/>
            </p:nvGrpSpPr>
            <p:grpSpPr>
              <a:xfrm>
                <a:off x="3860544" y="3429683"/>
                <a:ext cx="648072" cy="648072"/>
                <a:chOff x="4792557" y="2249137"/>
                <a:chExt cx="648072" cy="648072"/>
              </a:xfrm>
            </p:grpSpPr>
            <p:sp>
              <p:nvSpPr>
                <p:cNvPr id="31" name="ïṧḻîďé">
                  <a:extLst>
                    <a:ext uri="{FF2B5EF4-FFF2-40B4-BE49-F238E27FC236}">
                      <a16:creationId xmlns:a16="http://schemas.microsoft.com/office/drawing/2014/main" xmlns="" id="{4FEBF288-CDAD-44EA-8C38-44129F7828B3}"/>
                    </a:ext>
                  </a:extLst>
                </p:cNvPr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šļîďé">
                  <a:extLst>
                    <a:ext uri="{FF2B5EF4-FFF2-40B4-BE49-F238E27FC236}">
                      <a16:creationId xmlns:a16="http://schemas.microsoft.com/office/drawing/2014/main" xmlns="" id="{354C58DC-5DD6-4D33-8867-4F1CEA8CD15A}"/>
                    </a:ext>
                  </a:extLst>
                </p:cNvPr>
                <p:cNvSpPr/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íṡḷiḓè">
                <a:extLst>
                  <a:ext uri="{FF2B5EF4-FFF2-40B4-BE49-F238E27FC236}">
                    <a16:creationId xmlns:a16="http://schemas.microsoft.com/office/drawing/2014/main" xmlns="" id="{CB3A76D2-2ECA-4110-B552-755CF68F9BC7}"/>
                  </a:ext>
                </a:extLst>
              </p:cNvPr>
              <p:cNvGrpSpPr/>
              <p:nvPr/>
            </p:nvGrpSpPr>
            <p:grpSpPr>
              <a:xfrm>
                <a:off x="3860544" y="1998644"/>
                <a:ext cx="648072" cy="648072"/>
                <a:chOff x="3909160" y="2249137"/>
                <a:chExt cx="648072" cy="648072"/>
              </a:xfrm>
            </p:grpSpPr>
            <p:sp>
              <p:nvSpPr>
                <p:cNvPr id="29" name="íśľïḋé">
                  <a:extLst>
                    <a:ext uri="{FF2B5EF4-FFF2-40B4-BE49-F238E27FC236}">
                      <a16:creationId xmlns:a16="http://schemas.microsoft.com/office/drawing/2014/main" xmlns="" id="{213AD9A2-B0CD-4B72-B850-1AF118D6B676}"/>
                    </a:ext>
                  </a:extLst>
                </p:cNvPr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šľídé">
                  <a:extLst>
                    <a:ext uri="{FF2B5EF4-FFF2-40B4-BE49-F238E27FC236}">
                      <a16:creationId xmlns:a16="http://schemas.microsoft.com/office/drawing/2014/main" xmlns="" id="{C3A2FC34-1B14-4038-9B11-AEA72824B4DA}"/>
                    </a:ext>
                  </a:extLst>
                </p:cNvPr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íṣļïďê">
              <a:extLst>
                <a:ext uri="{FF2B5EF4-FFF2-40B4-BE49-F238E27FC236}">
                  <a16:creationId xmlns:a16="http://schemas.microsoft.com/office/drawing/2014/main" xmlns="" id="{05340850-E565-4BB3-9FF6-6BBB9E750574}"/>
                </a:ext>
              </a:extLst>
            </p:cNvPr>
            <p:cNvGrpSpPr/>
            <p:nvPr/>
          </p:nvGrpSpPr>
          <p:grpSpPr>
            <a:xfrm>
              <a:off x="5874697" y="3526643"/>
              <a:ext cx="648072" cy="2079111"/>
              <a:chOff x="4329364" y="2101412"/>
              <a:chExt cx="648072" cy="2079111"/>
            </a:xfrm>
          </p:grpSpPr>
          <p:grpSp>
            <p:nvGrpSpPr>
              <p:cNvPr id="21" name="ïsļîḓè">
                <a:extLst>
                  <a:ext uri="{FF2B5EF4-FFF2-40B4-BE49-F238E27FC236}">
                    <a16:creationId xmlns:a16="http://schemas.microsoft.com/office/drawing/2014/main" xmlns="" id="{574B115E-542E-49FB-AAAC-24584FC99288}"/>
                  </a:ext>
                </a:extLst>
              </p:cNvPr>
              <p:cNvGrpSpPr/>
              <p:nvPr/>
            </p:nvGrpSpPr>
            <p:grpSpPr>
              <a:xfrm>
                <a:off x="4329364" y="2101412"/>
                <a:ext cx="648072" cy="648072"/>
                <a:chOff x="5675954" y="2249137"/>
                <a:chExt cx="648072" cy="648072"/>
              </a:xfrm>
            </p:grpSpPr>
            <p:sp>
              <p:nvSpPr>
                <p:cNvPr id="25" name="îSļîḋè">
                  <a:extLst>
                    <a:ext uri="{FF2B5EF4-FFF2-40B4-BE49-F238E27FC236}">
                      <a16:creationId xmlns:a16="http://schemas.microsoft.com/office/drawing/2014/main" xmlns="" id="{37BADC50-B370-43EC-94C0-072A760ABFAA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śľîďé">
                  <a:extLst>
                    <a:ext uri="{FF2B5EF4-FFF2-40B4-BE49-F238E27FC236}">
                      <a16:creationId xmlns:a16="http://schemas.microsoft.com/office/drawing/2014/main" xmlns="" id="{53BB8879-1D9B-494D-9F0C-738557380FD7}"/>
                    </a:ext>
                  </a:extLst>
                </p:cNvPr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iŝḻîďé">
                <a:extLst>
                  <a:ext uri="{FF2B5EF4-FFF2-40B4-BE49-F238E27FC236}">
                    <a16:creationId xmlns:a16="http://schemas.microsoft.com/office/drawing/2014/main" xmlns="" id="{B7691133-D879-4159-B79E-5B222236CE0F}"/>
                  </a:ext>
                </a:extLst>
              </p:cNvPr>
              <p:cNvGrpSpPr/>
              <p:nvPr/>
            </p:nvGrpSpPr>
            <p:grpSpPr>
              <a:xfrm>
                <a:off x="4329364" y="3532451"/>
                <a:ext cx="648072" cy="648072"/>
                <a:chOff x="6559351" y="2249137"/>
                <a:chExt cx="648072" cy="648072"/>
              </a:xfrm>
            </p:grpSpPr>
            <p:sp>
              <p:nvSpPr>
                <p:cNvPr id="23" name="ïṡļiḓè">
                  <a:extLst>
                    <a:ext uri="{FF2B5EF4-FFF2-40B4-BE49-F238E27FC236}">
                      <a16:creationId xmlns:a16="http://schemas.microsoft.com/office/drawing/2014/main" xmlns="" id="{0F188CE4-A74B-4218-A935-C9C9C33B4F94}"/>
                    </a:ext>
                  </a:extLst>
                </p:cNvPr>
                <p:cNvSpPr/>
                <p:nvPr/>
              </p:nvSpPr>
              <p:spPr>
                <a:xfrm>
                  <a:off x="6559351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ṣļîḑé">
                  <a:extLst>
                    <a:ext uri="{FF2B5EF4-FFF2-40B4-BE49-F238E27FC236}">
                      <a16:creationId xmlns:a16="http://schemas.microsoft.com/office/drawing/2014/main" xmlns="" id="{A2C1F600-6B72-4D8A-A69B-A507052AD45E}"/>
                    </a:ext>
                  </a:extLst>
                </p:cNvPr>
                <p:cNvSpPr/>
                <p:nvPr/>
              </p:nvSpPr>
              <p:spPr bwMode="auto">
                <a:xfrm>
                  <a:off x="6693241" y="2390028"/>
                  <a:ext cx="380293" cy="366291"/>
                </a:xfrm>
                <a:custGeom>
                  <a:avLst/>
                  <a:gdLst>
                    <a:gd name="connsiteX0" fmla="*/ 0 w 582235"/>
                    <a:gd name="connsiteY0" fmla="*/ 404481 h 606722"/>
                    <a:gd name="connsiteX1" fmla="*/ 101261 w 582235"/>
                    <a:gd name="connsiteY1" fmla="*/ 404481 h 606722"/>
                    <a:gd name="connsiteX2" fmla="*/ 101261 w 582235"/>
                    <a:gd name="connsiteY2" fmla="*/ 606722 h 606722"/>
                    <a:gd name="connsiteX3" fmla="*/ 0 w 582235"/>
                    <a:gd name="connsiteY3" fmla="*/ 606722 h 606722"/>
                    <a:gd name="connsiteX4" fmla="*/ 151927 w 582235"/>
                    <a:gd name="connsiteY4" fmla="*/ 328623 h 606722"/>
                    <a:gd name="connsiteX5" fmla="*/ 253188 w 582235"/>
                    <a:gd name="connsiteY5" fmla="*/ 328623 h 606722"/>
                    <a:gd name="connsiteX6" fmla="*/ 253188 w 582235"/>
                    <a:gd name="connsiteY6" fmla="*/ 606722 h 606722"/>
                    <a:gd name="connsiteX7" fmla="*/ 151927 w 582235"/>
                    <a:gd name="connsiteY7" fmla="*/ 606722 h 606722"/>
                    <a:gd name="connsiteX8" fmla="*/ 303855 w 582235"/>
                    <a:gd name="connsiteY8" fmla="*/ 252766 h 606722"/>
                    <a:gd name="connsiteX9" fmla="*/ 405046 w 582235"/>
                    <a:gd name="connsiteY9" fmla="*/ 252766 h 606722"/>
                    <a:gd name="connsiteX10" fmla="*/ 405046 w 582235"/>
                    <a:gd name="connsiteY10" fmla="*/ 606722 h 606722"/>
                    <a:gd name="connsiteX11" fmla="*/ 303855 w 582235"/>
                    <a:gd name="connsiteY11" fmla="*/ 606722 h 606722"/>
                    <a:gd name="connsiteX12" fmla="*/ 455711 w 582235"/>
                    <a:gd name="connsiteY12" fmla="*/ 202241 h 606722"/>
                    <a:gd name="connsiteX13" fmla="*/ 556972 w 582235"/>
                    <a:gd name="connsiteY13" fmla="*/ 202241 h 606722"/>
                    <a:gd name="connsiteX14" fmla="*/ 556972 w 582235"/>
                    <a:gd name="connsiteY14" fmla="*/ 606722 h 606722"/>
                    <a:gd name="connsiteX15" fmla="*/ 455711 w 582235"/>
                    <a:gd name="connsiteY15" fmla="*/ 606722 h 606722"/>
                    <a:gd name="connsiteX16" fmla="*/ 455697 w 582235"/>
                    <a:gd name="connsiteY16" fmla="*/ 0 h 606722"/>
                    <a:gd name="connsiteX17" fmla="*/ 556785 w 582235"/>
                    <a:gd name="connsiteY17" fmla="*/ 0 h 606722"/>
                    <a:gd name="connsiteX18" fmla="*/ 556874 w 582235"/>
                    <a:gd name="connsiteY18" fmla="*/ 0 h 606722"/>
                    <a:gd name="connsiteX19" fmla="*/ 556963 w 582235"/>
                    <a:gd name="connsiteY19" fmla="*/ 0 h 606722"/>
                    <a:gd name="connsiteX20" fmla="*/ 557675 w 582235"/>
                    <a:gd name="connsiteY20" fmla="*/ 0 h 606722"/>
                    <a:gd name="connsiteX21" fmla="*/ 559366 w 582235"/>
                    <a:gd name="connsiteY21" fmla="*/ 89 h 606722"/>
                    <a:gd name="connsiteX22" fmla="*/ 560611 w 582235"/>
                    <a:gd name="connsiteY22" fmla="*/ 267 h 606722"/>
                    <a:gd name="connsiteX23" fmla="*/ 561857 w 582235"/>
                    <a:gd name="connsiteY23" fmla="*/ 444 h 606722"/>
                    <a:gd name="connsiteX24" fmla="*/ 563192 w 582235"/>
                    <a:gd name="connsiteY24" fmla="*/ 800 h 606722"/>
                    <a:gd name="connsiteX25" fmla="*/ 564171 w 582235"/>
                    <a:gd name="connsiteY25" fmla="*/ 1067 h 606722"/>
                    <a:gd name="connsiteX26" fmla="*/ 565506 w 582235"/>
                    <a:gd name="connsiteY26" fmla="*/ 1511 h 606722"/>
                    <a:gd name="connsiteX27" fmla="*/ 566574 w 582235"/>
                    <a:gd name="connsiteY27" fmla="*/ 1867 h 606722"/>
                    <a:gd name="connsiteX28" fmla="*/ 567730 w 582235"/>
                    <a:gd name="connsiteY28" fmla="*/ 2400 h 606722"/>
                    <a:gd name="connsiteX29" fmla="*/ 568798 w 582235"/>
                    <a:gd name="connsiteY29" fmla="*/ 2933 h 606722"/>
                    <a:gd name="connsiteX30" fmla="*/ 569777 w 582235"/>
                    <a:gd name="connsiteY30" fmla="*/ 3467 h 606722"/>
                    <a:gd name="connsiteX31" fmla="*/ 570934 w 582235"/>
                    <a:gd name="connsiteY31" fmla="*/ 4178 h 606722"/>
                    <a:gd name="connsiteX32" fmla="*/ 571824 w 582235"/>
                    <a:gd name="connsiteY32" fmla="*/ 4800 h 606722"/>
                    <a:gd name="connsiteX33" fmla="*/ 572891 w 582235"/>
                    <a:gd name="connsiteY33" fmla="*/ 5689 h 606722"/>
                    <a:gd name="connsiteX34" fmla="*/ 573781 w 582235"/>
                    <a:gd name="connsiteY34" fmla="*/ 6489 h 606722"/>
                    <a:gd name="connsiteX35" fmla="*/ 574760 w 582235"/>
                    <a:gd name="connsiteY35" fmla="*/ 7289 h 606722"/>
                    <a:gd name="connsiteX36" fmla="*/ 575917 w 582235"/>
                    <a:gd name="connsiteY36" fmla="*/ 8533 h 606722"/>
                    <a:gd name="connsiteX37" fmla="*/ 576451 w 582235"/>
                    <a:gd name="connsiteY37" fmla="*/ 9066 h 606722"/>
                    <a:gd name="connsiteX38" fmla="*/ 576451 w 582235"/>
                    <a:gd name="connsiteY38" fmla="*/ 9155 h 606722"/>
                    <a:gd name="connsiteX39" fmla="*/ 577964 w 582235"/>
                    <a:gd name="connsiteY39" fmla="*/ 11200 h 606722"/>
                    <a:gd name="connsiteX40" fmla="*/ 578053 w 582235"/>
                    <a:gd name="connsiteY40" fmla="*/ 11289 h 606722"/>
                    <a:gd name="connsiteX41" fmla="*/ 579209 w 582235"/>
                    <a:gd name="connsiteY41" fmla="*/ 13244 h 606722"/>
                    <a:gd name="connsiteX42" fmla="*/ 579743 w 582235"/>
                    <a:gd name="connsiteY42" fmla="*/ 14222 h 606722"/>
                    <a:gd name="connsiteX43" fmla="*/ 580277 w 582235"/>
                    <a:gd name="connsiteY43" fmla="*/ 15555 h 606722"/>
                    <a:gd name="connsiteX44" fmla="*/ 580722 w 582235"/>
                    <a:gd name="connsiteY44" fmla="*/ 16711 h 606722"/>
                    <a:gd name="connsiteX45" fmla="*/ 581167 w 582235"/>
                    <a:gd name="connsiteY45" fmla="*/ 17866 h 606722"/>
                    <a:gd name="connsiteX46" fmla="*/ 581523 w 582235"/>
                    <a:gd name="connsiteY46" fmla="*/ 19199 h 606722"/>
                    <a:gd name="connsiteX47" fmla="*/ 581790 w 582235"/>
                    <a:gd name="connsiteY47" fmla="*/ 20266 h 606722"/>
                    <a:gd name="connsiteX48" fmla="*/ 582146 w 582235"/>
                    <a:gd name="connsiteY48" fmla="*/ 22488 h 606722"/>
                    <a:gd name="connsiteX49" fmla="*/ 582146 w 582235"/>
                    <a:gd name="connsiteY49" fmla="*/ 22666 h 606722"/>
                    <a:gd name="connsiteX50" fmla="*/ 582235 w 582235"/>
                    <a:gd name="connsiteY50" fmla="*/ 25244 h 606722"/>
                    <a:gd name="connsiteX51" fmla="*/ 582235 w 582235"/>
                    <a:gd name="connsiteY51" fmla="*/ 126396 h 606722"/>
                    <a:gd name="connsiteX52" fmla="*/ 556963 w 582235"/>
                    <a:gd name="connsiteY52" fmla="*/ 151728 h 606722"/>
                    <a:gd name="connsiteX53" fmla="*/ 531691 w 582235"/>
                    <a:gd name="connsiteY53" fmla="*/ 126396 h 606722"/>
                    <a:gd name="connsiteX54" fmla="*/ 531691 w 582235"/>
                    <a:gd name="connsiteY54" fmla="*/ 79286 h 606722"/>
                    <a:gd name="connsiteX55" fmla="*/ 421260 w 582235"/>
                    <a:gd name="connsiteY55" fmla="*/ 171106 h 606722"/>
                    <a:gd name="connsiteX56" fmla="*/ 385666 w 582235"/>
                    <a:gd name="connsiteY56" fmla="*/ 167906 h 606722"/>
                    <a:gd name="connsiteX57" fmla="*/ 388869 w 582235"/>
                    <a:gd name="connsiteY57" fmla="*/ 132262 h 606722"/>
                    <a:gd name="connsiteX58" fmla="*/ 487020 w 582235"/>
                    <a:gd name="connsiteY58" fmla="*/ 50576 h 606722"/>
                    <a:gd name="connsiteX59" fmla="*/ 455697 w 582235"/>
                    <a:gd name="connsiteY59" fmla="*/ 50576 h 606722"/>
                    <a:gd name="connsiteX60" fmla="*/ 430425 w 582235"/>
                    <a:gd name="connsiteY60" fmla="*/ 25244 h 606722"/>
                    <a:gd name="connsiteX61" fmla="*/ 455697 w 582235"/>
                    <a:gd name="connsiteY61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582235" h="606722">
                      <a:moveTo>
                        <a:pt x="0" y="404481"/>
                      </a:moveTo>
                      <a:lnTo>
                        <a:pt x="101261" y="404481"/>
                      </a:lnTo>
                      <a:lnTo>
                        <a:pt x="101261" y="606722"/>
                      </a:lnTo>
                      <a:lnTo>
                        <a:pt x="0" y="606722"/>
                      </a:lnTo>
                      <a:close/>
                      <a:moveTo>
                        <a:pt x="151927" y="328623"/>
                      </a:moveTo>
                      <a:lnTo>
                        <a:pt x="253188" y="328623"/>
                      </a:lnTo>
                      <a:lnTo>
                        <a:pt x="253188" y="606722"/>
                      </a:lnTo>
                      <a:lnTo>
                        <a:pt x="151927" y="606722"/>
                      </a:lnTo>
                      <a:close/>
                      <a:moveTo>
                        <a:pt x="303855" y="252766"/>
                      </a:moveTo>
                      <a:lnTo>
                        <a:pt x="405046" y="252766"/>
                      </a:lnTo>
                      <a:lnTo>
                        <a:pt x="405046" y="606722"/>
                      </a:lnTo>
                      <a:lnTo>
                        <a:pt x="303855" y="606722"/>
                      </a:lnTo>
                      <a:close/>
                      <a:moveTo>
                        <a:pt x="455711" y="202241"/>
                      </a:moveTo>
                      <a:lnTo>
                        <a:pt x="556972" y="202241"/>
                      </a:lnTo>
                      <a:lnTo>
                        <a:pt x="556972" y="606722"/>
                      </a:lnTo>
                      <a:lnTo>
                        <a:pt x="455711" y="606722"/>
                      </a:lnTo>
                      <a:close/>
                      <a:moveTo>
                        <a:pt x="455697" y="0"/>
                      </a:moveTo>
                      <a:lnTo>
                        <a:pt x="556785" y="0"/>
                      </a:lnTo>
                      <a:lnTo>
                        <a:pt x="556874" y="0"/>
                      </a:lnTo>
                      <a:lnTo>
                        <a:pt x="556963" y="0"/>
                      </a:lnTo>
                      <a:cubicBezTo>
                        <a:pt x="557230" y="0"/>
                        <a:pt x="557408" y="0"/>
                        <a:pt x="557675" y="0"/>
                      </a:cubicBezTo>
                      <a:cubicBezTo>
                        <a:pt x="558298" y="89"/>
                        <a:pt x="558832" y="89"/>
                        <a:pt x="559366" y="89"/>
                      </a:cubicBezTo>
                      <a:cubicBezTo>
                        <a:pt x="559811" y="178"/>
                        <a:pt x="560256" y="267"/>
                        <a:pt x="560611" y="267"/>
                      </a:cubicBezTo>
                      <a:cubicBezTo>
                        <a:pt x="561056" y="356"/>
                        <a:pt x="561412" y="444"/>
                        <a:pt x="561857" y="444"/>
                      </a:cubicBezTo>
                      <a:cubicBezTo>
                        <a:pt x="562302" y="533"/>
                        <a:pt x="562747" y="711"/>
                        <a:pt x="563192" y="800"/>
                      </a:cubicBezTo>
                      <a:cubicBezTo>
                        <a:pt x="563548" y="889"/>
                        <a:pt x="563904" y="978"/>
                        <a:pt x="564171" y="1067"/>
                      </a:cubicBezTo>
                      <a:cubicBezTo>
                        <a:pt x="564616" y="1156"/>
                        <a:pt x="565061" y="1333"/>
                        <a:pt x="565506" y="1511"/>
                      </a:cubicBezTo>
                      <a:cubicBezTo>
                        <a:pt x="565862" y="1600"/>
                        <a:pt x="566218" y="1778"/>
                        <a:pt x="566574" y="1867"/>
                      </a:cubicBezTo>
                      <a:cubicBezTo>
                        <a:pt x="566929" y="2044"/>
                        <a:pt x="567285" y="2222"/>
                        <a:pt x="567730" y="2400"/>
                      </a:cubicBezTo>
                      <a:cubicBezTo>
                        <a:pt x="568086" y="2578"/>
                        <a:pt x="568442" y="2755"/>
                        <a:pt x="568798" y="2933"/>
                      </a:cubicBezTo>
                      <a:cubicBezTo>
                        <a:pt x="569154" y="3111"/>
                        <a:pt x="569421" y="3289"/>
                        <a:pt x="569777" y="3467"/>
                      </a:cubicBezTo>
                      <a:cubicBezTo>
                        <a:pt x="570133" y="3733"/>
                        <a:pt x="570578" y="4000"/>
                        <a:pt x="570934" y="4178"/>
                      </a:cubicBezTo>
                      <a:cubicBezTo>
                        <a:pt x="571201" y="4444"/>
                        <a:pt x="571557" y="4622"/>
                        <a:pt x="571824" y="4800"/>
                      </a:cubicBezTo>
                      <a:cubicBezTo>
                        <a:pt x="572180" y="5155"/>
                        <a:pt x="572536" y="5422"/>
                        <a:pt x="572891" y="5689"/>
                      </a:cubicBezTo>
                      <a:cubicBezTo>
                        <a:pt x="573247" y="5955"/>
                        <a:pt x="573514" y="6222"/>
                        <a:pt x="573781" y="6489"/>
                      </a:cubicBezTo>
                      <a:cubicBezTo>
                        <a:pt x="574137" y="6755"/>
                        <a:pt x="574493" y="7022"/>
                        <a:pt x="574760" y="7289"/>
                      </a:cubicBezTo>
                      <a:cubicBezTo>
                        <a:pt x="575205" y="7733"/>
                        <a:pt x="575561" y="8178"/>
                        <a:pt x="575917" y="8533"/>
                      </a:cubicBezTo>
                      <a:cubicBezTo>
                        <a:pt x="576095" y="8711"/>
                        <a:pt x="576273" y="8889"/>
                        <a:pt x="576451" y="9066"/>
                      </a:cubicBezTo>
                      <a:cubicBezTo>
                        <a:pt x="576451" y="9155"/>
                        <a:pt x="576451" y="9155"/>
                        <a:pt x="576451" y="9155"/>
                      </a:cubicBezTo>
                      <a:cubicBezTo>
                        <a:pt x="576985" y="9777"/>
                        <a:pt x="577519" y="10489"/>
                        <a:pt x="577964" y="11200"/>
                      </a:cubicBezTo>
                      <a:cubicBezTo>
                        <a:pt x="577964" y="11200"/>
                        <a:pt x="578053" y="11289"/>
                        <a:pt x="578053" y="11289"/>
                      </a:cubicBezTo>
                      <a:cubicBezTo>
                        <a:pt x="578498" y="12000"/>
                        <a:pt x="578854" y="12622"/>
                        <a:pt x="579209" y="13244"/>
                      </a:cubicBezTo>
                      <a:cubicBezTo>
                        <a:pt x="579387" y="13600"/>
                        <a:pt x="579565" y="13955"/>
                        <a:pt x="579743" y="14222"/>
                      </a:cubicBezTo>
                      <a:cubicBezTo>
                        <a:pt x="579921" y="14666"/>
                        <a:pt x="580099" y="15111"/>
                        <a:pt x="580277" y="15555"/>
                      </a:cubicBezTo>
                      <a:cubicBezTo>
                        <a:pt x="580455" y="15911"/>
                        <a:pt x="580633" y="16266"/>
                        <a:pt x="580722" y="16711"/>
                      </a:cubicBezTo>
                      <a:cubicBezTo>
                        <a:pt x="580900" y="17066"/>
                        <a:pt x="581078" y="17422"/>
                        <a:pt x="581167" y="17866"/>
                      </a:cubicBezTo>
                      <a:cubicBezTo>
                        <a:pt x="581256" y="18311"/>
                        <a:pt x="581434" y="18755"/>
                        <a:pt x="581523" y="19199"/>
                      </a:cubicBezTo>
                      <a:cubicBezTo>
                        <a:pt x="581612" y="19555"/>
                        <a:pt x="581701" y="19910"/>
                        <a:pt x="581790" y="20266"/>
                      </a:cubicBezTo>
                      <a:cubicBezTo>
                        <a:pt x="581879" y="20977"/>
                        <a:pt x="582057" y="21777"/>
                        <a:pt x="582146" y="22488"/>
                      </a:cubicBezTo>
                      <a:cubicBezTo>
                        <a:pt x="582146" y="22577"/>
                        <a:pt x="582146" y="22666"/>
                        <a:pt x="582146" y="22666"/>
                      </a:cubicBezTo>
                      <a:cubicBezTo>
                        <a:pt x="582235" y="23555"/>
                        <a:pt x="582235" y="24355"/>
                        <a:pt x="582235" y="25244"/>
                      </a:cubicBezTo>
                      <a:lnTo>
                        <a:pt x="582235" y="126396"/>
                      </a:lnTo>
                      <a:cubicBezTo>
                        <a:pt x="582235" y="140351"/>
                        <a:pt x="570934" y="151728"/>
                        <a:pt x="556963" y="151728"/>
                      </a:cubicBezTo>
                      <a:cubicBezTo>
                        <a:pt x="542992" y="151728"/>
                        <a:pt x="531691" y="140351"/>
                        <a:pt x="531691" y="126396"/>
                      </a:cubicBezTo>
                      <a:lnTo>
                        <a:pt x="531691" y="79286"/>
                      </a:lnTo>
                      <a:lnTo>
                        <a:pt x="421260" y="171106"/>
                      </a:lnTo>
                      <a:cubicBezTo>
                        <a:pt x="410582" y="180083"/>
                        <a:pt x="394564" y="178572"/>
                        <a:pt x="385666" y="167906"/>
                      </a:cubicBezTo>
                      <a:cubicBezTo>
                        <a:pt x="376678" y="157150"/>
                        <a:pt x="378191" y="141240"/>
                        <a:pt x="388869" y="132262"/>
                      </a:cubicBezTo>
                      <a:lnTo>
                        <a:pt x="487020" y="50576"/>
                      </a:lnTo>
                      <a:lnTo>
                        <a:pt x="455697" y="50576"/>
                      </a:lnTo>
                      <a:cubicBezTo>
                        <a:pt x="441727" y="50576"/>
                        <a:pt x="430425" y="39288"/>
                        <a:pt x="430425" y="25244"/>
                      </a:cubicBezTo>
                      <a:cubicBezTo>
                        <a:pt x="430425" y="11289"/>
                        <a:pt x="441727" y="0"/>
                        <a:pt x="45569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ïŝḷídê">
              <a:extLst>
                <a:ext uri="{FF2B5EF4-FFF2-40B4-BE49-F238E27FC236}">
                  <a16:creationId xmlns:a16="http://schemas.microsoft.com/office/drawing/2014/main" xmlns="" id="{07098DD9-BCFB-42C4-B217-F3D039D16E0A}"/>
                </a:ext>
              </a:extLst>
            </p:cNvPr>
            <p:cNvSpPr txBox="1"/>
            <p:nvPr/>
          </p:nvSpPr>
          <p:spPr>
            <a:xfrm>
              <a:off x="6822173" y="5296282"/>
              <a:ext cx="2578030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íṥḷidê">
              <a:extLst>
                <a:ext uri="{FF2B5EF4-FFF2-40B4-BE49-F238E27FC236}">
                  <a16:creationId xmlns:a16="http://schemas.microsoft.com/office/drawing/2014/main" xmlns="" id="{CD93E96C-A014-495D-8D58-8EB2FE83DC8B}"/>
                </a:ext>
              </a:extLst>
            </p:cNvPr>
            <p:cNvSpPr/>
            <p:nvPr/>
          </p:nvSpPr>
          <p:spPr>
            <a:xfrm>
              <a:off x="6822173" y="4975288"/>
              <a:ext cx="2578030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iṣļídé">
              <a:extLst>
                <a:ext uri="{FF2B5EF4-FFF2-40B4-BE49-F238E27FC236}">
                  <a16:creationId xmlns:a16="http://schemas.microsoft.com/office/drawing/2014/main" xmlns="" id="{CCE253BF-76CB-43C8-B525-FFD024CE730B}"/>
                </a:ext>
              </a:extLst>
            </p:cNvPr>
            <p:cNvSpPr txBox="1"/>
            <p:nvPr/>
          </p:nvSpPr>
          <p:spPr>
            <a:xfrm>
              <a:off x="839416" y="2468890"/>
              <a:ext cx="2345855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išľîdê">
              <a:extLst>
                <a:ext uri="{FF2B5EF4-FFF2-40B4-BE49-F238E27FC236}">
                  <a16:creationId xmlns:a16="http://schemas.microsoft.com/office/drawing/2014/main" xmlns="" id="{BDDFEEB5-760F-40EE-9E48-0CACE9A5CDAD}"/>
                </a:ext>
              </a:extLst>
            </p:cNvPr>
            <p:cNvSpPr/>
            <p:nvPr/>
          </p:nvSpPr>
          <p:spPr>
            <a:xfrm>
              <a:off x="839416" y="2147896"/>
              <a:ext cx="2345855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ṥ1ïḍè">
              <a:extLst>
                <a:ext uri="{FF2B5EF4-FFF2-40B4-BE49-F238E27FC236}">
                  <a16:creationId xmlns:a16="http://schemas.microsoft.com/office/drawing/2014/main" xmlns="" id="{EAFB247C-5824-4C60-8E11-DAFCFB7B6DF9}"/>
                </a:ext>
              </a:extLst>
            </p:cNvPr>
            <p:cNvSpPr txBox="1"/>
            <p:nvPr/>
          </p:nvSpPr>
          <p:spPr>
            <a:xfrm>
              <a:off x="6822173" y="3729509"/>
              <a:ext cx="2578030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sľïḑé">
              <a:extLst>
                <a:ext uri="{FF2B5EF4-FFF2-40B4-BE49-F238E27FC236}">
                  <a16:creationId xmlns:a16="http://schemas.microsoft.com/office/drawing/2014/main" xmlns="" id="{E29CA4E9-F162-4412-AE4D-32335B964C07}"/>
                </a:ext>
              </a:extLst>
            </p:cNvPr>
            <p:cNvSpPr/>
            <p:nvPr/>
          </p:nvSpPr>
          <p:spPr>
            <a:xfrm>
              <a:off x="6822173" y="3408515"/>
              <a:ext cx="2578030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îslîḋè">
              <a:extLst>
                <a:ext uri="{FF2B5EF4-FFF2-40B4-BE49-F238E27FC236}">
                  <a16:creationId xmlns:a16="http://schemas.microsoft.com/office/drawing/2014/main" xmlns="" id="{8DF7A8A1-26D2-4581-9A15-B86A32F6E513}"/>
                </a:ext>
              </a:extLst>
            </p:cNvPr>
            <p:cNvSpPr txBox="1"/>
            <p:nvPr/>
          </p:nvSpPr>
          <p:spPr>
            <a:xfrm>
              <a:off x="839416" y="4038721"/>
              <a:ext cx="2345855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ṣľîďe">
              <a:extLst>
                <a:ext uri="{FF2B5EF4-FFF2-40B4-BE49-F238E27FC236}">
                  <a16:creationId xmlns:a16="http://schemas.microsoft.com/office/drawing/2014/main" xmlns="" id="{A27CBACA-8694-4C6A-8CAA-B9FB8C68EC7D}"/>
                </a:ext>
              </a:extLst>
            </p:cNvPr>
            <p:cNvSpPr/>
            <p:nvPr/>
          </p:nvSpPr>
          <p:spPr>
            <a:xfrm>
              <a:off x="839416" y="3717727"/>
              <a:ext cx="2345855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18" name="iṥļídé">
              <a:extLst>
                <a:ext uri="{FF2B5EF4-FFF2-40B4-BE49-F238E27FC236}">
                  <a16:creationId xmlns:a16="http://schemas.microsoft.com/office/drawing/2014/main" xmlns="" id="{2796703E-589E-43B3-BF7E-955E8C8E9931}"/>
                </a:ext>
              </a:extLst>
            </p:cNvPr>
            <p:cNvGrpSpPr/>
            <p:nvPr/>
          </p:nvGrpSpPr>
          <p:grpSpPr>
            <a:xfrm>
              <a:off x="7662017" y="1382383"/>
              <a:ext cx="3858471" cy="1590389"/>
              <a:chOff x="7662017" y="1651082"/>
              <a:chExt cx="3858471" cy="1590389"/>
            </a:xfrm>
          </p:grpSpPr>
          <p:sp>
            <p:nvSpPr>
              <p:cNvPr id="19" name="ïṥľïḑê">
                <a:extLst>
                  <a:ext uri="{FF2B5EF4-FFF2-40B4-BE49-F238E27FC236}">
                    <a16:creationId xmlns:a16="http://schemas.microsoft.com/office/drawing/2014/main" xmlns="" id="{0EEAB81C-4911-434D-B745-D01AEAFD1096}"/>
                  </a:ext>
                </a:extLst>
              </p:cNvPr>
              <p:cNvSpPr/>
              <p:nvPr/>
            </p:nvSpPr>
            <p:spPr>
              <a:xfrm>
                <a:off x="7662017" y="2092887"/>
                <a:ext cx="3858471" cy="11485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0" name="i$ļïdé">
                <a:extLst>
                  <a:ext uri="{FF2B5EF4-FFF2-40B4-BE49-F238E27FC236}">
                    <a16:creationId xmlns:a16="http://schemas.microsoft.com/office/drawing/2014/main" xmlns="" id="{227EAFA7-6BD8-421F-8FAF-A543E0A1C3A7}"/>
                  </a:ext>
                </a:extLst>
              </p:cNvPr>
              <p:cNvSpPr txBox="1"/>
              <p:nvPr/>
            </p:nvSpPr>
            <p:spPr bwMode="auto">
              <a:xfrm>
                <a:off x="7662017" y="1651082"/>
                <a:ext cx="385847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600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dd771d1b-085f-456b-ab12-70772b1b23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5452"/>
            <a:ext cx="10848513" cy="5115010"/>
            <a:chOff x="669925" y="1125450"/>
            <a:chExt cx="10848513" cy="5115010"/>
          </a:xfrm>
        </p:grpSpPr>
        <p:sp>
          <p:nvSpPr>
            <p:cNvPr id="6" name="iṧḻiḋè">
              <a:extLst>
                <a:ext uri="{FF2B5EF4-FFF2-40B4-BE49-F238E27FC236}">
                  <a16:creationId xmlns:a16="http://schemas.microsoft.com/office/drawing/2014/main" xmlns="" id="{3214513A-A557-4611-A821-C994E5973971}"/>
                </a:ext>
              </a:extLst>
            </p:cNvPr>
            <p:cNvSpPr/>
            <p:nvPr/>
          </p:nvSpPr>
          <p:spPr bwMode="auto">
            <a:xfrm>
              <a:off x="676506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7" name="îŝḻiḍé">
              <a:extLst>
                <a:ext uri="{FF2B5EF4-FFF2-40B4-BE49-F238E27FC236}">
                  <a16:creationId xmlns:a16="http://schemas.microsoft.com/office/drawing/2014/main" xmlns="" id="{8224DF8F-6235-4D0C-AD9F-6153DD87F9C0}"/>
                </a:ext>
              </a:extLst>
            </p:cNvPr>
            <p:cNvSpPr/>
            <p:nvPr/>
          </p:nvSpPr>
          <p:spPr bwMode="auto">
            <a:xfrm>
              <a:off x="4409284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8" name="ïŝļidè">
              <a:extLst>
                <a:ext uri="{FF2B5EF4-FFF2-40B4-BE49-F238E27FC236}">
                  <a16:creationId xmlns:a16="http://schemas.microsoft.com/office/drawing/2014/main" xmlns="" id="{F1473DB2-F66D-443A-AC18-05EBF7B1D032}"/>
                </a:ext>
              </a:extLst>
            </p:cNvPr>
            <p:cNvSpPr/>
            <p:nvPr/>
          </p:nvSpPr>
          <p:spPr bwMode="auto">
            <a:xfrm>
              <a:off x="8142063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2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9" name="ïṡḻíḓè">
              <a:extLst>
                <a:ext uri="{FF2B5EF4-FFF2-40B4-BE49-F238E27FC236}">
                  <a16:creationId xmlns:a16="http://schemas.microsoft.com/office/drawing/2014/main" xmlns="" id="{023507D0-7C41-401A-85C7-6A9C071E9348}"/>
                </a:ext>
              </a:extLst>
            </p:cNvPr>
            <p:cNvGrpSpPr/>
            <p:nvPr/>
          </p:nvGrpSpPr>
          <p:grpSpPr>
            <a:xfrm>
              <a:off x="669925" y="1804729"/>
              <a:ext cx="10848513" cy="4435731"/>
              <a:chOff x="669925" y="1804730"/>
              <a:chExt cx="10848513" cy="3225347"/>
            </a:xfrm>
          </p:grpSpPr>
          <p:sp>
            <p:nvSpPr>
              <p:cNvPr id="10" name="ï$líde">
                <a:extLst>
                  <a:ext uri="{FF2B5EF4-FFF2-40B4-BE49-F238E27FC236}">
                    <a16:creationId xmlns:a16="http://schemas.microsoft.com/office/drawing/2014/main" xmlns="" id="{48390BC1-3D58-452E-94A9-0447BD4BC8C3}"/>
                  </a:ext>
                </a:extLst>
              </p:cNvPr>
              <p:cNvSpPr/>
              <p:nvPr/>
            </p:nvSpPr>
            <p:spPr>
              <a:xfrm>
                <a:off x="673825" y="1804730"/>
                <a:ext cx="10844613" cy="95397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îšļide">
                <a:extLst>
                  <a:ext uri="{FF2B5EF4-FFF2-40B4-BE49-F238E27FC236}">
                    <a16:creationId xmlns:a16="http://schemas.microsoft.com/office/drawing/2014/main" xmlns="" id="{139E3D3E-E7E8-4BE9-B0CD-489650301E45}"/>
                  </a:ext>
                </a:extLst>
              </p:cNvPr>
              <p:cNvSpPr/>
              <p:nvPr/>
            </p:nvSpPr>
            <p:spPr>
              <a:xfrm>
                <a:off x="673825" y="2940417"/>
                <a:ext cx="10844613" cy="95397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" name="ïṧ1ídé">
                <a:extLst>
                  <a:ext uri="{FF2B5EF4-FFF2-40B4-BE49-F238E27FC236}">
                    <a16:creationId xmlns:a16="http://schemas.microsoft.com/office/drawing/2014/main" xmlns="" id="{5F32C593-1B7B-4E4B-BB90-F27A01F39451}"/>
                  </a:ext>
                </a:extLst>
              </p:cNvPr>
              <p:cNvSpPr/>
              <p:nvPr/>
            </p:nvSpPr>
            <p:spPr>
              <a:xfrm>
                <a:off x="673825" y="4076104"/>
                <a:ext cx="10844613" cy="95397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íśḷîḑê">
                <a:extLst>
                  <a:ext uri="{FF2B5EF4-FFF2-40B4-BE49-F238E27FC236}">
                    <a16:creationId xmlns:a16="http://schemas.microsoft.com/office/drawing/2014/main" xmlns="" id="{CAEE7CE7-C63A-4E6A-8C3D-6DB66CC497E7}"/>
                  </a:ext>
                </a:extLst>
              </p:cNvPr>
              <p:cNvSpPr txBox="1"/>
              <p:nvPr/>
            </p:nvSpPr>
            <p:spPr>
              <a:xfrm>
                <a:off x="4409284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4" name="iSlîḍê">
                <a:extLst>
                  <a:ext uri="{FF2B5EF4-FFF2-40B4-BE49-F238E27FC236}">
                    <a16:creationId xmlns:a16="http://schemas.microsoft.com/office/drawing/2014/main" xmlns="" id="{7451CC7D-20AF-43FE-89AE-09601175B385}"/>
                  </a:ext>
                </a:extLst>
              </p:cNvPr>
              <p:cNvSpPr txBox="1"/>
              <p:nvPr/>
            </p:nvSpPr>
            <p:spPr>
              <a:xfrm>
                <a:off x="8142063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5" name="ïS1iďé">
                <a:extLst>
                  <a:ext uri="{FF2B5EF4-FFF2-40B4-BE49-F238E27FC236}">
                    <a16:creationId xmlns:a16="http://schemas.microsoft.com/office/drawing/2014/main" xmlns="" id="{0B97B558-1092-45D5-9C9D-599E7E8F6B02}"/>
                  </a:ext>
                </a:extLst>
              </p:cNvPr>
              <p:cNvSpPr txBox="1"/>
              <p:nvPr/>
            </p:nvSpPr>
            <p:spPr>
              <a:xfrm>
                <a:off x="669925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6" name="ïšḷïḍè">
                <a:extLst>
                  <a:ext uri="{FF2B5EF4-FFF2-40B4-BE49-F238E27FC236}">
                    <a16:creationId xmlns:a16="http://schemas.microsoft.com/office/drawing/2014/main" xmlns="" id="{C1E5A870-5769-43A8-BA96-E7D5DE3B6FAE}"/>
                  </a:ext>
                </a:extLst>
              </p:cNvPr>
              <p:cNvSpPr txBox="1"/>
              <p:nvPr/>
            </p:nvSpPr>
            <p:spPr>
              <a:xfrm>
                <a:off x="4409284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7" name="îśļïḋé">
                <a:extLst>
                  <a:ext uri="{FF2B5EF4-FFF2-40B4-BE49-F238E27FC236}">
                    <a16:creationId xmlns:a16="http://schemas.microsoft.com/office/drawing/2014/main" xmlns="" id="{77441193-D25C-4042-A42A-8226529DFAA9}"/>
                  </a:ext>
                </a:extLst>
              </p:cNvPr>
              <p:cNvSpPr txBox="1"/>
              <p:nvPr/>
            </p:nvSpPr>
            <p:spPr>
              <a:xfrm>
                <a:off x="8142063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8" name="íṩḷiďé">
                <a:extLst>
                  <a:ext uri="{FF2B5EF4-FFF2-40B4-BE49-F238E27FC236}">
                    <a16:creationId xmlns:a16="http://schemas.microsoft.com/office/drawing/2014/main" xmlns="" id="{C464E3FA-23EB-4841-9113-1CCC6F827F8F}"/>
                  </a:ext>
                </a:extLst>
              </p:cNvPr>
              <p:cNvSpPr txBox="1"/>
              <p:nvPr/>
            </p:nvSpPr>
            <p:spPr>
              <a:xfrm>
                <a:off x="669925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9" name="îṡļîde">
                <a:extLst>
                  <a:ext uri="{FF2B5EF4-FFF2-40B4-BE49-F238E27FC236}">
                    <a16:creationId xmlns:a16="http://schemas.microsoft.com/office/drawing/2014/main" xmlns="" id="{0D94B19A-7F94-43FA-B749-590B596915CD}"/>
                  </a:ext>
                </a:extLst>
              </p:cNvPr>
              <p:cNvSpPr txBox="1"/>
              <p:nvPr/>
            </p:nvSpPr>
            <p:spPr>
              <a:xfrm>
                <a:off x="4409284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0" name="ïsľîḋe">
                <a:extLst>
                  <a:ext uri="{FF2B5EF4-FFF2-40B4-BE49-F238E27FC236}">
                    <a16:creationId xmlns:a16="http://schemas.microsoft.com/office/drawing/2014/main" xmlns="" id="{0CBD9E55-6F34-4B2E-8FA6-15AE681EFEF2}"/>
                  </a:ext>
                </a:extLst>
              </p:cNvPr>
              <p:cNvSpPr txBox="1"/>
              <p:nvPr/>
            </p:nvSpPr>
            <p:spPr>
              <a:xfrm>
                <a:off x="8142063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1" name="iṧḻîḑe">
                <a:extLst>
                  <a:ext uri="{FF2B5EF4-FFF2-40B4-BE49-F238E27FC236}">
                    <a16:creationId xmlns:a16="http://schemas.microsoft.com/office/drawing/2014/main" xmlns="" id="{DD1A55CA-4CAE-476C-9313-90C3FFA092C9}"/>
                  </a:ext>
                </a:extLst>
              </p:cNvPr>
              <p:cNvSpPr txBox="1"/>
              <p:nvPr/>
            </p:nvSpPr>
            <p:spPr>
              <a:xfrm>
                <a:off x="669925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163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311f4e3a-3ee7-457c-b621-80829db5ec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6387" y="1123951"/>
            <a:ext cx="10762938" cy="4960049"/>
            <a:chOff x="756387" y="1123951"/>
            <a:chExt cx="10762938" cy="4960049"/>
          </a:xfrm>
        </p:grpSpPr>
        <p:grpSp>
          <p:nvGrpSpPr>
            <p:cNvPr id="6" name="isḻïḍè">
              <a:extLst>
                <a:ext uri="{FF2B5EF4-FFF2-40B4-BE49-F238E27FC236}">
                  <a16:creationId xmlns:a16="http://schemas.microsoft.com/office/drawing/2014/main" xmlns="" id="{3D19E085-6CC1-40C0-8A39-426A17CEDE6E}"/>
                </a:ext>
              </a:extLst>
            </p:cNvPr>
            <p:cNvGrpSpPr/>
            <p:nvPr/>
          </p:nvGrpSpPr>
          <p:grpSpPr>
            <a:xfrm>
              <a:off x="5914873" y="1584000"/>
              <a:ext cx="5604452" cy="4127710"/>
              <a:chOff x="5914873" y="1854001"/>
              <a:chExt cx="5604452" cy="4127710"/>
            </a:xfrm>
          </p:grpSpPr>
          <p:sp>
            <p:nvSpPr>
              <p:cNvPr id="11" name="íṧļîdè">
                <a:extLst>
                  <a:ext uri="{FF2B5EF4-FFF2-40B4-BE49-F238E27FC236}">
                    <a16:creationId xmlns:a16="http://schemas.microsoft.com/office/drawing/2014/main" xmlns="" id="{7340650B-45C0-4791-9B6F-047FFF8ABF36}"/>
                  </a:ext>
                </a:extLst>
              </p:cNvPr>
              <p:cNvSpPr/>
              <p:nvPr/>
            </p:nvSpPr>
            <p:spPr>
              <a:xfrm flipV="1">
                <a:off x="6637198" y="5652359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śḻiḋè">
                <a:extLst>
                  <a:ext uri="{FF2B5EF4-FFF2-40B4-BE49-F238E27FC236}">
                    <a16:creationId xmlns:a16="http://schemas.microsoft.com/office/drawing/2014/main" xmlns="" id="{8759B5AB-9FFD-4486-B253-E9934B43A633}"/>
                  </a:ext>
                </a:extLst>
              </p:cNvPr>
              <p:cNvSpPr/>
              <p:nvPr/>
            </p:nvSpPr>
            <p:spPr>
              <a:xfrm rot="4599532" flipV="1">
                <a:off x="4135771" y="3633103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šļïḋe">
                <a:extLst>
                  <a:ext uri="{FF2B5EF4-FFF2-40B4-BE49-F238E27FC236}">
                    <a16:creationId xmlns:a16="http://schemas.microsoft.com/office/drawing/2014/main" xmlns="" id="{9B76372D-858D-4F96-9AB1-EC930F485B39}"/>
                  </a:ext>
                </a:extLst>
              </p:cNvPr>
              <p:cNvSpPr/>
              <p:nvPr/>
            </p:nvSpPr>
            <p:spPr>
              <a:xfrm>
                <a:off x="6637198" y="3746341"/>
                <a:ext cx="1081297" cy="1081299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100" b="1"/>
                  <a:t>Text here</a:t>
                </a:r>
                <a:endParaRPr lang="en-US" altLang="zh-CN" sz="1100" b="1" dirty="0"/>
              </a:p>
            </p:txBody>
          </p:sp>
          <p:sp>
            <p:nvSpPr>
              <p:cNvPr id="14" name="íśḻiḓe">
                <a:extLst>
                  <a:ext uri="{FF2B5EF4-FFF2-40B4-BE49-F238E27FC236}">
                    <a16:creationId xmlns:a16="http://schemas.microsoft.com/office/drawing/2014/main" xmlns="" id="{11034764-847E-4258-8EA5-EF6C1B09B595}"/>
                  </a:ext>
                </a:extLst>
              </p:cNvPr>
              <p:cNvSpPr/>
              <p:nvPr/>
            </p:nvSpPr>
            <p:spPr>
              <a:xfrm>
                <a:off x="8069143" y="3966785"/>
                <a:ext cx="1433632" cy="1433634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5" name="íṩlíḍe">
                <a:extLst>
                  <a:ext uri="{FF2B5EF4-FFF2-40B4-BE49-F238E27FC236}">
                    <a16:creationId xmlns:a16="http://schemas.microsoft.com/office/drawing/2014/main" xmlns="" id="{AF6D452F-603F-4772-AF7A-CD21EEABA96E}"/>
                  </a:ext>
                </a:extLst>
              </p:cNvPr>
              <p:cNvSpPr/>
              <p:nvPr/>
            </p:nvSpPr>
            <p:spPr>
              <a:xfrm>
                <a:off x="7314119" y="2187709"/>
                <a:ext cx="1676618" cy="167662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6" name="îş1íḓê">
                <a:extLst>
                  <a:ext uri="{FF2B5EF4-FFF2-40B4-BE49-F238E27FC236}">
                    <a16:creationId xmlns:a16="http://schemas.microsoft.com/office/drawing/2014/main" xmlns="" id="{C3C2CF76-FF13-4B4C-8EF1-01C6A15C70D9}"/>
                  </a:ext>
                </a:extLst>
              </p:cNvPr>
              <p:cNvSpPr/>
              <p:nvPr/>
            </p:nvSpPr>
            <p:spPr>
              <a:xfrm>
                <a:off x="9188376" y="2135909"/>
                <a:ext cx="2330949" cy="2330954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17" name="iṥ1îḑè">
                <a:extLst>
                  <a:ext uri="{FF2B5EF4-FFF2-40B4-BE49-F238E27FC236}">
                    <a16:creationId xmlns:a16="http://schemas.microsoft.com/office/drawing/2014/main" xmlns="" id="{F27D46BD-6CDE-4268-9FAE-02F3521D5798}"/>
                  </a:ext>
                </a:extLst>
              </p:cNvPr>
              <p:cNvSpPr/>
              <p:nvPr/>
            </p:nvSpPr>
            <p:spPr>
              <a:xfrm>
                <a:off x="9830998" y="4647310"/>
                <a:ext cx="824602" cy="8246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  <p:sp>
            <p:nvSpPr>
              <p:cNvPr id="18" name="îśḻiďé">
                <a:extLst>
                  <a:ext uri="{FF2B5EF4-FFF2-40B4-BE49-F238E27FC236}">
                    <a16:creationId xmlns:a16="http://schemas.microsoft.com/office/drawing/2014/main" xmlns="" id="{DCFBAA4D-2E9C-40CA-873B-316E3EC6310C}"/>
                  </a:ext>
                </a:extLst>
              </p:cNvPr>
              <p:cNvSpPr/>
              <p:nvPr/>
            </p:nvSpPr>
            <p:spPr>
              <a:xfrm>
                <a:off x="6240931" y="2531952"/>
                <a:ext cx="969494" cy="9694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A33A229-F34C-4649-B3F7-435FA3D57E07}"/>
                </a:ext>
              </a:extLst>
            </p:cNvPr>
            <p:cNvCxnSpPr/>
            <p:nvPr/>
          </p:nvCxnSpPr>
          <p:spPr>
            <a:xfrm>
              <a:off x="831000" y="1123951"/>
              <a:ext cx="0" cy="496004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ṧ1îḓé">
              <a:extLst>
                <a:ext uri="{FF2B5EF4-FFF2-40B4-BE49-F238E27FC236}">
                  <a16:creationId xmlns:a16="http://schemas.microsoft.com/office/drawing/2014/main" xmlns="" id="{9E5FB49A-6A7A-4347-9ACC-11B188CE0912}"/>
                </a:ext>
              </a:extLst>
            </p:cNvPr>
            <p:cNvGrpSpPr/>
            <p:nvPr/>
          </p:nvGrpSpPr>
          <p:grpSpPr>
            <a:xfrm>
              <a:off x="756387" y="3032121"/>
              <a:ext cx="4497085" cy="793758"/>
              <a:chOff x="756387" y="1123951"/>
              <a:chExt cx="4497085" cy="793758"/>
            </a:xfrm>
          </p:grpSpPr>
          <p:sp>
            <p:nvSpPr>
              <p:cNvPr id="9" name="iŝľiďè">
                <a:extLst>
                  <a:ext uri="{FF2B5EF4-FFF2-40B4-BE49-F238E27FC236}">
                    <a16:creationId xmlns:a16="http://schemas.microsoft.com/office/drawing/2014/main" xmlns="" id="{92068C61-6847-4C07-AE2F-943B685CC089}"/>
                  </a:ext>
                </a:extLst>
              </p:cNvPr>
              <p:cNvSpPr txBox="1"/>
              <p:nvPr/>
            </p:nvSpPr>
            <p:spPr>
              <a:xfrm>
                <a:off x="980225" y="1123951"/>
                <a:ext cx="4273247" cy="79375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Supporting text here.</a:t>
                </a:r>
                <a:br>
                  <a:rPr lang="en-US" altLang="zh-CN" sz="1000"/>
                </a:br>
                <a:r>
                  <a:rPr lang="en-US" altLang="zh-CN" sz="1000"/>
                  <a:t>When you copy &amp; paste, choose "keep text only" option.</a:t>
                </a:r>
                <a:endParaRPr lang="en-US" altLang="zh-CN" sz="1000" dirty="0"/>
              </a:p>
            </p:txBody>
          </p:sp>
          <p:sp>
            <p:nvSpPr>
              <p:cNvPr id="10" name="iś1íḍé">
                <a:extLst>
                  <a:ext uri="{FF2B5EF4-FFF2-40B4-BE49-F238E27FC236}">
                    <a16:creationId xmlns:a16="http://schemas.microsoft.com/office/drawing/2014/main" xmlns="" id="{2EDF9F11-D9C3-4209-B6F6-3A0A12C3781F}"/>
                  </a:ext>
                </a:extLst>
              </p:cNvPr>
              <p:cNvSpPr/>
              <p:nvPr/>
            </p:nvSpPr>
            <p:spPr bwMode="auto">
              <a:xfrm>
                <a:off x="756387" y="1446218"/>
                <a:ext cx="149225" cy="1492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324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7DAAA6-9718-4B6F-A6E8-BA84FB6C6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3B1E5A-37A0-4DA6-AC0E-02559C8F1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7EFE3CE-7180-430B-8654-F606CB497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5" name="283951a2-7bf7-4f80-b997-ae4b6188b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E23925-E452-412C-B8DE-707BC4EF10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78636"/>
            <a:ext cx="10850560" cy="3540364"/>
            <a:chOff x="669926" y="1778636"/>
            <a:chExt cx="10850560" cy="3540364"/>
          </a:xfrm>
        </p:grpSpPr>
        <p:sp>
          <p:nvSpPr>
            <p:cNvPr id="6" name="îSḻídé">
              <a:extLst>
                <a:ext uri="{FF2B5EF4-FFF2-40B4-BE49-F238E27FC236}">
                  <a16:creationId xmlns:a16="http://schemas.microsoft.com/office/drawing/2014/main" xmlns="" id="{4FA7FAAA-12CC-4925-8C1D-72C2B77D71F7}"/>
                </a:ext>
              </a:extLst>
            </p:cNvPr>
            <p:cNvSpPr/>
            <p:nvPr/>
          </p:nvSpPr>
          <p:spPr>
            <a:xfrm>
              <a:off x="669926" y="1847518"/>
              <a:ext cx="5115520" cy="2005500"/>
            </a:xfrm>
            <a:prstGeom prst="rect">
              <a:avLst/>
            </a:prstGeom>
            <a:blipFill>
              <a:blip r:embed="rId3"/>
              <a:stretch>
                <a:fillRect t="-21879" b="-216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śļide">
              <a:extLst>
                <a:ext uri="{FF2B5EF4-FFF2-40B4-BE49-F238E27FC236}">
                  <a16:creationId xmlns:a16="http://schemas.microsoft.com/office/drawing/2014/main" xmlns="" id="{6D6D688C-ABC8-4A03-A214-BEC6C447BCF2}"/>
                </a:ext>
              </a:extLst>
            </p:cNvPr>
            <p:cNvSpPr/>
            <p:nvPr/>
          </p:nvSpPr>
          <p:spPr>
            <a:xfrm>
              <a:off x="3759543" y="1844069"/>
              <a:ext cx="2025902" cy="2009738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ḻiḋé">
              <a:extLst>
                <a:ext uri="{FF2B5EF4-FFF2-40B4-BE49-F238E27FC236}">
                  <a16:creationId xmlns:a16="http://schemas.microsoft.com/office/drawing/2014/main" xmlns="" id="{8FAC3B1B-CAB8-403E-A618-95B0B43B44CD}"/>
                </a:ext>
              </a:extLst>
            </p:cNvPr>
            <p:cNvSpPr/>
            <p:nvPr/>
          </p:nvSpPr>
          <p:spPr bwMode="auto">
            <a:xfrm>
              <a:off x="4334199" y="2336037"/>
              <a:ext cx="876590" cy="636404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ïślíďe">
              <a:extLst>
                <a:ext uri="{FF2B5EF4-FFF2-40B4-BE49-F238E27FC236}">
                  <a16:creationId xmlns:a16="http://schemas.microsoft.com/office/drawing/2014/main" xmlns="" id="{1A5E141A-F2C1-4C11-909D-A0DD7FA88DCF}"/>
                </a:ext>
              </a:extLst>
            </p:cNvPr>
            <p:cNvSpPr/>
            <p:nvPr/>
          </p:nvSpPr>
          <p:spPr bwMode="auto">
            <a:xfrm>
              <a:off x="10069241" y="2259000"/>
              <a:ext cx="876590" cy="79047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ïṡliḑè">
              <a:extLst>
                <a:ext uri="{FF2B5EF4-FFF2-40B4-BE49-F238E27FC236}">
                  <a16:creationId xmlns:a16="http://schemas.microsoft.com/office/drawing/2014/main" xmlns="" id="{9B7D2AB2-B584-404A-A577-F36880980022}"/>
                </a:ext>
              </a:extLst>
            </p:cNvPr>
            <p:cNvSpPr txBox="1"/>
            <p:nvPr/>
          </p:nvSpPr>
          <p:spPr bwMode="auto">
            <a:xfrm>
              <a:off x="3759543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" name="îŝḷîḑê">
              <a:extLst>
                <a:ext uri="{FF2B5EF4-FFF2-40B4-BE49-F238E27FC236}">
                  <a16:creationId xmlns:a16="http://schemas.microsoft.com/office/drawing/2014/main" xmlns="" id="{FBE67862-C20D-4256-B93D-B3F50B2FA29C}"/>
                </a:ext>
              </a:extLst>
            </p:cNvPr>
            <p:cNvSpPr txBox="1"/>
            <p:nvPr/>
          </p:nvSpPr>
          <p:spPr bwMode="auto">
            <a:xfrm>
              <a:off x="9494584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2" name="ïṣľîḓe">
              <a:extLst>
                <a:ext uri="{FF2B5EF4-FFF2-40B4-BE49-F238E27FC236}">
                  <a16:creationId xmlns:a16="http://schemas.microsoft.com/office/drawing/2014/main" xmlns="" id="{D03E1DF6-75D9-4165-8D3A-4026EEE48A08}"/>
                </a:ext>
              </a:extLst>
            </p:cNvPr>
            <p:cNvSpPr/>
            <p:nvPr/>
          </p:nvSpPr>
          <p:spPr bwMode="auto">
            <a:xfrm>
              <a:off x="669926" y="3941678"/>
              <a:ext cx="5115520" cy="137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br>
                <a:rPr lang="en-US" altLang="zh-CN" sz="900"/>
              </a:br>
              <a:r>
                <a:rPr lang="en-US" altLang="zh-CN" sz="900"/>
                <a:t>You can use the icon library in iSlide  (www.islide.cc) to filter and replace existing icon elements with one click.</a:t>
              </a:r>
              <a:br>
                <a:rPr lang="en-US" altLang="zh-CN" sz="900"/>
              </a:br>
              <a:r>
                <a:rPr lang="en-US" altLang="zh-CN" sz="900"/>
                <a:t/>
              </a:r>
              <a:br>
                <a:rPr lang="en-US" altLang="zh-CN" sz="900"/>
              </a:br>
              <a:r>
                <a:rPr lang="en-US" altLang="zh-CN" sz="900"/>
                <a:t>……</a:t>
              </a:r>
              <a:endParaRPr lang="en-US" altLang="zh-CN" sz="900" dirty="0"/>
            </a:p>
          </p:txBody>
        </p:sp>
        <p:sp>
          <p:nvSpPr>
            <p:cNvPr id="13" name="îṣľíď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906000" y="1778636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br>
                <a:rPr lang="en-US" altLang="zh-CN" sz="1400"/>
              </a:br>
              <a:r>
                <a:rPr lang="en-US" altLang="zh-CN" sz="1400"/>
                <a:t>Theme color makes PPT more convenient to change.</a:t>
              </a:r>
              <a:br>
                <a:rPr lang="en-US" altLang="zh-CN" sz="1400"/>
              </a:br>
              <a:r>
                <a:rPr lang="en-US" altLang="zh-CN" sz="140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0102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7" r="36612"/>
          <a:stretch/>
        </p:blipFill>
        <p:spPr/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936274" y="1478954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fca88460-b8f0-4790-b107-f027add2c3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D07D40A-CCAD-4A49-9F41-D7D4B8C683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84706" y="1844824"/>
            <a:ext cx="10422588" cy="3898829"/>
            <a:chOff x="884706" y="1844824"/>
            <a:chExt cx="10422588" cy="3898829"/>
          </a:xfrm>
        </p:grpSpPr>
        <p:sp>
          <p:nvSpPr>
            <p:cNvPr id="6" name="ïṡļiḑe">
              <a:extLst>
                <a:ext uri="{FF2B5EF4-FFF2-40B4-BE49-F238E27FC236}">
                  <a16:creationId xmlns:a16="http://schemas.microsoft.com/office/drawing/2014/main" xmlns="" id="{6D97C47C-875C-4B01-A27D-6207072293F7}"/>
                </a:ext>
              </a:extLst>
            </p:cNvPr>
            <p:cNvSpPr/>
            <p:nvPr/>
          </p:nvSpPr>
          <p:spPr bwMode="auto">
            <a:xfrm rot="16200000">
              <a:off x="5656936" y="5465630"/>
              <a:ext cx="334433" cy="221613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ŝ1íďé">
              <a:extLst>
                <a:ext uri="{FF2B5EF4-FFF2-40B4-BE49-F238E27FC236}">
                  <a16:creationId xmlns:a16="http://schemas.microsoft.com/office/drawing/2014/main" xmlns="" id="{E03A7F5C-F24F-4FF2-B689-13C1B14C583D}"/>
                </a:ext>
              </a:extLst>
            </p:cNvPr>
            <p:cNvSpPr/>
            <p:nvPr/>
          </p:nvSpPr>
          <p:spPr bwMode="auto">
            <a:xfrm rot="5400000" flipH="1">
              <a:off x="6200633" y="5465629"/>
              <a:ext cx="334433" cy="221613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śḻïḋe">
              <a:extLst>
                <a:ext uri="{FF2B5EF4-FFF2-40B4-BE49-F238E27FC236}">
                  <a16:creationId xmlns:a16="http://schemas.microsoft.com/office/drawing/2014/main" xmlns="" id="{27ACF0F2-8DE4-4C11-AB8F-AEC3D6649E05}"/>
                </a:ext>
              </a:extLst>
            </p:cNvPr>
            <p:cNvGrpSpPr/>
            <p:nvPr/>
          </p:nvGrpSpPr>
          <p:grpSpPr>
            <a:xfrm rot="16200000">
              <a:off x="4360568" y="1658356"/>
              <a:ext cx="1547259" cy="1949967"/>
              <a:chOff x="3171825" y="2459015"/>
              <a:chExt cx="1219200" cy="1536522"/>
            </a:xfrm>
          </p:grpSpPr>
          <p:sp>
            <p:nvSpPr>
              <p:cNvPr id="36" name="iṡḻïďe">
                <a:extLst>
                  <a:ext uri="{FF2B5EF4-FFF2-40B4-BE49-F238E27FC236}">
                    <a16:creationId xmlns:a16="http://schemas.microsoft.com/office/drawing/2014/main" xmlns="" id="{62A619E0-9E93-4D51-AE61-63F8C37907B8}"/>
                  </a:ext>
                </a:extLst>
              </p:cNvPr>
              <p:cNvSpPr/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ṡļiďé">
                <a:extLst>
                  <a:ext uri="{FF2B5EF4-FFF2-40B4-BE49-F238E27FC236}">
                    <a16:creationId xmlns:a16="http://schemas.microsoft.com/office/drawing/2014/main" xmlns="" id="{9B475077-2D82-4C34-BCA3-2C6D3B7CB33C}"/>
                  </a:ext>
                </a:extLst>
              </p:cNvPr>
              <p:cNvSpPr/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ṥľïḑé">
              <a:extLst>
                <a:ext uri="{FF2B5EF4-FFF2-40B4-BE49-F238E27FC236}">
                  <a16:creationId xmlns:a16="http://schemas.microsoft.com/office/drawing/2014/main" xmlns="" id="{D3CF1D9D-3614-4F12-B21B-F60304B6B91E}"/>
                </a:ext>
              </a:extLst>
            </p:cNvPr>
            <p:cNvGrpSpPr/>
            <p:nvPr/>
          </p:nvGrpSpPr>
          <p:grpSpPr>
            <a:xfrm rot="16200000">
              <a:off x="4141991" y="2668315"/>
              <a:ext cx="1740665" cy="2193712"/>
              <a:chOff x="2203768" y="2266950"/>
              <a:chExt cx="1371600" cy="1728587"/>
            </a:xfrm>
          </p:grpSpPr>
          <p:sp>
            <p:nvSpPr>
              <p:cNvPr id="34" name="íšlîḍé">
                <a:extLst>
                  <a:ext uri="{FF2B5EF4-FFF2-40B4-BE49-F238E27FC236}">
                    <a16:creationId xmlns:a16="http://schemas.microsoft.com/office/drawing/2014/main" xmlns="" id="{AEB38C00-3296-47BC-99B7-E9A5DDB98553}"/>
                  </a:ext>
                </a:extLst>
              </p:cNvPr>
              <p:cNvSpPr/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$1ïḋe">
                <a:extLst>
                  <a:ext uri="{FF2B5EF4-FFF2-40B4-BE49-F238E27FC236}">
                    <a16:creationId xmlns:a16="http://schemas.microsoft.com/office/drawing/2014/main" xmlns="" id="{1BD4B141-9112-40A4-A356-1AA547B9ED21}"/>
                  </a:ext>
                </a:extLst>
              </p:cNvPr>
              <p:cNvSpPr/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Sľïḑê">
              <a:extLst>
                <a:ext uri="{FF2B5EF4-FFF2-40B4-BE49-F238E27FC236}">
                  <a16:creationId xmlns:a16="http://schemas.microsoft.com/office/drawing/2014/main" xmlns="" id="{7966E276-A10A-414C-BC4B-BCBF9A243001}"/>
                </a:ext>
              </a:extLst>
            </p:cNvPr>
            <p:cNvGrpSpPr/>
            <p:nvPr/>
          </p:nvGrpSpPr>
          <p:grpSpPr>
            <a:xfrm rot="16200000">
              <a:off x="4360568" y="3922025"/>
              <a:ext cx="1547259" cy="1949967"/>
              <a:chOff x="1388111" y="2459015"/>
              <a:chExt cx="1219200" cy="1536522"/>
            </a:xfrm>
          </p:grpSpPr>
          <p:sp>
            <p:nvSpPr>
              <p:cNvPr id="32" name="îṧľïḑè">
                <a:extLst>
                  <a:ext uri="{FF2B5EF4-FFF2-40B4-BE49-F238E27FC236}">
                    <a16:creationId xmlns:a16="http://schemas.microsoft.com/office/drawing/2014/main" xmlns="" id="{78FB6000-02F0-4FB1-88D9-389BAA98E8F2}"/>
                  </a:ext>
                </a:extLst>
              </p:cNvPr>
              <p:cNvSpPr/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sľïḓé">
                <a:extLst>
                  <a:ext uri="{FF2B5EF4-FFF2-40B4-BE49-F238E27FC236}">
                    <a16:creationId xmlns:a16="http://schemas.microsoft.com/office/drawing/2014/main" xmlns="" id="{BDC8FA2A-CA18-4212-92C7-686B035425CA}"/>
                  </a:ext>
                </a:extLst>
              </p:cNvPr>
              <p:cNvSpPr/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ṩľiḓé">
              <a:extLst>
                <a:ext uri="{FF2B5EF4-FFF2-40B4-BE49-F238E27FC236}">
                  <a16:creationId xmlns:a16="http://schemas.microsoft.com/office/drawing/2014/main" xmlns="" id="{C138F697-5659-49A3-87A1-3C9D22BB9158}"/>
                </a:ext>
              </a:extLst>
            </p:cNvPr>
            <p:cNvGrpSpPr/>
            <p:nvPr/>
          </p:nvGrpSpPr>
          <p:grpSpPr>
            <a:xfrm rot="5400000" flipH="1">
              <a:off x="6379280" y="1658356"/>
              <a:ext cx="1547259" cy="1949967"/>
              <a:chOff x="3171825" y="2459015"/>
              <a:chExt cx="1219200" cy="1536522"/>
            </a:xfrm>
          </p:grpSpPr>
          <p:sp>
            <p:nvSpPr>
              <p:cNvPr id="30" name="îṧļíḓê">
                <a:extLst>
                  <a:ext uri="{FF2B5EF4-FFF2-40B4-BE49-F238E27FC236}">
                    <a16:creationId xmlns:a16="http://schemas.microsoft.com/office/drawing/2014/main" xmlns="" id="{7212EEE6-2F67-4B98-8F6E-213289AE865D}"/>
                  </a:ext>
                </a:extLst>
              </p:cNvPr>
              <p:cNvSpPr/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ŝľïďé">
                <a:extLst>
                  <a:ext uri="{FF2B5EF4-FFF2-40B4-BE49-F238E27FC236}">
                    <a16:creationId xmlns:a16="http://schemas.microsoft.com/office/drawing/2014/main" xmlns="" id="{E2672B02-E40B-4DBD-B88B-D616B957C770}"/>
                  </a:ext>
                </a:extLst>
              </p:cNvPr>
              <p:cNvSpPr/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şļíḑê">
              <a:extLst>
                <a:ext uri="{FF2B5EF4-FFF2-40B4-BE49-F238E27FC236}">
                  <a16:creationId xmlns:a16="http://schemas.microsoft.com/office/drawing/2014/main" xmlns="" id="{1495DF5E-EA69-4455-A0CE-6683E44AE559}"/>
                </a:ext>
              </a:extLst>
            </p:cNvPr>
            <p:cNvGrpSpPr/>
            <p:nvPr/>
          </p:nvGrpSpPr>
          <p:grpSpPr>
            <a:xfrm rot="5400000" flipH="1">
              <a:off x="6404450" y="2668315"/>
              <a:ext cx="1740665" cy="2193712"/>
              <a:chOff x="2203768" y="2266950"/>
              <a:chExt cx="1371600" cy="1728587"/>
            </a:xfrm>
          </p:grpSpPr>
          <p:sp>
            <p:nvSpPr>
              <p:cNvPr id="28" name="ïślídê">
                <a:extLst>
                  <a:ext uri="{FF2B5EF4-FFF2-40B4-BE49-F238E27FC236}">
                    <a16:creationId xmlns:a16="http://schemas.microsoft.com/office/drawing/2014/main" xmlns="" id="{D1EE3FF0-7BB3-4E46-9FE9-7B5EE213730C}"/>
                  </a:ext>
                </a:extLst>
              </p:cNvPr>
              <p:cNvSpPr/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5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ś1îḋe">
                <a:extLst>
                  <a:ext uri="{FF2B5EF4-FFF2-40B4-BE49-F238E27FC236}">
                    <a16:creationId xmlns:a16="http://schemas.microsoft.com/office/drawing/2014/main" xmlns="" id="{389156C9-8772-468B-959D-D5FFE5D53946}"/>
                  </a:ext>
                </a:extLst>
              </p:cNvPr>
              <p:cNvSpPr/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$ľïḋé">
              <a:extLst>
                <a:ext uri="{FF2B5EF4-FFF2-40B4-BE49-F238E27FC236}">
                  <a16:creationId xmlns:a16="http://schemas.microsoft.com/office/drawing/2014/main" xmlns="" id="{28898681-F961-4EFD-AD15-81FE1DEEFED4}"/>
                </a:ext>
              </a:extLst>
            </p:cNvPr>
            <p:cNvGrpSpPr/>
            <p:nvPr/>
          </p:nvGrpSpPr>
          <p:grpSpPr>
            <a:xfrm rot="5400000" flipH="1">
              <a:off x="6379280" y="3922025"/>
              <a:ext cx="1547259" cy="1949967"/>
              <a:chOff x="1388111" y="2459015"/>
              <a:chExt cx="1219200" cy="1536522"/>
            </a:xfrm>
          </p:grpSpPr>
          <p:sp>
            <p:nvSpPr>
              <p:cNvPr id="26" name="îşḻíďê">
                <a:extLst>
                  <a:ext uri="{FF2B5EF4-FFF2-40B4-BE49-F238E27FC236}">
                    <a16:creationId xmlns:a16="http://schemas.microsoft.com/office/drawing/2014/main" xmlns="" id="{18AAE027-B871-4A86-BCA6-F16CDBEC9259}"/>
                  </a:ext>
                </a:extLst>
              </p:cNvPr>
              <p:cNvSpPr/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6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ṡ1îdé">
                <a:extLst>
                  <a:ext uri="{FF2B5EF4-FFF2-40B4-BE49-F238E27FC236}">
                    <a16:creationId xmlns:a16="http://schemas.microsoft.com/office/drawing/2014/main" xmlns="" id="{4E19525F-6923-45FD-B627-EF77F53011AB}"/>
                  </a:ext>
                </a:extLst>
              </p:cNvPr>
              <p:cNvSpPr/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šļiďé">
              <a:extLst>
                <a:ext uri="{FF2B5EF4-FFF2-40B4-BE49-F238E27FC236}">
                  <a16:creationId xmlns:a16="http://schemas.microsoft.com/office/drawing/2014/main" xmlns="" id="{6FBAFFA7-0CF2-4F99-9503-81095C36547B}"/>
                </a:ext>
              </a:extLst>
            </p:cNvPr>
            <p:cNvSpPr txBox="1"/>
            <p:nvPr/>
          </p:nvSpPr>
          <p:spPr>
            <a:xfrm>
              <a:off x="7079657" y="1844824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5" name="ïṣḻïde">
              <a:extLst>
                <a:ext uri="{FF2B5EF4-FFF2-40B4-BE49-F238E27FC236}">
                  <a16:creationId xmlns:a16="http://schemas.microsoft.com/office/drawing/2014/main" xmlns="" id="{B6F661A3-0099-492E-AF72-129D4C1840F3}"/>
                </a:ext>
              </a:extLst>
            </p:cNvPr>
            <p:cNvSpPr txBox="1"/>
            <p:nvPr/>
          </p:nvSpPr>
          <p:spPr>
            <a:xfrm>
              <a:off x="7079657" y="2136228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6" name="işḻîḍé">
              <a:extLst>
                <a:ext uri="{FF2B5EF4-FFF2-40B4-BE49-F238E27FC236}">
                  <a16:creationId xmlns:a16="http://schemas.microsoft.com/office/drawing/2014/main" xmlns="" id="{51FB6D0C-A9F4-47CC-A1FA-E1E7839C99D6}"/>
                </a:ext>
              </a:extLst>
            </p:cNvPr>
            <p:cNvSpPr txBox="1"/>
            <p:nvPr/>
          </p:nvSpPr>
          <p:spPr>
            <a:xfrm>
              <a:off x="7079657" y="2984270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7" name="îšľíḓé">
              <a:extLst>
                <a:ext uri="{FF2B5EF4-FFF2-40B4-BE49-F238E27FC236}">
                  <a16:creationId xmlns:a16="http://schemas.microsoft.com/office/drawing/2014/main" xmlns="" id="{240C0123-F788-4A46-BE41-D75805FBC7D7}"/>
                </a:ext>
              </a:extLst>
            </p:cNvPr>
            <p:cNvSpPr txBox="1"/>
            <p:nvPr/>
          </p:nvSpPr>
          <p:spPr>
            <a:xfrm>
              <a:off x="7079657" y="3275674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8" name="iṣḻîḑé">
              <a:extLst>
                <a:ext uri="{FF2B5EF4-FFF2-40B4-BE49-F238E27FC236}">
                  <a16:creationId xmlns:a16="http://schemas.microsoft.com/office/drawing/2014/main" xmlns="" id="{5F414767-B7A3-40E8-A0F3-D8BDC3EC4951}"/>
                </a:ext>
              </a:extLst>
            </p:cNvPr>
            <p:cNvSpPr txBox="1"/>
            <p:nvPr/>
          </p:nvSpPr>
          <p:spPr>
            <a:xfrm>
              <a:off x="7079657" y="4123715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îṡlîḍè">
              <a:extLst>
                <a:ext uri="{FF2B5EF4-FFF2-40B4-BE49-F238E27FC236}">
                  <a16:creationId xmlns:a16="http://schemas.microsoft.com/office/drawing/2014/main" xmlns="" id="{6467B5EB-453F-49E8-AC34-605EB9693554}"/>
                </a:ext>
              </a:extLst>
            </p:cNvPr>
            <p:cNvSpPr txBox="1"/>
            <p:nvPr/>
          </p:nvSpPr>
          <p:spPr>
            <a:xfrm>
              <a:off x="7079657" y="4415119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0" name="íṡlíďé">
              <a:extLst>
                <a:ext uri="{FF2B5EF4-FFF2-40B4-BE49-F238E27FC236}">
                  <a16:creationId xmlns:a16="http://schemas.microsoft.com/office/drawing/2014/main" xmlns="" id="{671C833E-7B1F-47E4-AFA2-E2F09A758701}"/>
                </a:ext>
              </a:extLst>
            </p:cNvPr>
            <p:cNvSpPr txBox="1"/>
            <p:nvPr/>
          </p:nvSpPr>
          <p:spPr>
            <a:xfrm>
              <a:off x="884706" y="1844824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1" name="íṧḻîḋê">
              <a:extLst>
                <a:ext uri="{FF2B5EF4-FFF2-40B4-BE49-F238E27FC236}">
                  <a16:creationId xmlns:a16="http://schemas.microsoft.com/office/drawing/2014/main" xmlns="" id="{C074034C-E9CC-4224-A94C-4442B30CEB94}"/>
                </a:ext>
              </a:extLst>
            </p:cNvPr>
            <p:cNvSpPr txBox="1"/>
            <p:nvPr/>
          </p:nvSpPr>
          <p:spPr>
            <a:xfrm>
              <a:off x="884706" y="2136228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2" name="ïṧḻîďe">
              <a:extLst>
                <a:ext uri="{FF2B5EF4-FFF2-40B4-BE49-F238E27FC236}">
                  <a16:creationId xmlns:a16="http://schemas.microsoft.com/office/drawing/2014/main" xmlns="" id="{BD2759D5-2AEB-4E61-A053-5354A3B4EE76}"/>
                </a:ext>
              </a:extLst>
            </p:cNvPr>
            <p:cNvSpPr txBox="1"/>
            <p:nvPr/>
          </p:nvSpPr>
          <p:spPr>
            <a:xfrm>
              <a:off x="884706" y="2984270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3" name="iṥ1ïdè">
              <a:extLst>
                <a:ext uri="{FF2B5EF4-FFF2-40B4-BE49-F238E27FC236}">
                  <a16:creationId xmlns:a16="http://schemas.microsoft.com/office/drawing/2014/main" xmlns="" id="{2C9BED08-4D63-4F31-A1F2-1626E8AD7E06}"/>
                </a:ext>
              </a:extLst>
            </p:cNvPr>
            <p:cNvSpPr txBox="1"/>
            <p:nvPr/>
          </p:nvSpPr>
          <p:spPr>
            <a:xfrm>
              <a:off x="884706" y="3275674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4" name="îś1íḋé">
              <a:extLst>
                <a:ext uri="{FF2B5EF4-FFF2-40B4-BE49-F238E27FC236}">
                  <a16:creationId xmlns:a16="http://schemas.microsoft.com/office/drawing/2014/main" xmlns="" id="{C63BE63F-3E75-4B5A-8B74-0A150D1B9FAD}"/>
                </a:ext>
              </a:extLst>
            </p:cNvPr>
            <p:cNvSpPr txBox="1"/>
            <p:nvPr/>
          </p:nvSpPr>
          <p:spPr>
            <a:xfrm>
              <a:off x="884706" y="4123715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5" name="iṡļîḋe">
              <a:extLst>
                <a:ext uri="{FF2B5EF4-FFF2-40B4-BE49-F238E27FC236}">
                  <a16:creationId xmlns:a16="http://schemas.microsoft.com/office/drawing/2014/main" xmlns="" id="{F06FC89B-D26E-420E-8128-7578FC9300A8}"/>
                </a:ext>
              </a:extLst>
            </p:cNvPr>
            <p:cNvSpPr txBox="1"/>
            <p:nvPr/>
          </p:nvSpPr>
          <p:spPr>
            <a:xfrm>
              <a:off x="884706" y="4415119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875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fc43eb90-8a90-4d48-9a03-e25be33ecc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89B5AC7-3F10-4564-A437-5A8820E370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1977" y="1593226"/>
            <a:ext cx="10838511" cy="4355774"/>
            <a:chOff x="681977" y="1593226"/>
            <a:chExt cx="10838511" cy="4355774"/>
          </a:xfrm>
        </p:grpSpPr>
        <p:grpSp>
          <p:nvGrpSpPr>
            <p:cNvPr id="6" name="íṣḻîdè">
              <a:extLst>
                <a:ext uri="{FF2B5EF4-FFF2-40B4-BE49-F238E27FC236}">
                  <a16:creationId xmlns:a16="http://schemas.microsoft.com/office/drawing/2014/main" xmlns="" id="{BF784494-0EA1-4D73-B2DA-9CD74145CCED}"/>
                </a:ext>
              </a:extLst>
            </p:cNvPr>
            <p:cNvGrpSpPr/>
            <p:nvPr/>
          </p:nvGrpSpPr>
          <p:grpSpPr>
            <a:xfrm>
              <a:off x="1667437" y="2965031"/>
              <a:ext cx="8894975" cy="2607407"/>
              <a:chOff x="2837848" y="2965031"/>
              <a:chExt cx="6554156" cy="2607407"/>
            </a:xfrm>
          </p:grpSpPr>
          <p:sp>
            <p:nvSpPr>
              <p:cNvPr id="31" name="îśľîde">
                <a:extLst>
                  <a:ext uri="{FF2B5EF4-FFF2-40B4-BE49-F238E27FC236}">
                    <a16:creationId xmlns:a16="http://schemas.microsoft.com/office/drawing/2014/main" xmlns="" id="{21E745AE-E29A-486F-A562-A6F2937FE542}"/>
                  </a:ext>
                </a:extLst>
              </p:cNvPr>
              <p:cNvSpPr/>
              <p:nvPr/>
            </p:nvSpPr>
            <p:spPr>
              <a:xfrm>
                <a:off x="6108883" y="5441279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ṧ1îḍe">
                <a:extLst>
                  <a:ext uri="{FF2B5EF4-FFF2-40B4-BE49-F238E27FC236}">
                    <a16:creationId xmlns:a16="http://schemas.microsoft.com/office/drawing/2014/main" xmlns="" id="{230A8E33-85F3-45C9-9581-44E50AE52825}"/>
                  </a:ext>
                </a:extLst>
              </p:cNvPr>
              <p:cNvSpPr/>
              <p:nvPr/>
            </p:nvSpPr>
            <p:spPr>
              <a:xfrm>
                <a:off x="6110182" y="5441278"/>
                <a:ext cx="163606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ślîḑê">
                <a:extLst>
                  <a:ext uri="{FF2B5EF4-FFF2-40B4-BE49-F238E27FC236}">
                    <a16:creationId xmlns:a16="http://schemas.microsoft.com/office/drawing/2014/main" xmlns="" id="{954F85AA-4234-411F-883E-2B14D4A1997E}"/>
                  </a:ext>
                </a:extLst>
              </p:cNvPr>
              <p:cNvSpPr/>
              <p:nvPr/>
            </p:nvSpPr>
            <p:spPr>
              <a:xfrm>
                <a:off x="6108883" y="4617543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ṣlîďê">
                <a:extLst>
                  <a:ext uri="{FF2B5EF4-FFF2-40B4-BE49-F238E27FC236}">
                    <a16:creationId xmlns:a16="http://schemas.microsoft.com/office/drawing/2014/main" xmlns="" id="{21E00410-93AE-406B-A91D-41107E280365}"/>
                  </a:ext>
                </a:extLst>
              </p:cNvPr>
              <p:cNvSpPr/>
              <p:nvPr/>
            </p:nvSpPr>
            <p:spPr>
              <a:xfrm>
                <a:off x="6110182" y="4617543"/>
                <a:ext cx="2699459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ṡḷïḍê">
                <a:extLst>
                  <a:ext uri="{FF2B5EF4-FFF2-40B4-BE49-F238E27FC236}">
                    <a16:creationId xmlns:a16="http://schemas.microsoft.com/office/drawing/2014/main" xmlns="" id="{EE9FEA93-65F2-43BE-AEED-E601CBEC3F6C}"/>
                  </a:ext>
                </a:extLst>
              </p:cNvPr>
              <p:cNvSpPr/>
              <p:nvPr/>
            </p:nvSpPr>
            <p:spPr>
              <a:xfrm>
                <a:off x="6108883" y="3793807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ṧḻiḓê">
                <a:extLst>
                  <a:ext uri="{FF2B5EF4-FFF2-40B4-BE49-F238E27FC236}">
                    <a16:creationId xmlns:a16="http://schemas.microsoft.com/office/drawing/2014/main" xmlns="" id="{BBBF45E7-D2B9-4820-B0AD-6F0951170C28}"/>
                  </a:ext>
                </a:extLst>
              </p:cNvPr>
              <p:cNvSpPr/>
              <p:nvPr/>
            </p:nvSpPr>
            <p:spPr>
              <a:xfrm>
                <a:off x="6110182" y="3791286"/>
                <a:ext cx="1858418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ṩļîḋè">
                <a:extLst>
                  <a:ext uri="{FF2B5EF4-FFF2-40B4-BE49-F238E27FC236}">
                    <a16:creationId xmlns:a16="http://schemas.microsoft.com/office/drawing/2014/main" xmlns="" id="{6F66C145-7469-4BC3-B744-319B28A4FC51}"/>
                  </a:ext>
                </a:extLst>
              </p:cNvPr>
              <p:cNvSpPr/>
              <p:nvPr/>
            </p:nvSpPr>
            <p:spPr>
              <a:xfrm>
                <a:off x="6108883" y="2965031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śľide">
                <a:extLst>
                  <a:ext uri="{FF2B5EF4-FFF2-40B4-BE49-F238E27FC236}">
                    <a16:creationId xmlns:a16="http://schemas.microsoft.com/office/drawing/2014/main" xmlns="" id="{E45926A2-DEC3-4FD7-A307-9C1F7236347A}"/>
                  </a:ext>
                </a:extLst>
              </p:cNvPr>
              <p:cNvSpPr/>
              <p:nvPr/>
            </p:nvSpPr>
            <p:spPr>
              <a:xfrm>
                <a:off x="6110182" y="2965031"/>
                <a:ext cx="1104106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šḷíḑé">
                <a:extLst>
                  <a:ext uri="{FF2B5EF4-FFF2-40B4-BE49-F238E27FC236}">
                    <a16:creationId xmlns:a16="http://schemas.microsoft.com/office/drawing/2014/main" xmlns="" id="{BE1C238D-E1F8-4C12-B661-A8C79D197A6B}"/>
                  </a:ext>
                </a:extLst>
              </p:cNvPr>
              <p:cNvSpPr/>
              <p:nvPr/>
            </p:nvSpPr>
            <p:spPr>
              <a:xfrm>
                <a:off x="2837848" y="5441278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ṧlíḑê">
                <a:extLst>
                  <a:ext uri="{FF2B5EF4-FFF2-40B4-BE49-F238E27FC236}">
                    <a16:creationId xmlns:a16="http://schemas.microsoft.com/office/drawing/2014/main" xmlns="" id="{0D9D605D-E979-4747-B269-12F374F75C43}"/>
                  </a:ext>
                </a:extLst>
              </p:cNvPr>
              <p:cNvSpPr/>
              <p:nvPr/>
            </p:nvSpPr>
            <p:spPr>
              <a:xfrm>
                <a:off x="2931498" y="5441278"/>
                <a:ext cx="318947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ṥľidé">
                <a:extLst>
                  <a:ext uri="{FF2B5EF4-FFF2-40B4-BE49-F238E27FC236}">
                    <a16:creationId xmlns:a16="http://schemas.microsoft.com/office/drawing/2014/main" xmlns="" id="{48456514-2153-482C-A112-3AAA21B0FCE1}"/>
                  </a:ext>
                </a:extLst>
              </p:cNvPr>
              <p:cNvSpPr/>
              <p:nvPr/>
            </p:nvSpPr>
            <p:spPr>
              <a:xfrm>
                <a:off x="2837848" y="4617543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íḍe">
                <a:extLst>
                  <a:ext uri="{FF2B5EF4-FFF2-40B4-BE49-F238E27FC236}">
                    <a16:creationId xmlns:a16="http://schemas.microsoft.com/office/drawing/2014/main" xmlns="" id="{7B5B096A-05A0-4025-AF0E-6B99F027D48F}"/>
                  </a:ext>
                </a:extLst>
              </p:cNvPr>
              <p:cNvSpPr/>
              <p:nvPr/>
            </p:nvSpPr>
            <p:spPr>
              <a:xfrm>
                <a:off x="4601584" y="4617543"/>
                <a:ext cx="1519385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lïḓé">
                <a:extLst>
                  <a:ext uri="{FF2B5EF4-FFF2-40B4-BE49-F238E27FC236}">
                    <a16:creationId xmlns:a16="http://schemas.microsoft.com/office/drawing/2014/main" xmlns="" id="{271956A9-BEB3-48D3-B607-49F5987DE38A}"/>
                  </a:ext>
                </a:extLst>
              </p:cNvPr>
              <p:cNvSpPr/>
              <p:nvPr/>
            </p:nvSpPr>
            <p:spPr>
              <a:xfrm>
                <a:off x="2837848" y="3793806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lîḑé">
                <a:extLst>
                  <a:ext uri="{FF2B5EF4-FFF2-40B4-BE49-F238E27FC236}">
                    <a16:creationId xmlns:a16="http://schemas.microsoft.com/office/drawing/2014/main" xmlns="" id="{AD1F3243-25A6-47B0-9724-B34EA00FCC88}"/>
                  </a:ext>
                </a:extLst>
              </p:cNvPr>
              <p:cNvSpPr/>
              <p:nvPr/>
            </p:nvSpPr>
            <p:spPr>
              <a:xfrm>
                <a:off x="4090421" y="3793806"/>
                <a:ext cx="2030548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ślídê">
                <a:extLst>
                  <a:ext uri="{FF2B5EF4-FFF2-40B4-BE49-F238E27FC236}">
                    <a16:creationId xmlns:a16="http://schemas.microsoft.com/office/drawing/2014/main" xmlns="" id="{7CEE91A6-7C51-4A3E-BF74-25AED3CB961E}"/>
                  </a:ext>
                </a:extLst>
              </p:cNvPr>
              <p:cNvSpPr/>
              <p:nvPr/>
            </p:nvSpPr>
            <p:spPr>
              <a:xfrm>
                <a:off x="2837848" y="2965031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ŝḻïdê">
                <a:extLst>
                  <a:ext uri="{FF2B5EF4-FFF2-40B4-BE49-F238E27FC236}">
                    <a16:creationId xmlns:a16="http://schemas.microsoft.com/office/drawing/2014/main" xmlns="" id="{E990C7F6-7ED4-4496-A68D-38A012691532}"/>
                  </a:ext>
                </a:extLst>
              </p:cNvPr>
              <p:cNvSpPr/>
              <p:nvPr/>
            </p:nvSpPr>
            <p:spPr>
              <a:xfrm>
                <a:off x="3434210" y="2965031"/>
                <a:ext cx="2686759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ṧlîďe">
              <a:extLst>
                <a:ext uri="{FF2B5EF4-FFF2-40B4-BE49-F238E27FC236}">
                  <a16:creationId xmlns:a16="http://schemas.microsoft.com/office/drawing/2014/main" xmlns="" id="{0A3369A8-E71A-4474-8A6D-E4DB0A197AA7}"/>
                </a:ext>
              </a:extLst>
            </p:cNvPr>
            <p:cNvSpPr/>
            <p:nvPr/>
          </p:nvSpPr>
          <p:spPr>
            <a:xfrm>
              <a:off x="6037066" y="2952751"/>
              <a:ext cx="155722" cy="155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ľîdè">
              <a:extLst>
                <a:ext uri="{FF2B5EF4-FFF2-40B4-BE49-F238E27FC236}">
                  <a16:creationId xmlns:a16="http://schemas.microsoft.com/office/drawing/2014/main" xmlns="" id="{FA4DBDE6-DB83-4CC8-B21C-1881B1B615B7}"/>
                </a:ext>
              </a:extLst>
            </p:cNvPr>
            <p:cNvSpPr/>
            <p:nvPr/>
          </p:nvSpPr>
          <p:spPr>
            <a:xfrm>
              <a:off x="6037066" y="3779005"/>
              <a:ext cx="155722" cy="155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ş1îďé">
              <a:extLst>
                <a:ext uri="{FF2B5EF4-FFF2-40B4-BE49-F238E27FC236}">
                  <a16:creationId xmlns:a16="http://schemas.microsoft.com/office/drawing/2014/main" xmlns="" id="{2607F2EC-7B1C-41AC-B97A-411458EB10ED}"/>
                </a:ext>
              </a:extLst>
            </p:cNvPr>
            <p:cNvSpPr/>
            <p:nvPr/>
          </p:nvSpPr>
          <p:spPr>
            <a:xfrm>
              <a:off x="6037066" y="4605263"/>
              <a:ext cx="155722" cy="155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šḻïďé">
              <a:extLst>
                <a:ext uri="{FF2B5EF4-FFF2-40B4-BE49-F238E27FC236}">
                  <a16:creationId xmlns:a16="http://schemas.microsoft.com/office/drawing/2014/main" xmlns="" id="{3147E8E5-1AA0-4D75-AC0B-6FAC716DE18E}"/>
                </a:ext>
              </a:extLst>
            </p:cNvPr>
            <p:cNvSpPr/>
            <p:nvPr/>
          </p:nvSpPr>
          <p:spPr>
            <a:xfrm>
              <a:off x="6037066" y="5428997"/>
              <a:ext cx="155722" cy="155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íšlïḓe">
              <a:extLst>
                <a:ext uri="{FF2B5EF4-FFF2-40B4-BE49-F238E27FC236}">
                  <a16:creationId xmlns:a16="http://schemas.microsoft.com/office/drawing/2014/main" xmlns="" id="{D55147F5-95A9-4F4B-900A-EDF14A5DD56C}"/>
                </a:ext>
              </a:extLst>
            </p:cNvPr>
            <p:cNvGrpSpPr/>
            <p:nvPr/>
          </p:nvGrpSpPr>
          <p:grpSpPr>
            <a:xfrm>
              <a:off x="681977" y="1593226"/>
              <a:ext cx="958074" cy="4079024"/>
              <a:chOff x="1578344" y="1593226"/>
              <a:chExt cx="958074" cy="4079024"/>
            </a:xfrm>
          </p:grpSpPr>
          <p:sp>
            <p:nvSpPr>
              <p:cNvPr id="24" name="íṣḻîḓê">
                <a:extLst>
                  <a:ext uri="{FF2B5EF4-FFF2-40B4-BE49-F238E27FC236}">
                    <a16:creationId xmlns:a16="http://schemas.microsoft.com/office/drawing/2014/main" xmlns="" id="{3F1C7893-31D5-4C81-9545-6F046CA3E4EB}"/>
                  </a:ext>
                </a:extLst>
              </p:cNvPr>
              <p:cNvSpPr/>
              <p:nvPr/>
            </p:nvSpPr>
            <p:spPr>
              <a:xfrm>
                <a:off x="1670094" y="2890619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85%</a:t>
                </a:r>
              </a:p>
            </p:txBody>
          </p:sp>
          <p:sp>
            <p:nvSpPr>
              <p:cNvPr id="25" name="iṩ1îḓê">
                <a:extLst>
                  <a:ext uri="{FF2B5EF4-FFF2-40B4-BE49-F238E27FC236}">
                    <a16:creationId xmlns:a16="http://schemas.microsoft.com/office/drawing/2014/main" xmlns="" id="{BFF4600B-A65E-450E-A088-3CEB47E031BC}"/>
                  </a:ext>
                </a:extLst>
              </p:cNvPr>
              <p:cNvSpPr/>
              <p:nvPr/>
            </p:nvSpPr>
            <p:spPr>
              <a:xfrm>
                <a:off x="1670094" y="3719395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65%</a:t>
                </a:r>
              </a:p>
            </p:txBody>
          </p:sp>
          <p:sp>
            <p:nvSpPr>
              <p:cNvPr id="26" name="íš1iďé">
                <a:extLst>
                  <a:ext uri="{FF2B5EF4-FFF2-40B4-BE49-F238E27FC236}">
                    <a16:creationId xmlns:a16="http://schemas.microsoft.com/office/drawing/2014/main" xmlns="" id="{A25AB156-89DD-4D56-8392-76EDC94814D4}"/>
                  </a:ext>
                </a:extLst>
              </p:cNvPr>
              <p:cNvSpPr/>
              <p:nvPr/>
            </p:nvSpPr>
            <p:spPr>
              <a:xfrm>
                <a:off x="1670094" y="4538091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45%</a:t>
                </a:r>
              </a:p>
            </p:txBody>
          </p:sp>
          <p:sp>
            <p:nvSpPr>
              <p:cNvPr id="27" name="iŝ1ïde">
                <a:extLst>
                  <a:ext uri="{FF2B5EF4-FFF2-40B4-BE49-F238E27FC236}">
                    <a16:creationId xmlns:a16="http://schemas.microsoft.com/office/drawing/2014/main" xmlns="" id="{A5125A74-F5A9-4D60-AD5F-8BA3C8A85AA1}"/>
                  </a:ext>
                </a:extLst>
              </p:cNvPr>
              <p:cNvSpPr/>
              <p:nvPr/>
            </p:nvSpPr>
            <p:spPr>
              <a:xfrm>
                <a:off x="1670094" y="5366867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97%</a:t>
                </a:r>
              </a:p>
            </p:txBody>
          </p:sp>
          <p:grpSp>
            <p:nvGrpSpPr>
              <p:cNvPr id="28" name="ïS1iḓe">
                <a:extLst>
                  <a:ext uri="{FF2B5EF4-FFF2-40B4-BE49-F238E27FC236}">
                    <a16:creationId xmlns:a16="http://schemas.microsoft.com/office/drawing/2014/main" xmlns="" id="{705E46D3-70FD-4A53-BE92-FA3A67ECAB3B}"/>
                  </a:ext>
                </a:extLst>
              </p:cNvPr>
              <p:cNvGrpSpPr/>
              <p:nvPr/>
            </p:nvGrpSpPr>
            <p:grpSpPr>
              <a:xfrm>
                <a:off x="1578344" y="1593226"/>
                <a:ext cx="958074" cy="958074"/>
                <a:chOff x="1578344" y="1593226"/>
                <a:chExt cx="958074" cy="958074"/>
              </a:xfrm>
            </p:grpSpPr>
            <p:sp>
              <p:nvSpPr>
                <p:cNvPr id="29" name="ïšḻíḋè">
                  <a:extLst>
                    <a:ext uri="{FF2B5EF4-FFF2-40B4-BE49-F238E27FC236}">
                      <a16:creationId xmlns:a16="http://schemas.microsoft.com/office/drawing/2014/main" xmlns="" id="{5FA8777B-2333-42A5-9038-11365C7E4D64}"/>
                    </a:ext>
                  </a:extLst>
                </p:cNvPr>
                <p:cNvSpPr/>
                <p:nvPr/>
              </p:nvSpPr>
              <p:spPr>
                <a:xfrm>
                  <a:off x="1578344" y="1593226"/>
                  <a:ext cx="958074" cy="9580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śḷîḋè">
                  <a:extLst>
                    <a:ext uri="{FF2B5EF4-FFF2-40B4-BE49-F238E27FC236}">
                      <a16:creationId xmlns:a16="http://schemas.microsoft.com/office/drawing/2014/main" xmlns="" id="{570F410A-CC18-4A9B-8229-FD4C830DB72B}"/>
                    </a:ext>
                  </a:extLst>
                </p:cNvPr>
                <p:cNvSpPr/>
                <p:nvPr/>
              </p:nvSpPr>
              <p:spPr>
                <a:xfrm>
                  <a:off x="1903682" y="1806478"/>
                  <a:ext cx="307404" cy="5315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552" y="0"/>
                      </a:moveTo>
                      <a:cubicBezTo>
                        <a:pt x="9244" y="0"/>
                        <a:pt x="8131" y="263"/>
                        <a:pt x="7210" y="796"/>
                      </a:cubicBezTo>
                      <a:cubicBezTo>
                        <a:pt x="6289" y="1328"/>
                        <a:pt x="5826" y="1977"/>
                        <a:pt x="5826" y="2733"/>
                      </a:cubicBezTo>
                      <a:cubicBezTo>
                        <a:pt x="5826" y="3489"/>
                        <a:pt x="6289" y="4134"/>
                        <a:pt x="7210" y="4666"/>
                      </a:cubicBezTo>
                      <a:cubicBezTo>
                        <a:pt x="8131" y="5199"/>
                        <a:pt x="9245" y="5462"/>
                        <a:pt x="10552" y="5462"/>
                      </a:cubicBezTo>
                      <a:cubicBezTo>
                        <a:pt x="11859" y="5462"/>
                        <a:pt x="12974" y="5199"/>
                        <a:pt x="13895" y="4666"/>
                      </a:cubicBezTo>
                      <a:cubicBezTo>
                        <a:pt x="14815" y="4134"/>
                        <a:pt x="15279" y="3489"/>
                        <a:pt x="15279" y="2733"/>
                      </a:cubicBezTo>
                      <a:cubicBezTo>
                        <a:pt x="15279" y="1977"/>
                        <a:pt x="14815" y="1329"/>
                        <a:pt x="13895" y="796"/>
                      </a:cubicBezTo>
                      <a:cubicBezTo>
                        <a:pt x="12974" y="263"/>
                        <a:pt x="11859" y="0"/>
                        <a:pt x="10552" y="0"/>
                      </a:cubicBezTo>
                      <a:close/>
                      <a:moveTo>
                        <a:pt x="4049" y="5989"/>
                      </a:moveTo>
                      <a:cubicBezTo>
                        <a:pt x="2924" y="5989"/>
                        <a:pt x="1967" y="6216"/>
                        <a:pt x="1180" y="6671"/>
                      </a:cubicBezTo>
                      <a:cubicBezTo>
                        <a:pt x="394" y="7126"/>
                        <a:pt x="0" y="7679"/>
                        <a:pt x="0" y="8330"/>
                      </a:cubicBezTo>
                      <a:lnTo>
                        <a:pt x="0" y="13405"/>
                      </a:lnTo>
                      <a:cubicBezTo>
                        <a:pt x="0" y="13730"/>
                        <a:pt x="197" y="14006"/>
                        <a:pt x="590" y="14234"/>
                      </a:cubicBezTo>
                      <a:cubicBezTo>
                        <a:pt x="984" y="14462"/>
                        <a:pt x="1462" y="14575"/>
                        <a:pt x="2025" y="14575"/>
                      </a:cubicBezTo>
                      <a:cubicBezTo>
                        <a:pt x="2587" y="14575"/>
                        <a:pt x="3065" y="14462"/>
                        <a:pt x="3459" y="14234"/>
                      </a:cubicBezTo>
                      <a:cubicBezTo>
                        <a:pt x="3852" y="14006"/>
                        <a:pt x="4049" y="13730"/>
                        <a:pt x="4049" y="13405"/>
                      </a:cubicBezTo>
                      <a:lnTo>
                        <a:pt x="4049" y="9109"/>
                      </a:lnTo>
                      <a:lnTo>
                        <a:pt x="5404" y="9109"/>
                      </a:lnTo>
                      <a:lnTo>
                        <a:pt x="5404" y="20236"/>
                      </a:lnTo>
                      <a:cubicBezTo>
                        <a:pt x="5404" y="20610"/>
                        <a:pt x="5632" y="20928"/>
                        <a:pt x="6095" y="21196"/>
                      </a:cubicBezTo>
                      <a:cubicBezTo>
                        <a:pt x="6559" y="21464"/>
                        <a:pt x="7117" y="21600"/>
                        <a:pt x="7763" y="21600"/>
                      </a:cubicBezTo>
                      <a:cubicBezTo>
                        <a:pt x="8410" y="21600"/>
                        <a:pt x="8967" y="21464"/>
                        <a:pt x="9431" y="21196"/>
                      </a:cubicBezTo>
                      <a:cubicBezTo>
                        <a:pt x="9895" y="20928"/>
                        <a:pt x="10123" y="20610"/>
                        <a:pt x="10123" y="20236"/>
                      </a:cubicBezTo>
                      <a:lnTo>
                        <a:pt x="10123" y="14575"/>
                      </a:lnTo>
                      <a:lnTo>
                        <a:pt x="11477" y="14575"/>
                      </a:lnTo>
                      <a:lnTo>
                        <a:pt x="11477" y="20236"/>
                      </a:lnTo>
                      <a:cubicBezTo>
                        <a:pt x="11477" y="20610"/>
                        <a:pt x="11705" y="20932"/>
                        <a:pt x="12169" y="21200"/>
                      </a:cubicBezTo>
                      <a:cubicBezTo>
                        <a:pt x="12633" y="21468"/>
                        <a:pt x="13190" y="21600"/>
                        <a:pt x="13837" y="21600"/>
                      </a:cubicBezTo>
                      <a:cubicBezTo>
                        <a:pt x="14484" y="21600"/>
                        <a:pt x="15041" y="21468"/>
                        <a:pt x="15505" y="21200"/>
                      </a:cubicBezTo>
                      <a:cubicBezTo>
                        <a:pt x="15968" y="20931"/>
                        <a:pt x="16196" y="20610"/>
                        <a:pt x="16196" y="20236"/>
                      </a:cubicBezTo>
                      <a:lnTo>
                        <a:pt x="16196" y="9109"/>
                      </a:lnTo>
                      <a:lnTo>
                        <a:pt x="17551" y="9109"/>
                      </a:lnTo>
                      <a:lnTo>
                        <a:pt x="17551" y="13405"/>
                      </a:lnTo>
                      <a:cubicBezTo>
                        <a:pt x="17551" y="13730"/>
                        <a:pt x="17746" y="14007"/>
                        <a:pt x="18141" y="14234"/>
                      </a:cubicBezTo>
                      <a:cubicBezTo>
                        <a:pt x="18534" y="14462"/>
                        <a:pt x="19013" y="14575"/>
                        <a:pt x="19575" y="14575"/>
                      </a:cubicBezTo>
                      <a:cubicBezTo>
                        <a:pt x="20138" y="14575"/>
                        <a:pt x="20617" y="14462"/>
                        <a:pt x="21010" y="14234"/>
                      </a:cubicBezTo>
                      <a:cubicBezTo>
                        <a:pt x="21403" y="14007"/>
                        <a:pt x="21600" y="13730"/>
                        <a:pt x="21600" y="13405"/>
                      </a:cubicBezTo>
                      <a:lnTo>
                        <a:pt x="21600" y="8330"/>
                      </a:lnTo>
                      <a:cubicBezTo>
                        <a:pt x="21600" y="7679"/>
                        <a:pt x="21208" y="7126"/>
                        <a:pt x="20420" y="6671"/>
                      </a:cubicBezTo>
                      <a:cubicBezTo>
                        <a:pt x="19633" y="6216"/>
                        <a:pt x="18675" y="5989"/>
                        <a:pt x="17551" y="5989"/>
                      </a:cubicBezTo>
                      <a:lnTo>
                        <a:pt x="4049" y="59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íS1íḋè">
              <a:extLst>
                <a:ext uri="{FF2B5EF4-FFF2-40B4-BE49-F238E27FC236}">
                  <a16:creationId xmlns:a16="http://schemas.microsoft.com/office/drawing/2014/main" xmlns="" id="{043BAF45-546E-4AB2-B3D9-B9F540B6DE9A}"/>
                </a:ext>
              </a:extLst>
            </p:cNvPr>
            <p:cNvGrpSpPr/>
            <p:nvPr/>
          </p:nvGrpSpPr>
          <p:grpSpPr>
            <a:xfrm>
              <a:off x="10562414" y="1593226"/>
              <a:ext cx="958074" cy="4079024"/>
              <a:chOff x="9596433" y="1593226"/>
              <a:chExt cx="958074" cy="4079024"/>
            </a:xfrm>
          </p:grpSpPr>
          <p:sp>
            <p:nvSpPr>
              <p:cNvPr id="17" name="iS1îḋé">
                <a:extLst>
                  <a:ext uri="{FF2B5EF4-FFF2-40B4-BE49-F238E27FC236}">
                    <a16:creationId xmlns:a16="http://schemas.microsoft.com/office/drawing/2014/main" xmlns="" id="{93DAC8FA-2A00-444D-AB8D-A58F2B7F3070}"/>
                  </a:ext>
                </a:extLst>
              </p:cNvPr>
              <p:cNvSpPr/>
              <p:nvPr/>
            </p:nvSpPr>
            <p:spPr>
              <a:xfrm>
                <a:off x="9688183" y="2890619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30%</a:t>
                </a:r>
              </a:p>
            </p:txBody>
          </p:sp>
          <p:sp>
            <p:nvSpPr>
              <p:cNvPr id="18" name="íŝliḋê">
                <a:extLst>
                  <a:ext uri="{FF2B5EF4-FFF2-40B4-BE49-F238E27FC236}">
                    <a16:creationId xmlns:a16="http://schemas.microsoft.com/office/drawing/2014/main" xmlns="" id="{61903F2D-5970-458D-8301-048A05DAF841}"/>
                  </a:ext>
                </a:extLst>
              </p:cNvPr>
              <p:cNvSpPr/>
              <p:nvPr/>
            </p:nvSpPr>
            <p:spPr>
              <a:xfrm>
                <a:off x="9688183" y="3719395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55%</a:t>
                </a:r>
              </a:p>
            </p:txBody>
          </p:sp>
          <p:sp>
            <p:nvSpPr>
              <p:cNvPr id="19" name="îśḻíḑè">
                <a:extLst>
                  <a:ext uri="{FF2B5EF4-FFF2-40B4-BE49-F238E27FC236}">
                    <a16:creationId xmlns:a16="http://schemas.microsoft.com/office/drawing/2014/main" xmlns="" id="{9D1CE946-155D-4361-A386-EFC96CDC30B0}"/>
                  </a:ext>
                </a:extLst>
              </p:cNvPr>
              <p:cNvSpPr/>
              <p:nvPr/>
            </p:nvSpPr>
            <p:spPr>
              <a:xfrm>
                <a:off x="9688183" y="4538091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85%</a:t>
                </a:r>
              </a:p>
            </p:txBody>
          </p:sp>
          <p:sp>
            <p:nvSpPr>
              <p:cNvPr id="20" name="îṥľîḓê">
                <a:extLst>
                  <a:ext uri="{FF2B5EF4-FFF2-40B4-BE49-F238E27FC236}">
                    <a16:creationId xmlns:a16="http://schemas.microsoft.com/office/drawing/2014/main" xmlns="" id="{C2071DFE-51F2-4E35-82C1-4C7EF95BD52B}"/>
                  </a:ext>
                </a:extLst>
              </p:cNvPr>
              <p:cNvSpPr/>
              <p:nvPr/>
            </p:nvSpPr>
            <p:spPr>
              <a:xfrm>
                <a:off x="9688183" y="5366867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50%</a:t>
                </a:r>
              </a:p>
            </p:txBody>
          </p:sp>
          <p:grpSp>
            <p:nvGrpSpPr>
              <p:cNvPr id="21" name="ïṥḻïďé">
                <a:extLst>
                  <a:ext uri="{FF2B5EF4-FFF2-40B4-BE49-F238E27FC236}">
                    <a16:creationId xmlns:a16="http://schemas.microsoft.com/office/drawing/2014/main" xmlns="" id="{17A7516E-4BD9-4AA9-A45B-3709A5134CE9}"/>
                  </a:ext>
                </a:extLst>
              </p:cNvPr>
              <p:cNvGrpSpPr/>
              <p:nvPr/>
            </p:nvGrpSpPr>
            <p:grpSpPr>
              <a:xfrm>
                <a:off x="9596433" y="1593226"/>
                <a:ext cx="958074" cy="958074"/>
                <a:chOff x="9596433" y="1593226"/>
                <a:chExt cx="958074" cy="958074"/>
              </a:xfrm>
            </p:grpSpPr>
            <p:sp>
              <p:nvSpPr>
                <p:cNvPr id="22" name="ïšlîḓè">
                  <a:extLst>
                    <a:ext uri="{FF2B5EF4-FFF2-40B4-BE49-F238E27FC236}">
                      <a16:creationId xmlns:a16="http://schemas.microsoft.com/office/drawing/2014/main" xmlns="" id="{6DDF0E4F-F894-406B-A7A9-5191317711DA}"/>
                    </a:ext>
                  </a:extLst>
                </p:cNvPr>
                <p:cNvSpPr/>
                <p:nvPr/>
              </p:nvSpPr>
              <p:spPr>
                <a:xfrm>
                  <a:off x="9596433" y="1593226"/>
                  <a:ext cx="958074" cy="9580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išļîdê">
                  <a:extLst>
                    <a:ext uri="{FF2B5EF4-FFF2-40B4-BE49-F238E27FC236}">
                      <a16:creationId xmlns:a16="http://schemas.microsoft.com/office/drawing/2014/main" xmlns="" id="{5DEE176F-09F3-482D-9091-312E87749A55}"/>
                    </a:ext>
                  </a:extLst>
                </p:cNvPr>
                <p:cNvSpPr/>
                <p:nvPr/>
              </p:nvSpPr>
              <p:spPr>
                <a:xfrm>
                  <a:off x="9884419" y="1808011"/>
                  <a:ext cx="382091" cy="5285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71" y="0"/>
                      </a:moveTo>
                      <a:cubicBezTo>
                        <a:pt x="9724" y="0"/>
                        <a:pt x="8834" y="267"/>
                        <a:pt x="8097" y="800"/>
                      </a:cubicBezTo>
                      <a:cubicBezTo>
                        <a:pt x="7361" y="1332"/>
                        <a:pt x="6990" y="1977"/>
                        <a:pt x="6990" y="2733"/>
                      </a:cubicBezTo>
                      <a:cubicBezTo>
                        <a:pt x="6990" y="3489"/>
                        <a:pt x="7360" y="4134"/>
                        <a:pt x="8097" y="4666"/>
                      </a:cubicBezTo>
                      <a:cubicBezTo>
                        <a:pt x="8834" y="5199"/>
                        <a:pt x="9724" y="5462"/>
                        <a:pt x="10771" y="5462"/>
                      </a:cubicBezTo>
                      <a:cubicBezTo>
                        <a:pt x="11817" y="5462"/>
                        <a:pt x="12708" y="5199"/>
                        <a:pt x="13445" y="4666"/>
                      </a:cubicBezTo>
                      <a:cubicBezTo>
                        <a:pt x="14182" y="4134"/>
                        <a:pt x="14551" y="3489"/>
                        <a:pt x="14551" y="2733"/>
                      </a:cubicBezTo>
                      <a:cubicBezTo>
                        <a:pt x="14551" y="1977"/>
                        <a:pt x="14182" y="1333"/>
                        <a:pt x="13445" y="800"/>
                      </a:cubicBezTo>
                      <a:cubicBezTo>
                        <a:pt x="12708" y="267"/>
                        <a:pt x="11816" y="0"/>
                        <a:pt x="10771" y="0"/>
                      </a:cubicBezTo>
                      <a:close/>
                      <a:moveTo>
                        <a:pt x="7561" y="5989"/>
                      </a:moveTo>
                      <a:cubicBezTo>
                        <a:pt x="6403" y="5989"/>
                        <a:pt x="5411" y="6424"/>
                        <a:pt x="4590" y="7294"/>
                      </a:cubicBezTo>
                      <a:lnTo>
                        <a:pt x="274" y="11977"/>
                      </a:lnTo>
                      <a:cubicBezTo>
                        <a:pt x="94" y="12172"/>
                        <a:pt x="0" y="12385"/>
                        <a:pt x="0" y="12621"/>
                      </a:cubicBezTo>
                      <a:cubicBezTo>
                        <a:pt x="0" y="12947"/>
                        <a:pt x="157" y="13224"/>
                        <a:pt x="472" y="13451"/>
                      </a:cubicBezTo>
                      <a:cubicBezTo>
                        <a:pt x="787" y="13679"/>
                        <a:pt x="1169" y="13792"/>
                        <a:pt x="1619" y="13792"/>
                      </a:cubicBezTo>
                      <a:cubicBezTo>
                        <a:pt x="2193" y="13792"/>
                        <a:pt x="2644" y="13619"/>
                        <a:pt x="2971" y="13270"/>
                      </a:cubicBezTo>
                      <a:lnTo>
                        <a:pt x="6804" y="9109"/>
                      </a:lnTo>
                      <a:lnTo>
                        <a:pt x="7561" y="9109"/>
                      </a:lnTo>
                      <a:lnTo>
                        <a:pt x="7561" y="10722"/>
                      </a:lnTo>
                      <a:lnTo>
                        <a:pt x="3396" y="15734"/>
                      </a:lnTo>
                      <a:cubicBezTo>
                        <a:pt x="3295" y="15855"/>
                        <a:pt x="3245" y="15987"/>
                        <a:pt x="3245" y="16134"/>
                      </a:cubicBezTo>
                      <a:cubicBezTo>
                        <a:pt x="3245" y="16345"/>
                        <a:pt x="3351" y="16531"/>
                        <a:pt x="3565" y="16685"/>
                      </a:cubicBezTo>
                      <a:cubicBezTo>
                        <a:pt x="3778" y="16840"/>
                        <a:pt x="4029" y="16917"/>
                        <a:pt x="4322" y="16917"/>
                      </a:cubicBezTo>
                      <a:lnTo>
                        <a:pt x="7561" y="16917"/>
                      </a:lnTo>
                      <a:lnTo>
                        <a:pt x="7561" y="20236"/>
                      </a:lnTo>
                      <a:cubicBezTo>
                        <a:pt x="7561" y="20610"/>
                        <a:pt x="7743" y="20932"/>
                        <a:pt x="8115" y="21200"/>
                      </a:cubicBezTo>
                      <a:cubicBezTo>
                        <a:pt x="8487" y="21468"/>
                        <a:pt x="8931" y="21600"/>
                        <a:pt x="9449" y="21600"/>
                      </a:cubicBezTo>
                      <a:lnTo>
                        <a:pt x="12151" y="21600"/>
                      </a:lnTo>
                      <a:cubicBezTo>
                        <a:pt x="12669" y="21600"/>
                        <a:pt x="13114" y="21468"/>
                        <a:pt x="13485" y="21200"/>
                      </a:cubicBezTo>
                      <a:cubicBezTo>
                        <a:pt x="13857" y="20932"/>
                        <a:pt x="14039" y="20610"/>
                        <a:pt x="14039" y="20236"/>
                      </a:cubicBezTo>
                      <a:lnTo>
                        <a:pt x="14039" y="16917"/>
                      </a:lnTo>
                      <a:lnTo>
                        <a:pt x="17278" y="16917"/>
                      </a:lnTo>
                      <a:cubicBezTo>
                        <a:pt x="17570" y="16917"/>
                        <a:pt x="17827" y="16840"/>
                        <a:pt x="18041" y="16685"/>
                      </a:cubicBezTo>
                      <a:cubicBezTo>
                        <a:pt x="18254" y="16531"/>
                        <a:pt x="18361" y="16345"/>
                        <a:pt x="18361" y="16134"/>
                      </a:cubicBezTo>
                      <a:cubicBezTo>
                        <a:pt x="18361" y="15987"/>
                        <a:pt x="18311" y="15855"/>
                        <a:pt x="18210" y="15734"/>
                      </a:cubicBezTo>
                      <a:lnTo>
                        <a:pt x="14039" y="10722"/>
                      </a:lnTo>
                      <a:lnTo>
                        <a:pt x="14039" y="9109"/>
                      </a:lnTo>
                      <a:lnTo>
                        <a:pt x="14802" y="9109"/>
                      </a:lnTo>
                      <a:lnTo>
                        <a:pt x="18629" y="13270"/>
                      </a:lnTo>
                      <a:cubicBezTo>
                        <a:pt x="18956" y="13620"/>
                        <a:pt x="19407" y="13792"/>
                        <a:pt x="19981" y="13792"/>
                      </a:cubicBezTo>
                      <a:cubicBezTo>
                        <a:pt x="20431" y="13792"/>
                        <a:pt x="20813" y="13678"/>
                        <a:pt x="21128" y="13451"/>
                      </a:cubicBezTo>
                      <a:cubicBezTo>
                        <a:pt x="21443" y="13223"/>
                        <a:pt x="21600" y="12947"/>
                        <a:pt x="21600" y="12621"/>
                      </a:cubicBezTo>
                      <a:cubicBezTo>
                        <a:pt x="21600" y="12385"/>
                        <a:pt x="21506" y="12172"/>
                        <a:pt x="21326" y="11977"/>
                      </a:cubicBezTo>
                      <a:lnTo>
                        <a:pt x="17010" y="7294"/>
                      </a:lnTo>
                      <a:cubicBezTo>
                        <a:pt x="16189" y="6424"/>
                        <a:pt x="15198" y="5989"/>
                        <a:pt x="14039" y="5989"/>
                      </a:cubicBezTo>
                      <a:lnTo>
                        <a:pt x="7561" y="59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îṥľíḍè">
              <a:extLst>
                <a:ext uri="{FF2B5EF4-FFF2-40B4-BE49-F238E27FC236}">
                  <a16:creationId xmlns:a16="http://schemas.microsoft.com/office/drawing/2014/main" xmlns="" id="{C6E57E69-DF80-4923-9EBD-73BDA90E2070}"/>
                </a:ext>
              </a:extLst>
            </p:cNvPr>
            <p:cNvSpPr/>
            <p:nvPr/>
          </p:nvSpPr>
          <p:spPr>
            <a:xfrm>
              <a:off x="5598103" y="3229999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ïŝļïḓê">
              <a:extLst>
                <a:ext uri="{FF2B5EF4-FFF2-40B4-BE49-F238E27FC236}">
                  <a16:creationId xmlns:a16="http://schemas.microsoft.com/office/drawing/2014/main" xmlns="" id="{BA800AB1-411E-43D7-A5E2-520363646BB7}"/>
                </a:ext>
              </a:extLst>
            </p:cNvPr>
            <p:cNvSpPr/>
            <p:nvPr/>
          </p:nvSpPr>
          <p:spPr>
            <a:xfrm>
              <a:off x="5598103" y="4048695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íṩļîďé">
              <a:extLst>
                <a:ext uri="{FF2B5EF4-FFF2-40B4-BE49-F238E27FC236}">
                  <a16:creationId xmlns:a16="http://schemas.microsoft.com/office/drawing/2014/main" xmlns="" id="{EB0C07DF-3351-4F47-AB88-7BA3091C146E}"/>
                </a:ext>
              </a:extLst>
            </p:cNvPr>
            <p:cNvSpPr/>
            <p:nvPr/>
          </p:nvSpPr>
          <p:spPr>
            <a:xfrm>
              <a:off x="5598103" y="4877471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ïṩliḓè">
              <a:extLst>
                <a:ext uri="{FF2B5EF4-FFF2-40B4-BE49-F238E27FC236}">
                  <a16:creationId xmlns:a16="http://schemas.microsoft.com/office/drawing/2014/main" xmlns="" id="{90510DA6-93B8-47AB-9AE2-9CFE23EDCF8D}"/>
                </a:ext>
              </a:extLst>
            </p:cNvPr>
            <p:cNvSpPr/>
            <p:nvPr/>
          </p:nvSpPr>
          <p:spPr>
            <a:xfrm>
              <a:off x="5598103" y="5696722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14510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Thanks.</a:t>
            </a:r>
            <a:br>
              <a:rPr lang="en-US" altLang="zh-CN" smtClean="0"/>
            </a:br>
            <a:r>
              <a:rPr lang="en-US" altLang="zh-CN" smtClean="0"/>
              <a:t>And Your Slogan Here.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mtClean="0"/>
              <a:t>Speaker name and title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6" r="192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5675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81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487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056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152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643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5962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134" name="89d5c0ad-e402-4e58-bb4e-e497a443b2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A76066-EA2F-4161-BC67-6AAFD30D14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41013"/>
            <a:ext cx="10845800" cy="4195074"/>
            <a:chOff x="673100" y="1541013"/>
            <a:chExt cx="10845800" cy="4195074"/>
          </a:xfrm>
        </p:grpSpPr>
        <p:grpSp>
          <p:nvGrpSpPr>
            <p:cNvPr id="135" name="ísļïḋê">
              <a:extLst>
                <a:ext uri="{FF2B5EF4-FFF2-40B4-BE49-F238E27FC236}">
                  <a16:creationId xmlns:a16="http://schemas.microsoft.com/office/drawing/2014/main" xmlns="" id="{6585458D-DF21-49FA-978A-AC6D849DB72E}"/>
                </a:ext>
              </a:extLst>
            </p:cNvPr>
            <p:cNvGrpSpPr/>
            <p:nvPr/>
          </p:nvGrpSpPr>
          <p:grpSpPr>
            <a:xfrm>
              <a:off x="1122994" y="1541013"/>
              <a:ext cx="1485000" cy="1754225"/>
              <a:chOff x="4521000" y="1775837"/>
              <a:chExt cx="1155326" cy="1364782"/>
            </a:xfrm>
          </p:grpSpPr>
          <p:sp>
            <p:nvSpPr>
              <p:cNvPr id="160" name="ïSļiďê">
                <a:extLst>
                  <a:ext uri="{FF2B5EF4-FFF2-40B4-BE49-F238E27FC236}">
                    <a16:creationId xmlns:a16="http://schemas.microsoft.com/office/drawing/2014/main" xmlns="" id="{BC161FA5-63FC-47F3-93F9-2EA869CDA0A2}"/>
                  </a:ext>
                </a:extLst>
              </p:cNvPr>
              <p:cNvSpPr/>
              <p:nvPr/>
            </p:nvSpPr>
            <p:spPr bwMode="auto">
              <a:xfrm>
                <a:off x="4521000" y="1775837"/>
                <a:ext cx="1155326" cy="1364782"/>
              </a:xfrm>
              <a:custGeom>
                <a:avLst/>
                <a:gdLst>
                  <a:gd name="T0" fmla="*/ 2750 w 3657"/>
                  <a:gd name="T1" fmla="*/ 198 h 4320"/>
                  <a:gd name="T2" fmla="*/ 2581 w 3657"/>
                  <a:gd name="T3" fmla="*/ 275 h 4320"/>
                  <a:gd name="T4" fmla="*/ 2451 w 3657"/>
                  <a:gd name="T5" fmla="*/ 406 h 4320"/>
                  <a:gd name="T6" fmla="*/ 2373 w 3657"/>
                  <a:gd name="T7" fmla="*/ 575 h 4320"/>
                  <a:gd name="T8" fmla="*/ 2361 w 3657"/>
                  <a:gd name="T9" fmla="*/ 768 h 4320"/>
                  <a:gd name="T10" fmla="*/ 2419 w 3657"/>
                  <a:gd name="T11" fmla="*/ 948 h 4320"/>
                  <a:gd name="T12" fmla="*/ 2532 w 3657"/>
                  <a:gd name="T13" fmla="*/ 1093 h 4320"/>
                  <a:gd name="T14" fmla="*/ 2690 w 3657"/>
                  <a:gd name="T15" fmla="*/ 1189 h 4320"/>
                  <a:gd name="T16" fmla="*/ 2878 w 3657"/>
                  <a:gd name="T17" fmla="*/ 1224 h 4320"/>
                  <a:gd name="T18" fmla="*/ 3066 w 3657"/>
                  <a:gd name="T19" fmla="*/ 1189 h 4320"/>
                  <a:gd name="T20" fmla="*/ 3225 w 3657"/>
                  <a:gd name="T21" fmla="*/ 1093 h 4320"/>
                  <a:gd name="T22" fmla="*/ 3339 w 3657"/>
                  <a:gd name="T23" fmla="*/ 948 h 4320"/>
                  <a:gd name="T24" fmla="*/ 3395 w 3657"/>
                  <a:gd name="T25" fmla="*/ 768 h 4320"/>
                  <a:gd name="T26" fmla="*/ 3383 w 3657"/>
                  <a:gd name="T27" fmla="*/ 575 h 4320"/>
                  <a:gd name="T28" fmla="*/ 3306 w 3657"/>
                  <a:gd name="T29" fmla="*/ 406 h 4320"/>
                  <a:gd name="T30" fmla="*/ 3176 w 3657"/>
                  <a:gd name="T31" fmla="*/ 275 h 4320"/>
                  <a:gd name="T32" fmla="*/ 3006 w 3657"/>
                  <a:gd name="T33" fmla="*/ 198 h 4320"/>
                  <a:gd name="T34" fmla="*/ 2603 w 3657"/>
                  <a:gd name="T35" fmla="*/ 0 h 4320"/>
                  <a:gd name="T36" fmla="*/ 3231 w 3657"/>
                  <a:gd name="T37" fmla="*/ 14 h 4320"/>
                  <a:gd name="T38" fmla="*/ 3327 w 3657"/>
                  <a:gd name="T39" fmla="*/ 81 h 4320"/>
                  <a:gd name="T40" fmla="*/ 3642 w 3657"/>
                  <a:gd name="T41" fmla="*/ 626 h 4320"/>
                  <a:gd name="T42" fmla="*/ 3653 w 3657"/>
                  <a:gd name="T43" fmla="*/ 742 h 4320"/>
                  <a:gd name="T44" fmla="*/ 3350 w 3657"/>
                  <a:gd name="T45" fmla="*/ 1293 h 4320"/>
                  <a:gd name="T46" fmla="*/ 3268 w 3657"/>
                  <a:gd name="T47" fmla="*/ 1377 h 4320"/>
                  <a:gd name="T48" fmla="*/ 3154 w 3657"/>
                  <a:gd name="T49" fmla="*/ 1409 h 4320"/>
                  <a:gd name="T50" fmla="*/ 2738 w 3657"/>
                  <a:gd name="T51" fmla="*/ 1409 h 4320"/>
                  <a:gd name="T52" fmla="*/ 2703 w 3657"/>
                  <a:gd name="T53" fmla="*/ 1416 h 4320"/>
                  <a:gd name="T54" fmla="*/ 2650 w 3657"/>
                  <a:gd name="T55" fmla="*/ 1437 h 4320"/>
                  <a:gd name="T56" fmla="*/ 2594 w 3657"/>
                  <a:gd name="T57" fmla="*/ 1478 h 4320"/>
                  <a:gd name="T58" fmla="*/ 2549 w 3657"/>
                  <a:gd name="T59" fmla="*/ 1543 h 4320"/>
                  <a:gd name="T60" fmla="*/ 2530 w 3657"/>
                  <a:gd name="T61" fmla="*/ 1640 h 4320"/>
                  <a:gd name="T62" fmla="*/ 3078 w 3657"/>
                  <a:gd name="T63" fmla="*/ 2661 h 4320"/>
                  <a:gd name="T64" fmla="*/ 3133 w 3657"/>
                  <a:gd name="T65" fmla="*/ 2812 h 4320"/>
                  <a:gd name="T66" fmla="*/ 3133 w 3657"/>
                  <a:gd name="T67" fmla="*/ 2970 h 4320"/>
                  <a:gd name="T68" fmla="*/ 3078 w 3657"/>
                  <a:gd name="T69" fmla="*/ 3122 h 4320"/>
                  <a:gd name="T70" fmla="*/ 2459 w 3657"/>
                  <a:gd name="T71" fmla="*/ 4172 h 4320"/>
                  <a:gd name="T72" fmla="*/ 2332 w 3657"/>
                  <a:gd name="T73" fmla="*/ 4269 h 4320"/>
                  <a:gd name="T74" fmla="*/ 2179 w 3657"/>
                  <a:gd name="T75" fmla="*/ 4316 h 4320"/>
                  <a:gd name="T76" fmla="*/ 959 w 3657"/>
                  <a:gd name="T77" fmla="*/ 4316 h 4320"/>
                  <a:gd name="T78" fmla="*/ 808 w 3657"/>
                  <a:gd name="T79" fmla="*/ 4269 h 4320"/>
                  <a:gd name="T80" fmla="*/ 681 w 3657"/>
                  <a:gd name="T81" fmla="*/ 4172 h 4320"/>
                  <a:gd name="T82" fmla="*/ 60 w 3657"/>
                  <a:gd name="T83" fmla="*/ 3121 h 4320"/>
                  <a:gd name="T84" fmla="*/ 5 w 3657"/>
                  <a:gd name="T85" fmla="*/ 2970 h 4320"/>
                  <a:gd name="T86" fmla="*/ 5 w 3657"/>
                  <a:gd name="T87" fmla="*/ 2812 h 4320"/>
                  <a:gd name="T88" fmla="*/ 60 w 3657"/>
                  <a:gd name="T89" fmla="*/ 2661 h 4320"/>
                  <a:gd name="T90" fmla="*/ 681 w 3657"/>
                  <a:gd name="T91" fmla="*/ 1618 h 4320"/>
                  <a:gd name="T92" fmla="*/ 808 w 3657"/>
                  <a:gd name="T93" fmla="*/ 1526 h 4320"/>
                  <a:gd name="T94" fmla="*/ 959 w 3657"/>
                  <a:gd name="T95" fmla="*/ 1483 h 4320"/>
                  <a:gd name="T96" fmla="*/ 2171 w 3657"/>
                  <a:gd name="T97" fmla="*/ 1474 h 4320"/>
                  <a:gd name="T98" fmla="*/ 2272 w 3657"/>
                  <a:gd name="T99" fmla="*/ 1437 h 4320"/>
                  <a:gd name="T100" fmla="*/ 2328 w 3657"/>
                  <a:gd name="T101" fmla="*/ 1382 h 4320"/>
                  <a:gd name="T102" fmla="*/ 2352 w 3657"/>
                  <a:gd name="T103" fmla="*/ 1317 h 4320"/>
                  <a:gd name="T104" fmla="*/ 2352 w 3657"/>
                  <a:gd name="T105" fmla="*/ 1253 h 4320"/>
                  <a:gd name="T106" fmla="*/ 2341 w 3657"/>
                  <a:gd name="T107" fmla="*/ 1199 h 4320"/>
                  <a:gd name="T108" fmla="*/ 2328 w 3657"/>
                  <a:gd name="T109" fmla="*/ 1164 h 4320"/>
                  <a:gd name="T110" fmla="*/ 2132 w 3657"/>
                  <a:gd name="T111" fmla="*/ 817 h 4320"/>
                  <a:gd name="T112" fmla="*/ 2101 w 3657"/>
                  <a:gd name="T113" fmla="*/ 703 h 4320"/>
                  <a:gd name="T114" fmla="*/ 2132 w 3657"/>
                  <a:gd name="T115" fmla="*/ 589 h 4320"/>
                  <a:gd name="T116" fmla="*/ 2458 w 3657"/>
                  <a:gd name="T117" fmla="*/ 52 h 4320"/>
                  <a:gd name="T118" fmla="*/ 2563 w 3657"/>
                  <a:gd name="T119" fmla="*/ 4 h 4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7" h="4320">
                    <a:moveTo>
                      <a:pt x="2878" y="182"/>
                    </a:moveTo>
                    <a:lnTo>
                      <a:pt x="2813" y="186"/>
                    </a:lnTo>
                    <a:lnTo>
                      <a:pt x="2750" y="198"/>
                    </a:lnTo>
                    <a:lnTo>
                      <a:pt x="2690" y="217"/>
                    </a:lnTo>
                    <a:lnTo>
                      <a:pt x="2633" y="243"/>
                    </a:lnTo>
                    <a:lnTo>
                      <a:pt x="2581" y="275"/>
                    </a:lnTo>
                    <a:lnTo>
                      <a:pt x="2532" y="313"/>
                    </a:lnTo>
                    <a:lnTo>
                      <a:pt x="2489" y="357"/>
                    </a:lnTo>
                    <a:lnTo>
                      <a:pt x="2451" y="406"/>
                    </a:lnTo>
                    <a:lnTo>
                      <a:pt x="2419" y="458"/>
                    </a:lnTo>
                    <a:lnTo>
                      <a:pt x="2392" y="514"/>
                    </a:lnTo>
                    <a:lnTo>
                      <a:pt x="2373" y="575"/>
                    </a:lnTo>
                    <a:lnTo>
                      <a:pt x="2361" y="638"/>
                    </a:lnTo>
                    <a:lnTo>
                      <a:pt x="2357" y="703"/>
                    </a:lnTo>
                    <a:lnTo>
                      <a:pt x="2361" y="768"/>
                    </a:lnTo>
                    <a:lnTo>
                      <a:pt x="2373" y="831"/>
                    </a:lnTo>
                    <a:lnTo>
                      <a:pt x="2392" y="891"/>
                    </a:lnTo>
                    <a:lnTo>
                      <a:pt x="2419" y="948"/>
                    </a:lnTo>
                    <a:lnTo>
                      <a:pt x="2451" y="1001"/>
                    </a:lnTo>
                    <a:lnTo>
                      <a:pt x="2489" y="1049"/>
                    </a:lnTo>
                    <a:lnTo>
                      <a:pt x="2532" y="1093"/>
                    </a:lnTo>
                    <a:lnTo>
                      <a:pt x="2581" y="1131"/>
                    </a:lnTo>
                    <a:lnTo>
                      <a:pt x="2633" y="1164"/>
                    </a:lnTo>
                    <a:lnTo>
                      <a:pt x="2690" y="1189"/>
                    </a:lnTo>
                    <a:lnTo>
                      <a:pt x="2750" y="1208"/>
                    </a:lnTo>
                    <a:lnTo>
                      <a:pt x="2813" y="1220"/>
                    </a:lnTo>
                    <a:lnTo>
                      <a:pt x="2878" y="1224"/>
                    </a:lnTo>
                    <a:lnTo>
                      <a:pt x="2943" y="1220"/>
                    </a:lnTo>
                    <a:lnTo>
                      <a:pt x="3006" y="1208"/>
                    </a:lnTo>
                    <a:lnTo>
                      <a:pt x="3066" y="1189"/>
                    </a:lnTo>
                    <a:lnTo>
                      <a:pt x="3123" y="1164"/>
                    </a:lnTo>
                    <a:lnTo>
                      <a:pt x="3176" y="1131"/>
                    </a:lnTo>
                    <a:lnTo>
                      <a:pt x="3225" y="1093"/>
                    </a:lnTo>
                    <a:lnTo>
                      <a:pt x="3268" y="1049"/>
                    </a:lnTo>
                    <a:lnTo>
                      <a:pt x="3306" y="1001"/>
                    </a:lnTo>
                    <a:lnTo>
                      <a:pt x="3339" y="948"/>
                    </a:lnTo>
                    <a:lnTo>
                      <a:pt x="3365" y="891"/>
                    </a:lnTo>
                    <a:lnTo>
                      <a:pt x="3383" y="831"/>
                    </a:lnTo>
                    <a:lnTo>
                      <a:pt x="3395" y="768"/>
                    </a:lnTo>
                    <a:lnTo>
                      <a:pt x="3399" y="703"/>
                    </a:lnTo>
                    <a:lnTo>
                      <a:pt x="3395" y="638"/>
                    </a:lnTo>
                    <a:lnTo>
                      <a:pt x="3383" y="575"/>
                    </a:lnTo>
                    <a:lnTo>
                      <a:pt x="3365" y="514"/>
                    </a:lnTo>
                    <a:lnTo>
                      <a:pt x="3339" y="458"/>
                    </a:lnTo>
                    <a:lnTo>
                      <a:pt x="3306" y="406"/>
                    </a:lnTo>
                    <a:lnTo>
                      <a:pt x="3268" y="357"/>
                    </a:lnTo>
                    <a:lnTo>
                      <a:pt x="3225" y="313"/>
                    </a:lnTo>
                    <a:lnTo>
                      <a:pt x="3176" y="275"/>
                    </a:lnTo>
                    <a:lnTo>
                      <a:pt x="3123" y="243"/>
                    </a:lnTo>
                    <a:lnTo>
                      <a:pt x="3066" y="217"/>
                    </a:lnTo>
                    <a:lnTo>
                      <a:pt x="3006" y="198"/>
                    </a:lnTo>
                    <a:lnTo>
                      <a:pt x="2943" y="186"/>
                    </a:lnTo>
                    <a:lnTo>
                      <a:pt x="2878" y="182"/>
                    </a:lnTo>
                    <a:close/>
                    <a:moveTo>
                      <a:pt x="2603" y="0"/>
                    </a:moveTo>
                    <a:lnTo>
                      <a:pt x="3154" y="0"/>
                    </a:lnTo>
                    <a:lnTo>
                      <a:pt x="3193" y="4"/>
                    </a:lnTo>
                    <a:lnTo>
                      <a:pt x="3231" y="14"/>
                    </a:lnTo>
                    <a:lnTo>
                      <a:pt x="3268" y="30"/>
                    </a:lnTo>
                    <a:lnTo>
                      <a:pt x="3299" y="52"/>
                    </a:lnTo>
                    <a:lnTo>
                      <a:pt x="3327" y="81"/>
                    </a:lnTo>
                    <a:lnTo>
                      <a:pt x="3350" y="114"/>
                    </a:lnTo>
                    <a:lnTo>
                      <a:pt x="3625" y="589"/>
                    </a:lnTo>
                    <a:lnTo>
                      <a:pt x="3642" y="626"/>
                    </a:lnTo>
                    <a:lnTo>
                      <a:pt x="3653" y="664"/>
                    </a:lnTo>
                    <a:lnTo>
                      <a:pt x="3657" y="703"/>
                    </a:lnTo>
                    <a:lnTo>
                      <a:pt x="3653" y="742"/>
                    </a:lnTo>
                    <a:lnTo>
                      <a:pt x="3642" y="782"/>
                    </a:lnTo>
                    <a:lnTo>
                      <a:pt x="3625" y="817"/>
                    </a:lnTo>
                    <a:lnTo>
                      <a:pt x="3350" y="1293"/>
                    </a:lnTo>
                    <a:lnTo>
                      <a:pt x="3327" y="1326"/>
                    </a:lnTo>
                    <a:lnTo>
                      <a:pt x="3299" y="1355"/>
                    </a:lnTo>
                    <a:lnTo>
                      <a:pt x="3268" y="1377"/>
                    </a:lnTo>
                    <a:lnTo>
                      <a:pt x="3231" y="1394"/>
                    </a:lnTo>
                    <a:lnTo>
                      <a:pt x="3193" y="1405"/>
                    </a:lnTo>
                    <a:lnTo>
                      <a:pt x="3154" y="1409"/>
                    </a:lnTo>
                    <a:lnTo>
                      <a:pt x="2747" y="1409"/>
                    </a:lnTo>
                    <a:lnTo>
                      <a:pt x="2744" y="1409"/>
                    </a:lnTo>
                    <a:lnTo>
                      <a:pt x="2738" y="1409"/>
                    </a:lnTo>
                    <a:lnTo>
                      <a:pt x="2729" y="1411"/>
                    </a:lnTo>
                    <a:lnTo>
                      <a:pt x="2717" y="1413"/>
                    </a:lnTo>
                    <a:lnTo>
                      <a:pt x="2703" y="1416"/>
                    </a:lnTo>
                    <a:lnTo>
                      <a:pt x="2686" y="1422"/>
                    </a:lnTo>
                    <a:lnTo>
                      <a:pt x="2669" y="1430"/>
                    </a:lnTo>
                    <a:lnTo>
                      <a:pt x="2650" y="1437"/>
                    </a:lnTo>
                    <a:lnTo>
                      <a:pt x="2631" y="1449"/>
                    </a:lnTo>
                    <a:lnTo>
                      <a:pt x="2612" y="1462"/>
                    </a:lnTo>
                    <a:lnTo>
                      <a:pt x="2594" y="1478"/>
                    </a:lnTo>
                    <a:lnTo>
                      <a:pt x="2578" y="1496"/>
                    </a:lnTo>
                    <a:lnTo>
                      <a:pt x="2563" y="1519"/>
                    </a:lnTo>
                    <a:lnTo>
                      <a:pt x="2549" y="1543"/>
                    </a:lnTo>
                    <a:lnTo>
                      <a:pt x="2540" y="1572"/>
                    </a:lnTo>
                    <a:lnTo>
                      <a:pt x="2532" y="1604"/>
                    </a:lnTo>
                    <a:lnTo>
                      <a:pt x="2530" y="1640"/>
                    </a:lnTo>
                    <a:lnTo>
                      <a:pt x="2531" y="1681"/>
                    </a:lnTo>
                    <a:lnTo>
                      <a:pt x="2536" y="1725"/>
                    </a:lnTo>
                    <a:lnTo>
                      <a:pt x="3078" y="2661"/>
                    </a:lnTo>
                    <a:lnTo>
                      <a:pt x="3103" y="2710"/>
                    </a:lnTo>
                    <a:lnTo>
                      <a:pt x="3121" y="2760"/>
                    </a:lnTo>
                    <a:lnTo>
                      <a:pt x="3133" y="2812"/>
                    </a:lnTo>
                    <a:lnTo>
                      <a:pt x="3140" y="2864"/>
                    </a:lnTo>
                    <a:lnTo>
                      <a:pt x="3140" y="2918"/>
                    </a:lnTo>
                    <a:lnTo>
                      <a:pt x="3133" y="2970"/>
                    </a:lnTo>
                    <a:lnTo>
                      <a:pt x="3121" y="3023"/>
                    </a:lnTo>
                    <a:lnTo>
                      <a:pt x="3103" y="3074"/>
                    </a:lnTo>
                    <a:lnTo>
                      <a:pt x="3078" y="3122"/>
                    </a:lnTo>
                    <a:lnTo>
                      <a:pt x="2523" y="4086"/>
                    </a:lnTo>
                    <a:lnTo>
                      <a:pt x="2493" y="4130"/>
                    </a:lnTo>
                    <a:lnTo>
                      <a:pt x="2459" y="4172"/>
                    </a:lnTo>
                    <a:lnTo>
                      <a:pt x="2420" y="4209"/>
                    </a:lnTo>
                    <a:lnTo>
                      <a:pt x="2378" y="4241"/>
                    </a:lnTo>
                    <a:lnTo>
                      <a:pt x="2332" y="4269"/>
                    </a:lnTo>
                    <a:lnTo>
                      <a:pt x="2284" y="4291"/>
                    </a:lnTo>
                    <a:lnTo>
                      <a:pt x="2233" y="4307"/>
                    </a:lnTo>
                    <a:lnTo>
                      <a:pt x="2179" y="4316"/>
                    </a:lnTo>
                    <a:lnTo>
                      <a:pt x="2125" y="4320"/>
                    </a:lnTo>
                    <a:lnTo>
                      <a:pt x="1013" y="4320"/>
                    </a:lnTo>
                    <a:lnTo>
                      <a:pt x="959" y="4316"/>
                    </a:lnTo>
                    <a:lnTo>
                      <a:pt x="907" y="4307"/>
                    </a:lnTo>
                    <a:lnTo>
                      <a:pt x="856" y="4291"/>
                    </a:lnTo>
                    <a:lnTo>
                      <a:pt x="808" y="4269"/>
                    </a:lnTo>
                    <a:lnTo>
                      <a:pt x="762" y="4241"/>
                    </a:lnTo>
                    <a:lnTo>
                      <a:pt x="719" y="4210"/>
                    </a:lnTo>
                    <a:lnTo>
                      <a:pt x="681" y="4172"/>
                    </a:lnTo>
                    <a:lnTo>
                      <a:pt x="647" y="4131"/>
                    </a:lnTo>
                    <a:lnTo>
                      <a:pt x="616" y="4086"/>
                    </a:lnTo>
                    <a:lnTo>
                      <a:pt x="60" y="3121"/>
                    </a:lnTo>
                    <a:lnTo>
                      <a:pt x="37" y="3072"/>
                    </a:lnTo>
                    <a:lnTo>
                      <a:pt x="18" y="3021"/>
                    </a:lnTo>
                    <a:lnTo>
                      <a:pt x="5" y="2970"/>
                    </a:lnTo>
                    <a:lnTo>
                      <a:pt x="0" y="2918"/>
                    </a:lnTo>
                    <a:lnTo>
                      <a:pt x="0" y="2864"/>
                    </a:lnTo>
                    <a:lnTo>
                      <a:pt x="5" y="2812"/>
                    </a:lnTo>
                    <a:lnTo>
                      <a:pt x="18" y="2761"/>
                    </a:lnTo>
                    <a:lnTo>
                      <a:pt x="37" y="2710"/>
                    </a:lnTo>
                    <a:lnTo>
                      <a:pt x="60" y="2661"/>
                    </a:lnTo>
                    <a:lnTo>
                      <a:pt x="616" y="1704"/>
                    </a:lnTo>
                    <a:lnTo>
                      <a:pt x="647" y="1659"/>
                    </a:lnTo>
                    <a:lnTo>
                      <a:pt x="681" y="1618"/>
                    </a:lnTo>
                    <a:lnTo>
                      <a:pt x="719" y="1583"/>
                    </a:lnTo>
                    <a:lnTo>
                      <a:pt x="762" y="1553"/>
                    </a:lnTo>
                    <a:lnTo>
                      <a:pt x="808" y="1526"/>
                    </a:lnTo>
                    <a:lnTo>
                      <a:pt x="856" y="1507"/>
                    </a:lnTo>
                    <a:lnTo>
                      <a:pt x="907" y="1492"/>
                    </a:lnTo>
                    <a:lnTo>
                      <a:pt x="959" y="1483"/>
                    </a:lnTo>
                    <a:lnTo>
                      <a:pt x="1013" y="1479"/>
                    </a:lnTo>
                    <a:lnTo>
                      <a:pt x="2125" y="1479"/>
                    </a:lnTo>
                    <a:lnTo>
                      <a:pt x="2171" y="1474"/>
                    </a:lnTo>
                    <a:lnTo>
                      <a:pt x="2211" y="1464"/>
                    </a:lnTo>
                    <a:lnTo>
                      <a:pt x="2243" y="1452"/>
                    </a:lnTo>
                    <a:lnTo>
                      <a:pt x="2272" y="1437"/>
                    </a:lnTo>
                    <a:lnTo>
                      <a:pt x="2296" y="1420"/>
                    </a:lnTo>
                    <a:lnTo>
                      <a:pt x="2314" y="1402"/>
                    </a:lnTo>
                    <a:lnTo>
                      <a:pt x="2328" y="1382"/>
                    </a:lnTo>
                    <a:lnTo>
                      <a:pt x="2339" y="1361"/>
                    </a:lnTo>
                    <a:lnTo>
                      <a:pt x="2347" y="1339"/>
                    </a:lnTo>
                    <a:lnTo>
                      <a:pt x="2352" y="1317"/>
                    </a:lnTo>
                    <a:lnTo>
                      <a:pt x="2353" y="1295"/>
                    </a:lnTo>
                    <a:lnTo>
                      <a:pt x="2353" y="1274"/>
                    </a:lnTo>
                    <a:lnTo>
                      <a:pt x="2352" y="1253"/>
                    </a:lnTo>
                    <a:lnTo>
                      <a:pt x="2349" y="1233"/>
                    </a:lnTo>
                    <a:lnTo>
                      <a:pt x="2345" y="1215"/>
                    </a:lnTo>
                    <a:lnTo>
                      <a:pt x="2341" y="1199"/>
                    </a:lnTo>
                    <a:lnTo>
                      <a:pt x="2336" y="1185"/>
                    </a:lnTo>
                    <a:lnTo>
                      <a:pt x="2332" y="1173"/>
                    </a:lnTo>
                    <a:lnTo>
                      <a:pt x="2328" y="1164"/>
                    </a:lnTo>
                    <a:lnTo>
                      <a:pt x="2326" y="1159"/>
                    </a:lnTo>
                    <a:lnTo>
                      <a:pt x="2326" y="1157"/>
                    </a:lnTo>
                    <a:lnTo>
                      <a:pt x="2132" y="817"/>
                    </a:lnTo>
                    <a:lnTo>
                      <a:pt x="2115" y="780"/>
                    </a:lnTo>
                    <a:lnTo>
                      <a:pt x="2104" y="742"/>
                    </a:lnTo>
                    <a:lnTo>
                      <a:pt x="2101" y="703"/>
                    </a:lnTo>
                    <a:lnTo>
                      <a:pt x="2104" y="664"/>
                    </a:lnTo>
                    <a:lnTo>
                      <a:pt x="2115" y="626"/>
                    </a:lnTo>
                    <a:lnTo>
                      <a:pt x="2132" y="589"/>
                    </a:lnTo>
                    <a:lnTo>
                      <a:pt x="2407" y="114"/>
                    </a:lnTo>
                    <a:lnTo>
                      <a:pt x="2429" y="81"/>
                    </a:lnTo>
                    <a:lnTo>
                      <a:pt x="2458" y="52"/>
                    </a:lnTo>
                    <a:lnTo>
                      <a:pt x="2489" y="30"/>
                    </a:lnTo>
                    <a:lnTo>
                      <a:pt x="2525" y="14"/>
                    </a:lnTo>
                    <a:lnTo>
                      <a:pt x="2563" y="4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61" name="íṣḻîḓê">
                <a:extLst>
                  <a:ext uri="{FF2B5EF4-FFF2-40B4-BE49-F238E27FC236}">
                    <a16:creationId xmlns:a16="http://schemas.microsoft.com/office/drawing/2014/main" xmlns="" id="{7F60DC03-F6E6-4F02-8E21-398A5E342548}"/>
                  </a:ext>
                </a:extLst>
              </p:cNvPr>
              <p:cNvSpPr txBox="1"/>
              <p:nvPr/>
            </p:nvSpPr>
            <p:spPr>
              <a:xfrm>
                <a:off x="4585763" y="2551892"/>
                <a:ext cx="847355" cy="28733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dirty="0"/>
                  <a:t>30,000K</a:t>
                </a:r>
                <a:endParaRPr lang="ru-RU" dirty="0"/>
              </a:p>
            </p:txBody>
          </p:sp>
          <p:sp>
            <p:nvSpPr>
              <p:cNvPr id="162" name="ïṥļîḑê">
                <a:extLst>
                  <a:ext uri="{FF2B5EF4-FFF2-40B4-BE49-F238E27FC236}">
                    <a16:creationId xmlns:a16="http://schemas.microsoft.com/office/drawing/2014/main" xmlns="" id="{632A9D02-AC0E-48D0-B44E-8297D9A811CE}"/>
                  </a:ext>
                </a:extLst>
              </p:cNvPr>
              <p:cNvSpPr/>
              <p:nvPr/>
            </p:nvSpPr>
            <p:spPr>
              <a:xfrm>
                <a:off x="5284213" y="1845900"/>
                <a:ext cx="304421" cy="307777"/>
              </a:xfrm>
              <a:prstGeom prst="rect">
                <a:avLst/>
              </a:prstGeom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/>
                  <a:t>Q1</a:t>
                </a:r>
                <a:endParaRPr lang="ru-RU" sz="1600" b="1" dirty="0"/>
              </a:p>
            </p:txBody>
          </p:sp>
        </p:grpSp>
        <p:sp>
          <p:nvSpPr>
            <p:cNvPr id="136" name="ïṥḷïḑe">
              <a:extLst>
                <a:ext uri="{FF2B5EF4-FFF2-40B4-BE49-F238E27FC236}">
                  <a16:creationId xmlns:a16="http://schemas.microsoft.com/office/drawing/2014/main" xmlns="" id="{B8A15CF2-8667-4603-BCF3-48D62A457DC8}"/>
                </a:ext>
              </a:extLst>
            </p:cNvPr>
            <p:cNvSpPr txBox="1"/>
            <p:nvPr/>
          </p:nvSpPr>
          <p:spPr bwMode="auto">
            <a:xfrm>
              <a:off x="912894" y="3567414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2014</a:t>
              </a:r>
            </a:p>
          </p:txBody>
        </p:sp>
        <p:sp>
          <p:nvSpPr>
            <p:cNvPr id="137" name="îṥļiḓe">
              <a:extLst>
                <a:ext uri="{FF2B5EF4-FFF2-40B4-BE49-F238E27FC236}">
                  <a16:creationId xmlns:a16="http://schemas.microsoft.com/office/drawing/2014/main" xmlns="" id="{B257109A-466F-41F2-93A2-66EE61B7E7DB}"/>
                </a:ext>
              </a:extLst>
            </p:cNvPr>
            <p:cNvSpPr txBox="1"/>
            <p:nvPr/>
          </p:nvSpPr>
          <p:spPr bwMode="auto">
            <a:xfrm>
              <a:off x="673100" y="4130086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8" name="íśļîḓê">
              <a:extLst>
                <a:ext uri="{FF2B5EF4-FFF2-40B4-BE49-F238E27FC236}">
                  <a16:creationId xmlns:a16="http://schemas.microsoft.com/office/drawing/2014/main" xmlns="" id="{93CF3547-60A6-4CEC-B337-1949C0754AEC}"/>
                </a:ext>
              </a:extLst>
            </p:cNvPr>
            <p:cNvSpPr/>
            <p:nvPr/>
          </p:nvSpPr>
          <p:spPr bwMode="auto">
            <a:xfrm>
              <a:off x="673100" y="4571890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9" name="ïşḷïďe">
              <a:extLst>
                <a:ext uri="{FF2B5EF4-FFF2-40B4-BE49-F238E27FC236}">
                  <a16:creationId xmlns:a16="http://schemas.microsoft.com/office/drawing/2014/main" xmlns="" id="{71A425F4-F034-417A-ACE3-2B2A4D8A589B}"/>
                </a:ext>
              </a:extLst>
            </p:cNvPr>
            <p:cNvSpPr txBox="1"/>
            <p:nvPr/>
          </p:nvSpPr>
          <p:spPr bwMode="auto">
            <a:xfrm>
              <a:off x="9373906" y="3567414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2018</a:t>
              </a:r>
            </a:p>
          </p:txBody>
        </p:sp>
        <p:sp>
          <p:nvSpPr>
            <p:cNvPr id="140" name="iṩļîḋè">
              <a:extLst>
                <a:ext uri="{FF2B5EF4-FFF2-40B4-BE49-F238E27FC236}">
                  <a16:creationId xmlns:a16="http://schemas.microsoft.com/office/drawing/2014/main" xmlns="" id="{CBC394F3-B6F6-4632-B30B-950873BE9A62}"/>
                </a:ext>
              </a:extLst>
            </p:cNvPr>
            <p:cNvSpPr txBox="1"/>
            <p:nvPr/>
          </p:nvSpPr>
          <p:spPr bwMode="auto">
            <a:xfrm>
              <a:off x="9134112" y="4130086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1" name="í$ḻîḋè">
              <a:extLst>
                <a:ext uri="{FF2B5EF4-FFF2-40B4-BE49-F238E27FC236}">
                  <a16:creationId xmlns:a16="http://schemas.microsoft.com/office/drawing/2014/main" xmlns="" id="{53541042-1081-4FE2-898A-09F226C58B0B}"/>
                </a:ext>
              </a:extLst>
            </p:cNvPr>
            <p:cNvSpPr/>
            <p:nvPr/>
          </p:nvSpPr>
          <p:spPr bwMode="auto">
            <a:xfrm>
              <a:off x="9134112" y="4571890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2" name="ïSľíḑè">
              <a:extLst>
                <a:ext uri="{FF2B5EF4-FFF2-40B4-BE49-F238E27FC236}">
                  <a16:creationId xmlns:a16="http://schemas.microsoft.com/office/drawing/2014/main" xmlns="" id="{803A244F-A23A-41E6-A217-7AB3DFDF42E6}"/>
                </a:ext>
              </a:extLst>
            </p:cNvPr>
            <p:cNvSpPr txBox="1"/>
            <p:nvPr/>
          </p:nvSpPr>
          <p:spPr bwMode="auto">
            <a:xfrm>
              <a:off x="3733231" y="3567414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2015</a:t>
              </a:r>
            </a:p>
          </p:txBody>
        </p:sp>
        <p:sp>
          <p:nvSpPr>
            <p:cNvPr id="143" name="iSḻïdé">
              <a:extLst>
                <a:ext uri="{FF2B5EF4-FFF2-40B4-BE49-F238E27FC236}">
                  <a16:creationId xmlns:a16="http://schemas.microsoft.com/office/drawing/2014/main" xmlns="" id="{9503266D-D278-4FBB-A3BE-2120B059E556}"/>
                </a:ext>
              </a:extLst>
            </p:cNvPr>
            <p:cNvSpPr txBox="1"/>
            <p:nvPr/>
          </p:nvSpPr>
          <p:spPr bwMode="auto">
            <a:xfrm>
              <a:off x="3493437" y="4130086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4" name="ísḻîďé">
              <a:extLst>
                <a:ext uri="{FF2B5EF4-FFF2-40B4-BE49-F238E27FC236}">
                  <a16:creationId xmlns:a16="http://schemas.microsoft.com/office/drawing/2014/main" xmlns="" id="{EC93E929-78AC-4225-892B-37A00D7E9515}"/>
                </a:ext>
              </a:extLst>
            </p:cNvPr>
            <p:cNvSpPr/>
            <p:nvPr/>
          </p:nvSpPr>
          <p:spPr bwMode="auto">
            <a:xfrm>
              <a:off x="3493437" y="4571890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5" name="íşļîḓe">
              <a:extLst>
                <a:ext uri="{FF2B5EF4-FFF2-40B4-BE49-F238E27FC236}">
                  <a16:creationId xmlns:a16="http://schemas.microsoft.com/office/drawing/2014/main" xmlns="" id="{5332AE3F-0586-40F8-8521-7762373403A3}"/>
                </a:ext>
              </a:extLst>
            </p:cNvPr>
            <p:cNvSpPr txBox="1"/>
            <p:nvPr/>
          </p:nvSpPr>
          <p:spPr bwMode="auto">
            <a:xfrm>
              <a:off x="6553568" y="3567414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2016</a:t>
              </a:r>
            </a:p>
          </p:txBody>
        </p:sp>
        <p:sp>
          <p:nvSpPr>
            <p:cNvPr id="146" name="îşľíďè">
              <a:extLst>
                <a:ext uri="{FF2B5EF4-FFF2-40B4-BE49-F238E27FC236}">
                  <a16:creationId xmlns:a16="http://schemas.microsoft.com/office/drawing/2014/main" xmlns="" id="{F5A5932B-3F9B-4F40-BEDA-13FA207DB126}"/>
                </a:ext>
              </a:extLst>
            </p:cNvPr>
            <p:cNvSpPr txBox="1"/>
            <p:nvPr/>
          </p:nvSpPr>
          <p:spPr bwMode="auto">
            <a:xfrm>
              <a:off x="6313774" y="4130086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7" name="íṧ1íḓé">
              <a:extLst>
                <a:ext uri="{FF2B5EF4-FFF2-40B4-BE49-F238E27FC236}">
                  <a16:creationId xmlns:a16="http://schemas.microsoft.com/office/drawing/2014/main" xmlns="" id="{B2F8AB62-73C3-4A75-90C5-FA0EA9D3019C}"/>
                </a:ext>
              </a:extLst>
            </p:cNvPr>
            <p:cNvSpPr/>
            <p:nvPr/>
          </p:nvSpPr>
          <p:spPr bwMode="auto">
            <a:xfrm>
              <a:off x="6313774" y="4571890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48" name="ïṣḷiḑè">
              <a:extLst>
                <a:ext uri="{FF2B5EF4-FFF2-40B4-BE49-F238E27FC236}">
                  <a16:creationId xmlns:a16="http://schemas.microsoft.com/office/drawing/2014/main" xmlns="" id="{6D87A073-8E9C-41D9-91D3-6FDB1393B1C6}"/>
                </a:ext>
              </a:extLst>
            </p:cNvPr>
            <p:cNvGrpSpPr/>
            <p:nvPr/>
          </p:nvGrpSpPr>
          <p:grpSpPr>
            <a:xfrm>
              <a:off x="3943331" y="1541013"/>
              <a:ext cx="1485000" cy="1754225"/>
              <a:chOff x="4521000" y="1775837"/>
              <a:chExt cx="1155326" cy="1364782"/>
            </a:xfrm>
          </p:grpSpPr>
          <p:sp>
            <p:nvSpPr>
              <p:cNvPr id="157" name="íṡľíḓê">
                <a:extLst>
                  <a:ext uri="{FF2B5EF4-FFF2-40B4-BE49-F238E27FC236}">
                    <a16:creationId xmlns:a16="http://schemas.microsoft.com/office/drawing/2014/main" xmlns="" id="{62E2A863-3D80-480D-AB98-3F9FC4EE1D64}"/>
                  </a:ext>
                </a:extLst>
              </p:cNvPr>
              <p:cNvSpPr/>
              <p:nvPr/>
            </p:nvSpPr>
            <p:spPr bwMode="auto">
              <a:xfrm>
                <a:off x="4521000" y="1775837"/>
                <a:ext cx="1155326" cy="1364782"/>
              </a:xfrm>
              <a:custGeom>
                <a:avLst/>
                <a:gdLst>
                  <a:gd name="T0" fmla="*/ 2750 w 3657"/>
                  <a:gd name="T1" fmla="*/ 198 h 4320"/>
                  <a:gd name="T2" fmla="*/ 2581 w 3657"/>
                  <a:gd name="T3" fmla="*/ 275 h 4320"/>
                  <a:gd name="T4" fmla="*/ 2451 w 3657"/>
                  <a:gd name="T5" fmla="*/ 406 h 4320"/>
                  <a:gd name="T6" fmla="*/ 2373 w 3657"/>
                  <a:gd name="T7" fmla="*/ 575 h 4320"/>
                  <a:gd name="T8" fmla="*/ 2361 w 3657"/>
                  <a:gd name="T9" fmla="*/ 768 h 4320"/>
                  <a:gd name="T10" fmla="*/ 2419 w 3657"/>
                  <a:gd name="T11" fmla="*/ 948 h 4320"/>
                  <a:gd name="T12" fmla="*/ 2532 w 3657"/>
                  <a:gd name="T13" fmla="*/ 1093 h 4320"/>
                  <a:gd name="T14" fmla="*/ 2690 w 3657"/>
                  <a:gd name="T15" fmla="*/ 1189 h 4320"/>
                  <a:gd name="T16" fmla="*/ 2878 w 3657"/>
                  <a:gd name="T17" fmla="*/ 1224 h 4320"/>
                  <a:gd name="T18" fmla="*/ 3066 w 3657"/>
                  <a:gd name="T19" fmla="*/ 1189 h 4320"/>
                  <a:gd name="T20" fmla="*/ 3225 w 3657"/>
                  <a:gd name="T21" fmla="*/ 1093 h 4320"/>
                  <a:gd name="T22" fmla="*/ 3339 w 3657"/>
                  <a:gd name="T23" fmla="*/ 948 h 4320"/>
                  <a:gd name="T24" fmla="*/ 3395 w 3657"/>
                  <a:gd name="T25" fmla="*/ 768 h 4320"/>
                  <a:gd name="T26" fmla="*/ 3383 w 3657"/>
                  <a:gd name="T27" fmla="*/ 575 h 4320"/>
                  <a:gd name="T28" fmla="*/ 3306 w 3657"/>
                  <a:gd name="T29" fmla="*/ 406 h 4320"/>
                  <a:gd name="T30" fmla="*/ 3176 w 3657"/>
                  <a:gd name="T31" fmla="*/ 275 h 4320"/>
                  <a:gd name="T32" fmla="*/ 3006 w 3657"/>
                  <a:gd name="T33" fmla="*/ 198 h 4320"/>
                  <a:gd name="T34" fmla="*/ 2603 w 3657"/>
                  <a:gd name="T35" fmla="*/ 0 h 4320"/>
                  <a:gd name="T36" fmla="*/ 3231 w 3657"/>
                  <a:gd name="T37" fmla="*/ 14 h 4320"/>
                  <a:gd name="T38" fmla="*/ 3327 w 3657"/>
                  <a:gd name="T39" fmla="*/ 81 h 4320"/>
                  <a:gd name="T40" fmla="*/ 3642 w 3657"/>
                  <a:gd name="T41" fmla="*/ 626 h 4320"/>
                  <a:gd name="T42" fmla="*/ 3653 w 3657"/>
                  <a:gd name="T43" fmla="*/ 742 h 4320"/>
                  <a:gd name="T44" fmla="*/ 3350 w 3657"/>
                  <a:gd name="T45" fmla="*/ 1293 h 4320"/>
                  <a:gd name="T46" fmla="*/ 3268 w 3657"/>
                  <a:gd name="T47" fmla="*/ 1377 h 4320"/>
                  <a:gd name="T48" fmla="*/ 3154 w 3657"/>
                  <a:gd name="T49" fmla="*/ 1409 h 4320"/>
                  <a:gd name="T50" fmla="*/ 2738 w 3657"/>
                  <a:gd name="T51" fmla="*/ 1409 h 4320"/>
                  <a:gd name="T52" fmla="*/ 2703 w 3657"/>
                  <a:gd name="T53" fmla="*/ 1416 h 4320"/>
                  <a:gd name="T54" fmla="*/ 2650 w 3657"/>
                  <a:gd name="T55" fmla="*/ 1437 h 4320"/>
                  <a:gd name="T56" fmla="*/ 2594 w 3657"/>
                  <a:gd name="T57" fmla="*/ 1478 h 4320"/>
                  <a:gd name="T58" fmla="*/ 2549 w 3657"/>
                  <a:gd name="T59" fmla="*/ 1543 h 4320"/>
                  <a:gd name="T60" fmla="*/ 2530 w 3657"/>
                  <a:gd name="T61" fmla="*/ 1640 h 4320"/>
                  <a:gd name="T62" fmla="*/ 3078 w 3657"/>
                  <a:gd name="T63" fmla="*/ 2661 h 4320"/>
                  <a:gd name="T64" fmla="*/ 3133 w 3657"/>
                  <a:gd name="T65" fmla="*/ 2812 h 4320"/>
                  <a:gd name="T66" fmla="*/ 3133 w 3657"/>
                  <a:gd name="T67" fmla="*/ 2970 h 4320"/>
                  <a:gd name="T68" fmla="*/ 3078 w 3657"/>
                  <a:gd name="T69" fmla="*/ 3122 h 4320"/>
                  <a:gd name="T70" fmla="*/ 2459 w 3657"/>
                  <a:gd name="T71" fmla="*/ 4172 h 4320"/>
                  <a:gd name="T72" fmla="*/ 2332 w 3657"/>
                  <a:gd name="T73" fmla="*/ 4269 h 4320"/>
                  <a:gd name="T74" fmla="*/ 2179 w 3657"/>
                  <a:gd name="T75" fmla="*/ 4316 h 4320"/>
                  <a:gd name="T76" fmla="*/ 959 w 3657"/>
                  <a:gd name="T77" fmla="*/ 4316 h 4320"/>
                  <a:gd name="T78" fmla="*/ 808 w 3657"/>
                  <a:gd name="T79" fmla="*/ 4269 h 4320"/>
                  <a:gd name="T80" fmla="*/ 681 w 3657"/>
                  <a:gd name="T81" fmla="*/ 4172 h 4320"/>
                  <a:gd name="T82" fmla="*/ 60 w 3657"/>
                  <a:gd name="T83" fmla="*/ 3121 h 4320"/>
                  <a:gd name="T84" fmla="*/ 5 w 3657"/>
                  <a:gd name="T85" fmla="*/ 2970 h 4320"/>
                  <a:gd name="T86" fmla="*/ 5 w 3657"/>
                  <a:gd name="T87" fmla="*/ 2812 h 4320"/>
                  <a:gd name="T88" fmla="*/ 60 w 3657"/>
                  <a:gd name="T89" fmla="*/ 2661 h 4320"/>
                  <a:gd name="T90" fmla="*/ 681 w 3657"/>
                  <a:gd name="T91" fmla="*/ 1618 h 4320"/>
                  <a:gd name="T92" fmla="*/ 808 w 3657"/>
                  <a:gd name="T93" fmla="*/ 1526 h 4320"/>
                  <a:gd name="T94" fmla="*/ 959 w 3657"/>
                  <a:gd name="T95" fmla="*/ 1483 h 4320"/>
                  <a:gd name="T96" fmla="*/ 2171 w 3657"/>
                  <a:gd name="T97" fmla="*/ 1474 h 4320"/>
                  <a:gd name="T98" fmla="*/ 2272 w 3657"/>
                  <a:gd name="T99" fmla="*/ 1437 h 4320"/>
                  <a:gd name="T100" fmla="*/ 2328 w 3657"/>
                  <a:gd name="T101" fmla="*/ 1382 h 4320"/>
                  <a:gd name="T102" fmla="*/ 2352 w 3657"/>
                  <a:gd name="T103" fmla="*/ 1317 h 4320"/>
                  <a:gd name="T104" fmla="*/ 2352 w 3657"/>
                  <a:gd name="T105" fmla="*/ 1253 h 4320"/>
                  <a:gd name="T106" fmla="*/ 2341 w 3657"/>
                  <a:gd name="T107" fmla="*/ 1199 h 4320"/>
                  <a:gd name="T108" fmla="*/ 2328 w 3657"/>
                  <a:gd name="T109" fmla="*/ 1164 h 4320"/>
                  <a:gd name="T110" fmla="*/ 2132 w 3657"/>
                  <a:gd name="T111" fmla="*/ 817 h 4320"/>
                  <a:gd name="T112" fmla="*/ 2101 w 3657"/>
                  <a:gd name="T113" fmla="*/ 703 h 4320"/>
                  <a:gd name="T114" fmla="*/ 2132 w 3657"/>
                  <a:gd name="T115" fmla="*/ 589 h 4320"/>
                  <a:gd name="T116" fmla="*/ 2458 w 3657"/>
                  <a:gd name="T117" fmla="*/ 52 h 4320"/>
                  <a:gd name="T118" fmla="*/ 2563 w 3657"/>
                  <a:gd name="T119" fmla="*/ 4 h 4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7" h="4320">
                    <a:moveTo>
                      <a:pt x="2878" y="182"/>
                    </a:moveTo>
                    <a:lnTo>
                      <a:pt x="2813" y="186"/>
                    </a:lnTo>
                    <a:lnTo>
                      <a:pt x="2750" y="198"/>
                    </a:lnTo>
                    <a:lnTo>
                      <a:pt x="2690" y="217"/>
                    </a:lnTo>
                    <a:lnTo>
                      <a:pt x="2633" y="243"/>
                    </a:lnTo>
                    <a:lnTo>
                      <a:pt x="2581" y="275"/>
                    </a:lnTo>
                    <a:lnTo>
                      <a:pt x="2532" y="313"/>
                    </a:lnTo>
                    <a:lnTo>
                      <a:pt x="2489" y="357"/>
                    </a:lnTo>
                    <a:lnTo>
                      <a:pt x="2451" y="406"/>
                    </a:lnTo>
                    <a:lnTo>
                      <a:pt x="2419" y="458"/>
                    </a:lnTo>
                    <a:lnTo>
                      <a:pt x="2392" y="514"/>
                    </a:lnTo>
                    <a:lnTo>
                      <a:pt x="2373" y="575"/>
                    </a:lnTo>
                    <a:lnTo>
                      <a:pt x="2361" y="638"/>
                    </a:lnTo>
                    <a:lnTo>
                      <a:pt x="2357" y="703"/>
                    </a:lnTo>
                    <a:lnTo>
                      <a:pt x="2361" y="768"/>
                    </a:lnTo>
                    <a:lnTo>
                      <a:pt x="2373" y="831"/>
                    </a:lnTo>
                    <a:lnTo>
                      <a:pt x="2392" y="891"/>
                    </a:lnTo>
                    <a:lnTo>
                      <a:pt x="2419" y="948"/>
                    </a:lnTo>
                    <a:lnTo>
                      <a:pt x="2451" y="1001"/>
                    </a:lnTo>
                    <a:lnTo>
                      <a:pt x="2489" y="1049"/>
                    </a:lnTo>
                    <a:lnTo>
                      <a:pt x="2532" y="1093"/>
                    </a:lnTo>
                    <a:lnTo>
                      <a:pt x="2581" y="1131"/>
                    </a:lnTo>
                    <a:lnTo>
                      <a:pt x="2633" y="1164"/>
                    </a:lnTo>
                    <a:lnTo>
                      <a:pt x="2690" y="1189"/>
                    </a:lnTo>
                    <a:lnTo>
                      <a:pt x="2750" y="1208"/>
                    </a:lnTo>
                    <a:lnTo>
                      <a:pt x="2813" y="1220"/>
                    </a:lnTo>
                    <a:lnTo>
                      <a:pt x="2878" y="1224"/>
                    </a:lnTo>
                    <a:lnTo>
                      <a:pt x="2943" y="1220"/>
                    </a:lnTo>
                    <a:lnTo>
                      <a:pt x="3006" y="1208"/>
                    </a:lnTo>
                    <a:lnTo>
                      <a:pt x="3066" y="1189"/>
                    </a:lnTo>
                    <a:lnTo>
                      <a:pt x="3123" y="1164"/>
                    </a:lnTo>
                    <a:lnTo>
                      <a:pt x="3176" y="1131"/>
                    </a:lnTo>
                    <a:lnTo>
                      <a:pt x="3225" y="1093"/>
                    </a:lnTo>
                    <a:lnTo>
                      <a:pt x="3268" y="1049"/>
                    </a:lnTo>
                    <a:lnTo>
                      <a:pt x="3306" y="1001"/>
                    </a:lnTo>
                    <a:lnTo>
                      <a:pt x="3339" y="948"/>
                    </a:lnTo>
                    <a:lnTo>
                      <a:pt x="3365" y="891"/>
                    </a:lnTo>
                    <a:lnTo>
                      <a:pt x="3383" y="831"/>
                    </a:lnTo>
                    <a:lnTo>
                      <a:pt x="3395" y="768"/>
                    </a:lnTo>
                    <a:lnTo>
                      <a:pt x="3399" y="703"/>
                    </a:lnTo>
                    <a:lnTo>
                      <a:pt x="3395" y="638"/>
                    </a:lnTo>
                    <a:lnTo>
                      <a:pt x="3383" y="575"/>
                    </a:lnTo>
                    <a:lnTo>
                      <a:pt x="3365" y="514"/>
                    </a:lnTo>
                    <a:lnTo>
                      <a:pt x="3339" y="458"/>
                    </a:lnTo>
                    <a:lnTo>
                      <a:pt x="3306" y="406"/>
                    </a:lnTo>
                    <a:lnTo>
                      <a:pt x="3268" y="357"/>
                    </a:lnTo>
                    <a:lnTo>
                      <a:pt x="3225" y="313"/>
                    </a:lnTo>
                    <a:lnTo>
                      <a:pt x="3176" y="275"/>
                    </a:lnTo>
                    <a:lnTo>
                      <a:pt x="3123" y="243"/>
                    </a:lnTo>
                    <a:lnTo>
                      <a:pt x="3066" y="217"/>
                    </a:lnTo>
                    <a:lnTo>
                      <a:pt x="3006" y="198"/>
                    </a:lnTo>
                    <a:lnTo>
                      <a:pt x="2943" y="186"/>
                    </a:lnTo>
                    <a:lnTo>
                      <a:pt x="2878" y="182"/>
                    </a:lnTo>
                    <a:close/>
                    <a:moveTo>
                      <a:pt x="2603" y="0"/>
                    </a:moveTo>
                    <a:lnTo>
                      <a:pt x="3154" y="0"/>
                    </a:lnTo>
                    <a:lnTo>
                      <a:pt x="3193" y="4"/>
                    </a:lnTo>
                    <a:lnTo>
                      <a:pt x="3231" y="14"/>
                    </a:lnTo>
                    <a:lnTo>
                      <a:pt x="3268" y="30"/>
                    </a:lnTo>
                    <a:lnTo>
                      <a:pt x="3299" y="52"/>
                    </a:lnTo>
                    <a:lnTo>
                      <a:pt x="3327" y="81"/>
                    </a:lnTo>
                    <a:lnTo>
                      <a:pt x="3350" y="114"/>
                    </a:lnTo>
                    <a:lnTo>
                      <a:pt x="3625" y="589"/>
                    </a:lnTo>
                    <a:lnTo>
                      <a:pt x="3642" y="626"/>
                    </a:lnTo>
                    <a:lnTo>
                      <a:pt x="3653" y="664"/>
                    </a:lnTo>
                    <a:lnTo>
                      <a:pt x="3657" y="703"/>
                    </a:lnTo>
                    <a:lnTo>
                      <a:pt x="3653" y="742"/>
                    </a:lnTo>
                    <a:lnTo>
                      <a:pt x="3642" y="782"/>
                    </a:lnTo>
                    <a:lnTo>
                      <a:pt x="3625" y="817"/>
                    </a:lnTo>
                    <a:lnTo>
                      <a:pt x="3350" y="1293"/>
                    </a:lnTo>
                    <a:lnTo>
                      <a:pt x="3327" y="1326"/>
                    </a:lnTo>
                    <a:lnTo>
                      <a:pt x="3299" y="1355"/>
                    </a:lnTo>
                    <a:lnTo>
                      <a:pt x="3268" y="1377"/>
                    </a:lnTo>
                    <a:lnTo>
                      <a:pt x="3231" y="1394"/>
                    </a:lnTo>
                    <a:lnTo>
                      <a:pt x="3193" y="1405"/>
                    </a:lnTo>
                    <a:lnTo>
                      <a:pt x="3154" y="1409"/>
                    </a:lnTo>
                    <a:lnTo>
                      <a:pt x="2747" y="1409"/>
                    </a:lnTo>
                    <a:lnTo>
                      <a:pt x="2744" y="1409"/>
                    </a:lnTo>
                    <a:lnTo>
                      <a:pt x="2738" y="1409"/>
                    </a:lnTo>
                    <a:lnTo>
                      <a:pt x="2729" y="1411"/>
                    </a:lnTo>
                    <a:lnTo>
                      <a:pt x="2717" y="1413"/>
                    </a:lnTo>
                    <a:lnTo>
                      <a:pt x="2703" y="1416"/>
                    </a:lnTo>
                    <a:lnTo>
                      <a:pt x="2686" y="1422"/>
                    </a:lnTo>
                    <a:lnTo>
                      <a:pt x="2669" y="1430"/>
                    </a:lnTo>
                    <a:lnTo>
                      <a:pt x="2650" y="1437"/>
                    </a:lnTo>
                    <a:lnTo>
                      <a:pt x="2631" y="1449"/>
                    </a:lnTo>
                    <a:lnTo>
                      <a:pt x="2612" y="1462"/>
                    </a:lnTo>
                    <a:lnTo>
                      <a:pt x="2594" y="1478"/>
                    </a:lnTo>
                    <a:lnTo>
                      <a:pt x="2578" y="1496"/>
                    </a:lnTo>
                    <a:lnTo>
                      <a:pt x="2563" y="1519"/>
                    </a:lnTo>
                    <a:lnTo>
                      <a:pt x="2549" y="1543"/>
                    </a:lnTo>
                    <a:lnTo>
                      <a:pt x="2540" y="1572"/>
                    </a:lnTo>
                    <a:lnTo>
                      <a:pt x="2532" y="1604"/>
                    </a:lnTo>
                    <a:lnTo>
                      <a:pt x="2530" y="1640"/>
                    </a:lnTo>
                    <a:lnTo>
                      <a:pt x="2531" y="1681"/>
                    </a:lnTo>
                    <a:lnTo>
                      <a:pt x="2536" y="1725"/>
                    </a:lnTo>
                    <a:lnTo>
                      <a:pt x="3078" y="2661"/>
                    </a:lnTo>
                    <a:lnTo>
                      <a:pt x="3103" y="2710"/>
                    </a:lnTo>
                    <a:lnTo>
                      <a:pt x="3121" y="2760"/>
                    </a:lnTo>
                    <a:lnTo>
                      <a:pt x="3133" y="2812"/>
                    </a:lnTo>
                    <a:lnTo>
                      <a:pt x="3140" y="2864"/>
                    </a:lnTo>
                    <a:lnTo>
                      <a:pt x="3140" y="2918"/>
                    </a:lnTo>
                    <a:lnTo>
                      <a:pt x="3133" y="2970"/>
                    </a:lnTo>
                    <a:lnTo>
                      <a:pt x="3121" y="3023"/>
                    </a:lnTo>
                    <a:lnTo>
                      <a:pt x="3103" y="3074"/>
                    </a:lnTo>
                    <a:lnTo>
                      <a:pt x="3078" y="3122"/>
                    </a:lnTo>
                    <a:lnTo>
                      <a:pt x="2523" y="4086"/>
                    </a:lnTo>
                    <a:lnTo>
                      <a:pt x="2493" y="4130"/>
                    </a:lnTo>
                    <a:lnTo>
                      <a:pt x="2459" y="4172"/>
                    </a:lnTo>
                    <a:lnTo>
                      <a:pt x="2420" y="4209"/>
                    </a:lnTo>
                    <a:lnTo>
                      <a:pt x="2378" y="4241"/>
                    </a:lnTo>
                    <a:lnTo>
                      <a:pt x="2332" y="4269"/>
                    </a:lnTo>
                    <a:lnTo>
                      <a:pt x="2284" y="4291"/>
                    </a:lnTo>
                    <a:lnTo>
                      <a:pt x="2233" y="4307"/>
                    </a:lnTo>
                    <a:lnTo>
                      <a:pt x="2179" y="4316"/>
                    </a:lnTo>
                    <a:lnTo>
                      <a:pt x="2125" y="4320"/>
                    </a:lnTo>
                    <a:lnTo>
                      <a:pt x="1013" y="4320"/>
                    </a:lnTo>
                    <a:lnTo>
                      <a:pt x="959" y="4316"/>
                    </a:lnTo>
                    <a:lnTo>
                      <a:pt x="907" y="4307"/>
                    </a:lnTo>
                    <a:lnTo>
                      <a:pt x="856" y="4291"/>
                    </a:lnTo>
                    <a:lnTo>
                      <a:pt x="808" y="4269"/>
                    </a:lnTo>
                    <a:lnTo>
                      <a:pt x="762" y="4241"/>
                    </a:lnTo>
                    <a:lnTo>
                      <a:pt x="719" y="4210"/>
                    </a:lnTo>
                    <a:lnTo>
                      <a:pt x="681" y="4172"/>
                    </a:lnTo>
                    <a:lnTo>
                      <a:pt x="647" y="4131"/>
                    </a:lnTo>
                    <a:lnTo>
                      <a:pt x="616" y="4086"/>
                    </a:lnTo>
                    <a:lnTo>
                      <a:pt x="60" y="3121"/>
                    </a:lnTo>
                    <a:lnTo>
                      <a:pt x="37" y="3072"/>
                    </a:lnTo>
                    <a:lnTo>
                      <a:pt x="18" y="3021"/>
                    </a:lnTo>
                    <a:lnTo>
                      <a:pt x="5" y="2970"/>
                    </a:lnTo>
                    <a:lnTo>
                      <a:pt x="0" y="2918"/>
                    </a:lnTo>
                    <a:lnTo>
                      <a:pt x="0" y="2864"/>
                    </a:lnTo>
                    <a:lnTo>
                      <a:pt x="5" y="2812"/>
                    </a:lnTo>
                    <a:lnTo>
                      <a:pt x="18" y="2761"/>
                    </a:lnTo>
                    <a:lnTo>
                      <a:pt x="37" y="2710"/>
                    </a:lnTo>
                    <a:lnTo>
                      <a:pt x="60" y="2661"/>
                    </a:lnTo>
                    <a:lnTo>
                      <a:pt x="616" y="1704"/>
                    </a:lnTo>
                    <a:lnTo>
                      <a:pt x="647" y="1659"/>
                    </a:lnTo>
                    <a:lnTo>
                      <a:pt x="681" y="1618"/>
                    </a:lnTo>
                    <a:lnTo>
                      <a:pt x="719" y="1583"/>
                    </a:lnTo>
                    <a:lnTo>
                      <a:pt x="762" y="1553"/>
                    </a:lnTo>
                    <a:lnTo>
                      <a:pt x="808" y="1526"/>
                    </a:lnTo>
                    <a:lnTo>
                      <a:pt x="856" y="1507"/>
                    </a:lnTo>
                    <a:lnTo>
                      <a:pt x="907" y="1492"/>
                    </a:lnTo>
                    <a:lnTo>
                      <a:pt x="959" y="1483"/>
                    </a:lnTo>
                    <a:lnTo>
                      <a:pt x="1013" y="1479"/>
                    </a:lnTo>
                    <a:lnTo>
                      <a:pt x="2125" y="1479"/>
                    </a:lnTo>
                    <a:lnTo>
                      <a:pt x="2171" y="1474"/>
                    </a:lnTo>
                    <a:lnTo>
                      <a:pt x="2211" y="1464"/>
                    </a:lnTo>
                    <a:lnTo>
                      <a:pt x="2243" y="1452"/>
                    </a:lnTo>
                    <a:lnTo>
                      <a:pt x="2272" y="1437"/>
                    </a:lnTo>
                    <a:lnTo>
                      <a:pt x="2296" y="1420"/>
                    </a:lnTo>
                    <a:lnTo>
                      <a:pt x="2314" y="1402"/>
                    </a:lnTo>
                    <a:lnTo>
                      <a:pt x="2328" y="1382"/>
                    </a:lnTo>
                    <a:lnTo>
                      <a:pt x="2339" y="1361"/>
                    </a:lnTo>
                    <a:lnTo>
                      <a:pt x="2347" y="1339"/>
                    </a:lnTo>
                    <a:lnTo>
                      <a:pt x="2352" y="1317"/>
                    </a:lnTo>
                    <a:lnTo>
                      <a:pt x="2353" y="1295"/>
                    </a:lnTo>
                    <a:lnTo>
                      <a:pt x="2353" y="1274"/>
                    </a:lnTo>
                    <a:lnTo>
                      <a:pt x="2352" y="1253"/>
                    </a:lnTo>
                    <a:lnTo>
                      <a:pt x="2349" y="1233"/>
                    </a:lnTo>
                    <a:lnTo>
                      <a:pt x="2345" y="1215"/>
                    </a:lnTo>
                    <a:lnTo>
                      <a:pt x="2341" y="1199"/>
                    </a:lnTo>
                    <a:lnTo>
                      <a:pt x="2336" y="1185"/>
                    </a:lnTo>
                    <a:lnTo>
                      <a:pt x="2332" y="1173"/>
                    </a:lnTo>
                    <a:lnTo>
                      <a:pt x="2328" y="1164"/>
                    </a:lnTo>
                    <a:lnTo>
                      <a:pt x="2326" y="1159"/>
                    </a:lnTo>
                    <a:lnTo>
                      <a:pt x="2326" y="1157"/>
                    </a:lnTo>
                    <a:lnTo>
                      <a:pt x="2132" y="817"/>
                    </a:lnTo>
                    <a:lnTo>
                      <a:pt x="2115" y="780"/>
                    </a:lnTo>
                    <a:lnTo>
                      <a:pt x="2104" y="742"/>
                    </a:lnTo>
                    <a:lnTo>
                      <a:pt x="2101" y="703"/>
                    </a:lnTo>
                    <a:lnTo>
                      <a:pt x="2104" y="664"/>
                    </a:lnTo>
                    <a:lnTo>
                      <a:pt x="2115" y="626"/>
                    </a:lnTo>
                    <a:lnTo>
                      <a:pt x="2132" y="589"/>
                    </a:lnTo>
                    <a:lnTo>
                      <a:pt x="2407" y="114"/>
                    </a:lnTo>
                    <a:lnTo>
                      <a:pt x="2429" y="81"/>
                    </a:lnTo>
                    <a:lnTo>
                      <a:pt x="2458" y="52"/>
                    </a:lnTo>
                    <a:lnTo>
                      <a:pt x="2489" y="30"/>
                    </a:lnTo>
                    <a:lnTo>
                      <a:pt x="2525" y="14"/>
                    </a:lnTo>
                    <a:lnTo>
                      <a:pt x="2563" y="4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58" name="iśľiḋe">
                <a:extLst>
                  <a:ext uri="{FF2B5EF4-FFF2-40B4-BE49-F238E27FC236}">
                    <a16:creationId xmlns:a16="http://schemas.microsoft.com/office/drawing/2014/main" xmlns="" id="{734D6413-0288-4933-B670-006FB54DD421}"/>
                  </a:ext>
                </a:extLst>
              </p:cNvPr>
              <p:cNvSpPr txBox="1"/>
              <p:nvPr/>
            </p:nvSpPr>
            <p:spPr>
              <a:xfrm>
                <a:off x="4585763" y="2551892"/>
                <a:ext cx="847355" cy="28733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altLang="zh-CN" dirty="0"/>
                  <a:t>40,000K</a:t>
                </a:r>
                <a:endParaRPr lang="ru-RU" altLang="zh-CN" dirty="0"/>
              </a:p>
            </p:txBody>
          </p:sp>
          <p:sp>
            <p:nvSpPr>
              <p:cNvPr id="159" name="íṣlíḍè">
                <a:extLst>
                  <a:ext uri="{FF2B5EF4-FFF2-40B4-BE49-F238E27FC236}">
                    <a16:creationId xmlns:a16="http://schemas.microsoft.com/office/drawing/2014/main" xmlns="" id="{0CA967D1-7A4E-420F-8969-B63E4E1CAC41}"/>
                  </a:ext>
                </a:extLst>
              </p:cNvPr>
              <p:cNvSpPr/>
              <p:nvPr/>
            </p:nvSpPr>
            <p:spPr>
              <a:xfrm>
                <a:off x="5284213" y="1845900"/>
                <a:ext cx="304421" cy="307777"/>
              </a:xfrm>
              <a:prstGeom prst="rect">
                <a:avLst/>
              </a:prstGeom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Q1</a:t>
                </a:r>
                <a:endParaRPr lang="ru-RU" altLang="zh-CN" sz="1600" b="1" dirty="0"/>
              </a:p>
            </p:txBody>
          </p:sp>
        </p:grpSp>
        <p:grpSp>
          <p:nvGrpSpPr>
            <p:cNvPr id="149" name="îśľîdè">
              <a:extLst>
                <a:ext uri="{FF2B5EF4-FFF2-40B4-BE49-F238E27FC236}">
                  <a16:creationId xmlns:a16="http://schemas.microsoft.com/office/drawing/2014/main" xmlns="" id="{46EBE56F-D67C-41EC-AD8A-CE59C7D38EB1}"/>
                </a:ext>
              </a:extLst>
            </p:cNvPr>
            <p:cNvGrpSpPr/>
            <p:nvPr/>
          </p:nvGrpSpPr>
          <p:grpSpPr>
            <a:xfrm>
              <a:off x="6763668" y="1541013"/>
              <a:ext cx="1485000" cy="1754225"/>
              <a:chOff x="4521000" y="1775837"/>
              <a:chExt cx="1155326" cy="1364782"/>
            </a:xfrm>
          </p:grpSpPr>
          <p:sp>
            <p:nvSpPr>
              <p:cNvPr id="154" name="î$líḓé">
                <a:extLst>
                  <a:ext uri="{FF2B5EF4-FFF2-40B4-BE49-F238E27FC236}">
                    <a16:creationId xmlns:a16="http://schemas.microsoft.com/office/drawing/2014/main" xmlns="" id="{5B413F40-5849-4324-8653-D4C79F991025}"/>
                  </a:ext>
                </a:extLst>
              </p:cNvPr>
              <p:cNvSpPr/>
              <p:nvPr/>
            </p:nvSpPr>
            <p:spPr bwMode="auto">
              <a:xfrm>
                <a:off x="4521000" y="1775837"/>
                <a:ext cx="1155326" cy="1364782"/>
              </a:xfrm>
              <a:custGeom>
                <a:avLst/>
                <a:gdLst>
                  <a:gd name="T0" fmla="*/ 2750 w 3657"/>
                  <a:gd name="T1" fmla="*/ 198 h 4320"/>
                  <a:gd name="T2" fmla="*/ 2581 w 3657"/>
                  <a:gd name="T3" fmla="*/ 275 h 4320"/>
                  <a:gd name="T4" fmla="*/ 2451 w 3657"/>
                  <a:gd name="T5" fmla="*/ 406 h 4320"/>
                  <a:gd name="T6" fmla="*/ 2373 w 3657"/>
                  <a:gd name="T7" fmla="*/ 575 h 4320"/>
                  <a:gd name="T8" fmla="*/ 2361 w 3657"/>
                  <a:gd name="T9" fmla="*/ 768 h 4320"/>
                  <a:gd name="T10" fmla="*/ 2419 w 3657"/>
                  <a:gd name="T11" fmla="*/ 948 h 4320"/>
                  <a:gd name="T12" fmla="*/ 2532 w 3657"/>
                  <a:gd name="T13" fmla="*/ 1093 h 4320"/>
                  <a:gd name="T14" fmla="*/ 2690 w 3657"/>
                  <a:gd name="T15" fmla="*/ 1189 h 4320"/>
                  <a:gd name="T16" fmla="*/ 2878 w 3657"/>
                  <a:gd name="T17" fmla="*/ 1224 h 4320"/>
                  <a:gd name="T18" fmla="*/ 3066 w 3657"/>
                  <a:gd name="T19" fmla="*/ 1189 h 4320"/>
                  <a:gd name="T20" fmla="*/ 3225 w 3657"/>
                  <a:gd name="T21" fmla="*/ 1093 h 4320"/>
                  <a:gd name="T22" fmla="*/ 3339 w 3657"/>
                  <a:gd name="T23" fmla="*/ 948 h 4320"/>
                  <a:gd name="T24" fmla="*/ 3395 w 3657"/>
                  <a:gd name="T25" fmla="*/ 768 h 4320"/>
                  <a:gd name="T26" fmla="*/ 3383 w 3657"/>
                  <a:gd name="T27" fmla="*/ 575 h 4320"/>
                  <a:gd name="T28" fmla="*/ 3306 w 3657"/>
                  <a:gd name="T29" fmla="*/ 406 h 4320"/>
                  <a:gd name="T30" fmla="*/ 3176 w 3657"/>
                  <a:gd name="T31" fmla="*/ 275 h 4320"/>
                  <a:gd name="T32" fmla="*/ 3006 w 3657"/>
                  <a:gd name="T33" fmla="*/ 198 h 4320"/>
                  <a:gd name="T34" fmla="*/ 2603 w 3657"/>
                  <a:gd name="T35" fmla="*/ 0 h 4320"/>
                  <a:gd name="T36" fmla="*/ 3231 w 3657"/>
                  <a:gd name="T37" fmla="*/ 14 h 4320"/>
                  <a:gd name="T38" fmla="*/ 3327 w 3657"/>
                  <a:gd name="T39" fmla="*/ 81 h 4320"/>
                  <a:gd name="T40" fmla="*/ 3642 w 3657"/>
                  <a:gd name="T41" fmla="*/ 626 h 4320"/>
                  <a:gd name="T42" fmla="*/ 3653 w 3657"/>
                  <a:gd name="T43" fmla="*/ 742 h 4320"/>
                  <a:gd name="T44" fmla="*/ 3350 w 3657"/>
                  <a:gd name="T45" fmla="*/ 1293 h 4320"/>
                  <a:gd name="T46" fmla="*/ 3268 w 3657"/>
                  <a:gd name="T47" fmla="*/ 1377 h 4320"/>
                  <a:gd name="T48" fmla="*/ 3154 w 3657"/>
                  <a:gd name="T49" fmla="*/ 1409 h 4320"/>
                  <a:gd name="T50" fmla="*/ 2738 w 3657"/>
                  <a:gd name="T51" fmla="*/ 1409 h 4320"/>
                  <a:gd name="T52" fmla="*/ 2703 w 3657"/>
                  <a:gd name="T53" fmla="*/ 1416 h 4320"/>
                  <a:gd name="T54" fmla="*/ 2650 w 3657"/>
                  <a:gd name="T55" fmla="*/ 1437 h 4320"/>
                  <a:gd name="T56" fmla="*/ 2594 w 3657"/>
                  <a:gd name="T57" fmla="*/ 1478 h 4320"/>
                  <a:gd name="T58" fmla="*/ 2549 w 3657"/>
                  <a:gd name="T59" fmla="*/ 1543 h 4320"/>
                  <a:gd name="T60" fmla="*/ 2530 w 3657"/>
                  <a:gd name="T61" fmla="*/ 1640 h 4320"/>
                  <a:gd name="T62" fmla="*/ 3078 w 3657"/>
                  <a:gd name="T63" fmla="*/ 2661 h 4320"/>
                  <a:gd name="T64" fmla="*/ 3133 w 3657"/>
                  <a:gd name="T65" fmla="*/ 2812 h 4320"/>
                  <a:gd name="T66" fmla="*/ 3133 w 3657"/>
                  <a:gd name="T67" fmla="*/ 2970 h 4320"/>
                  <a:gd name="T68" fmla="*/ 3078 w 3657"/>
                  <a:gd name="T69" fmla="*/ 3122 h 4320"/>
                  <a:gd name="T70" fmla="*/ 2459 w 3657"/>
                  <a:gd name="T71" fmla="*/ 4172 h 4320"/>
                  <a:gd name="T72" fmla="*/ 2332 w 3657"/>
                  <a:gd name="T73" fmla="*/ 4269 h 4320"/>
                  <a:gd name="T74" fmla="*/ 2179 w 3657"/>
                  <a:gd name="T75" fmla="*/ 4316 h 4320"/>
                  <a:gd name="T76" fmla="*/ 959 w 3657"/>
                  <a:gd name="T77" fmla="*/ 4316 h 4320"/>
                  <a:gd name="T78" fmla="*/ 808 w 3657"/>
                  <a:gd name="T79" fmla="*/ 4269 h 4320"/>
                  <a:gd name="T80" fmla="*/ 681 w 3657"/>
                  <a:gd name="T81" fmla="*/ 4172 h 4320"/>
                  <a:gd name="T82" fmla="*/ 60 w 3657"/>
                  <a:gd name="T83" fmla="*/ 3121 h 4320"/>
                  <a:gd name="T84" fmla="*/ 5 w 3657"/>
                  <a:gd name="T85" fmla="*/ 2970 h 4320"/>
                  <a:gd name="T86" fmla="*/ 5 w 3657"/>
                  <a:gd name="T87" fmla="*/ 2812 h 4320"/>
                  <a:gd name="T88" fmla="*/ 60 w 3657"/>
                  <a:gd name="T89" fmla="*/ 2661 h 4320"/>
                  <a:gd name="T90" fmla="*/ 681 w 3657"/>
                  <a:gd name="T91" fmla="*/ 1618 h 4320"/>
                  <a:gd name="T92" fmla="*/ 808 w 3657"/>
                  <a:gd name="T93" fmla="*/ 1526 h 4320"/>
                  <a:gd name="T94" fmla="*/ 959 w 3657"/>
                  <a:gd name="T95" fmla="*/ 1483 h 4320"/>
                  <a:gd name="T96" fmla="*/ 2171 w 3657"/>
                  <a:gd name="T97" fmla="*/ 1474 h 4320"/>
                  <a:gd name="T98" fmla="*/ 2272 w 3657"/>
                  <a:gd name="T99" fmla="*/ 1437 h 4320"/>
                  <a:gd name="T100" fmla="*/ 2328 w 3657"/>
                  <a:gd name="T101" fmla="*/ 1382 h 4320"/>
                  <a:gd name="T102" fmla="*/ 2352 w 3657"/>
                  <a:gd name="T103" fmla="*/ 1317 h 4320"/>
                  <a:gd name="T104" fmla="*/ 2352 w 3657"/>
                  <a:gd name="T105" fmla="*/ 1253 h 4320"/>
                  <a:gd name="T106" fmla="*/ 2341 w 3657"/>
                  <a:gd name="T107" fmla="*/ 1199 h 4320"/>
                  <a:gd name="T108" fmla="*/ 2328 w 3657"/>
                  <a:gd name="T109" fmla="*/ 1164 h 4320"/>
                  <a:gd name="T110" fmla="*/ 2132 w 3657"/>
                  <a:gd name="T111" fmla="*/ 817 h 4320"/>
                  <a:gd name="T112" fmla="*/ 2101 w 3657"/>
                  <a:gd name="T113" fmla="*/ 703 h 4320"/>
                  <a:gd name="T114" fmla="*/ 2132 w 3657"/>
                  <a:gd name="T115" fmla="*/ 589 h 4320"/>
                  <a:gd name="T116" fmla="*/ 2458 w 3657"/>
                  <a:gd name="T117" fmla="*/ 52 h 4320"/>
                  <a:gd name="T118" fmla="*/ 2563 w 3657"/>
                  <a:gd name="T119" fmla="*/ 4 h 4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7" h="4320">
                    <a:moveTo>
                      <a:pt x="2878" y="182"/>
                    </a:moveTo>
                    <a:lnTo>
                      <a:pt x="2813" y="186"/>
                    </a:lnTo>
                    <a:lnTo>
                      <a:pt x="2750" y="198"/>
                    </a:lnTo>
                    <a:lnTo>
                      <a:pt x="2690" y="217"/>
                    </a:lnTo>
                    <a:lnTo>
                      <a:pt x="2633" y="243"/>
                    </a:lnTo>
                    <a:lnTo>
                      <a:pt x="2581" y="275"/>
                    </a:lnTo>
                    <a:lnTo>
                      <a:pt x="2532" y="313"/>
                    </a:lnTo>
                    <a:lnTo>
                      <a:pt x="2489" y="357"/>
                    </a:lnTo>
                    <a:lnTo>
                      <a:pt x="2451" y="406"/>
                    </a:lnTo>
                    <a:lnTo>
                      <a:pt x="2419" y="458"/>
                    </a:lnTo>
                    <a:lnTo>
                      <a:pt x="2392" y="514"/>
                    </a:lnTo>
                    <a:lnTo>
                      <a:pt x="2373" y="575"/>
                    </a:lnTo>
                    <a:lnTo>
                      <a:pt x="2361" y="638"/>
                    </a:lnTo>
                    <a:lnTo>
                      <a:pt x="2357" y="703"/>
                    </a:lnTo>
                    <a:lnTo>
                      <a:pt x="2361" y="768"/>
                    </a:lnTo>
                    <a:lnTo>
                      <a:pt x="2373" y="831"/>
                    </a:lnTo>
                    <a:lnTo>
                      <a:pt x="2392" y="891"/>
                    </a:lnTo>
                    <a:lnTo>
                      <a:pt x="2419" y="948"/>
                    </a:lnTo>
                    <a:lnTo>
                      <a:pt x="2451" y="1001"/>
                    </a:lnTo>
                    <a:lnTo>
                      <a:pt x="2489" y="1049"/>
                    </a:lnTo>
                    <a:lnTo>
                      <a:pt x="2532" y="1093"/>
                    </a:lnTo>
                    <a:lnTo>
                      <a:pt x="2581" y="1131"/>
                    </a:lnTo>
                    <a:lnTo>
                      <a:pt x="2633" y="1164"/>
                    </a:lnTo>
                    <a:lnTo>
                      <a:pt x="2690" y="1189"/>
                    </a:lnTo>
                    <a:lnTo>
                      <a:pt x="2750" y="1208"/>
                    </a:lnTo>
                    <a:lnTo>
                      <a:pt x="2813" y="1220"/>
                    </a:lnTo>
                    <a:lnTo>
                      <a:pt x="2878" y="1224"/>
                    </a:lnTo>
                    <a:lnTo>
                      <a:pt x="2943" y="1220"/>
                    </a:lnTo>
                    <a:lnTo>
                      <a:pt x="3006" y="1208"/>
                    </a:lnTo>
                    <a:lnTo>
                      <a:pt x="3066" y="1189"/>
                    </a:lnTo>
                    <a:lnTo>
                      <a:pt x="3123" y="1164"/>
                    </a:lnTo>
                    <a:lnTo>
                      <a:pt x="3176" y="1131"/>
                    </a:lnTo>
                    <a:lnTo>
                      <a:pt x="3225" y="1093"/>
                    </a:lnTo>
                    <a:lnTo>
                      <a:pt x="3268" y="1049"/>
                    </a:lnTo>
                    <a:lnTo>
                      <a:pt x="3306" y="1001"/>
                    </a:lnTo>
                    <a:lnTo>
                      <a:pt x="3339" y="948"/>
                    </a:lnTo>
                    <a:lnTo>
                      <a:pt x="3365" y="891"/>
                    </a:lnTo>
                    <a:lnTo>
                      <a:pt x="3383" y="831"/>
                    </a:lnTo>
                    <a:lnTo>
                      <a:pt x="3395" y="768"/>
                    </a:lnTo>
                    <a:lnTo>
                      <a:pt x="3399" y="703"/>
                    </a:lnTo>
                    <a:lnTo>
                      <a:pt x="3395" y="638"/>
                    </a:lnTo>
                    <a:lnTo>
                      <a:pt x="3383" y="575"/>
                    </a:lnTo>
                    <a:lnTo>
                      <a:pt x="3365" y="514"/>
                    </a:lnTo>
                    <a:lnTo>
                      <a:pt x="3339" y="458"/>
                    </a:lnTo>
                    <a:lnTo>
                      <a:pt x="3306" y="406"/>
                    </a:lnTo>
                    <a:lnTo>
                      <a:pt x="3268" y="357"/>
                    </a:lnTo>
                    <a:lnTo>
                      <a:pt x="3225" y="313"/>
                    </a:lnTo>
                    <a:lnTo>
                      <a:pt x="3176" y="275"/>
                    </a:lnTo>
                    <a:lnTo>
                      <a:pt x="3123" y="243"/>
                    </a:lnTo>
                    <a:lnTo>
                      <a:pt x="3066" y="217"/>
                    </a:lnTo>
                    <a:lnTo>
                      <a:pt x="3006" y="198"/>
                    </a:lnTo>
                    <a:lnTo>
                      <a:pt x="2943" y="186"/>
                    </a:lnTo>
                    <a:lnTo>
                      <a:pt x="2878" y="182"/>
                    </a:lnTo>
                    <a:close/>
                    <a:moveTo>
                      <a:pt x="2603" y="0"/>
                    </a:moveTo>
                    <a:lnTo>
                      <a:pt x="3154" y="0"/>
                    </a:lnTo>
                    <a:lnTo>
                      <a:pt x="3193" y="4"/>
                    </a:lnTo>
                    <a:lnTo>
                      <a:pt x="3231" y="14"/>
                    </a:lnTo>
                    <a:lnTo>
                      <a:pt x="3268" y="30"/>
                    </a:lnTo>
                    <a:lnTo>
                      <a:pt x="3299" y="52"/>
                    </a:lnTo>
                    <a:lnTo>
                      <a:pt x="3327" y="81"/>
                    </a:lnTo>
                    <a:lnTo>
                      <a:pt x="3350" y="114"/>
                    </a:lnTo>
                    <a:lnTo>
                      <a:pt x="3625" y="589"/>
                    </a:lnTo>
                    <a:lnTo>
                      <a:pt x="3642" y="626"/>
                    </a:lnTo>
                    <a:lnTo>
                      <a:pt x="3653" y="664"/>
                    </a:lnTo>
                    <a:lnTo>
                      <a:pt x="3657" y="703"/>
                    </a:lnTo>
                    <a:lnTo>
                      <a:pt x="3653" y="742"/>
                    </a:lnTo>
                    <a:lnTo>
                      <a:pt x="3642" y="782"/>
                    </a:lnTo>
                    <a:lnTo>
                      <a:pt x="3625" y="817"/>
                    </a:lnTo>
                    <a:lnTo>
                      <a:pt x="3350" y="1293"/>
                    </a:lnTo>
                    <a:lnTo>
                      <a:pt x="3327" y="1326"/>
                    </a:lnTo>
                    <a:lnTo>
                      <a:pt x="3299" y="1355"/>
                    </a:lnTo>
                    <a:lnTo>
                      <a:pt x="3268" y="1377"/>
                    </a:lnTo>
                    <a:lnTo>
                      <a:pt x="3231" y="1394"/>
                    </a:lnTo>
                    <a:lnTo>
                      <a:pt x="3193" y="1405"/>
                    </a:lnTo>
                    <a:lnTo>
                      <a:pt x="3154" y="1409"/>
                    </a:lnTo>
                    <a:lnTo>
                      <a:pt x="2747" y="1409"/>
                    </a:lnTo>
                    <a:lnTo>
                      <a:pt x="2744" y="1409"/>
                    </a:lnTo>
                    <a:lnTo>
                      <a:pt x="2738" y="1409"/>
                    </a:lnTo>
                    <a:lnTo>
                      <a:pt x="2729" y="1411"/>
                    </a:lnTo>
                    <a:lnTo>
                      <a:pt x="2717" y="1413"/>
                    </a:lnTo>
                    <a:lnTo>
                      <a:pt x="2703" y="1416"/>
                    </a:lnTo>
                    <a:lnTo>
                      <a:pt x="2686" y="1422"/>
                    </a:lnTo>
                    <a:lnTo>
                      <a:pt x="2669" y="1430"/>
                    </a:lnTo>
                    <a:lnTo>
                      <a:pt x="2650" y="1437"/>
                    </a:lnTo>
                    <a:lnTo>
                      <a:pt x="2631" y="1449"/>
                    </a:lnTo>
                    <a:lnTo>
                      <a:pt x="2612" y="1462"/>
                    </a:lnTo>
                    <a:lnTo>
                      <a:pt x="2594" y="1478"/>
                    </a:lnTo>
                    <a:lnTo>
                      <a:pt x="2578" y="1496"/>
                    </a:lnTo>
                    <a:lnTo>
                      <a:pt x="2563" y="1519"/>
                    </a:lnTo>
                    <a:lnTo>
                      <a:pt x="2549" y="1543"/>
                    </a:lnTo>
                    <a:lnTo>
                      <a:pt x="2540" y="1572"/>
                    </a:lnTo>
                    <a:lnTo>
                      <a:pt x="2532" y="1604"/>
                    </a:lnTo>
                    <a:lnTo>
                      <a:pt x="2530" y="1640"/>
                    </a:lnTo>
                    <a:lnTo>
                      <a:pt x="2531" y="1681"/>
                    </a:lnTo>
                    <a:lnTo>
                      <a:pt x="2536" y="1725"/>
                    </a:lnTo>
                    <a:lnTo>
                      <a:pt x="3078" y="2661"/>
                    </a:lnTo>
                    <a:lnTo>
                      <a:pt x="3103" y="2710"/>
                    </a:lnTo>
                    <a:lnTo>
                      <a:pt x="3121" y="2760"/>
                    </a:lnTo>
                    <a:lnTo>
                      <a:pt x="3133" y="2812"/>
                    </a:lnTo>
                    <a:lnTo>
                      <a:pt x="3140" y="2864"/>
                    </a:lnTo>
                    <a:lnTo>
                      <a:pt x="3140" y="2918"/>
                    </a:lnTo>
                    <a:lnTo>
                      <a:pt x="3133" y="2970"/>
                    </a:lnTo>
                    <a:lnTo>
                      <a:pt x="3121" y="3023"/>
                    </a:lnTo>
                    <a:lnTo>
                      <a:pt x="3103" y="3074"/>
                    </a:lnTo>
                    <a:lnTo>
                      <a:pt x="3078" y="3122"/>
                    </a:lnTo>
                    <a:lnTo>
                      <a:pt x="2523" y="4086"/>
                    </a:lnTo>
                    <a:lnTo>
                      <a:pt x="2493" y="4130"/>
                    </a:lnTo>
                    <a:lnTo>
                      <a:pt x="2459" y="4172"/>
                    </a:lnTo>
                    <a:lnTo>
                      <a:pt x="2420" y="4209"/>
                    </a:lnTo>
                    <a:lnTo>
                      <a:pt x="2378" y="4241"/>
                    </a:lnTo>
                    <a:lnTo>
                      <a:pt x="2332" y="4269"/>
                    </a:lnTo>
                    <a:lnTo>
                      <a:pt x="2284" y="4291"/>
                    </a:lnTo>
                    <a:lnTo>
                      <a:pt x="2233" y="4307"/>
                    </a:lnTo>
                    <a:lnTo>
                      <a:pt x="2179" y="4316"/>
                    </a:lnTo>
                    <a:lnTo>
                      <a:pt x="2125" y="4320"/>
                    </a:lnTo>
                    <a:lnTo>
                      <a:pt x="1013" y="4320"/>
                    </a:lnTo>
                    <a:lnTo>
                      <a:pt x="959" y="4316"/>
                    </a:lnTo>
                    <a:lnTo>
                      <a:pt x="907" y="4307"/>
                    </a:lnTo>
                    <a:lnTo>
                      <a:pt x="856" y="4291"/>
                    </a:lnTo>
                    <a:lnTo>
                      <a:pt x="808" y="4269"/>
                    </a:lnTo>
                    <a:lnTo>
                      <a:pt x="762" y="4241"/>
                    </a:lnTo>
                    <a:lnTo>
                      <a:pt x="719" y="4210"/>
                    </a:lnTo>
                    <a:lnTo>
                      <a:pt x="681" y="4172"/>
                    </a:lnTo>
                    <a:lnTo>
                      <a:pt x="647" y="4131"/>
                    </a:lnTo>
                    <a:lnTo>
                      <a:pt x="616" y="4086"/>
                    </a:lnTo>
                    <a:lnTo>
                      <a:pt x="60" y="3121"/>
                    </a:lnTo>
                    <a:lnTo>
                      <a:pt x="37" y="3072"/>
                    </a:lnTo>
                    <a:lnTo>
                      <a:pt x="18" y="3021"/>
                    </a:lnTo>
                    <a:lnTo>
                      <a:pt x="5" y="2970"/>
                    </a:lnTo>
                    <a:lnTo>
                      <a:pt x="0" y="2918"/>
                    </a:lnTo>
                    <a:lnTo>
                      <a:pt x="0" y="2864"/>
                    </a:lnTo>
                    <a:lnTo>
                      <a:pt x="5" y="2812"/>
                    </a:lnTo>
                    <a:lnTo>
                      <a:pt x="18" y="2761"/>
                    </a:lnTo>
                    <a:lnTo>
                      <a:pt x="37" y="2710"/>
                    </a:lnTo>
                    <a:lnTo>
                      <a:pt x="60" y="2661"/>
                    </a:lnTo>
                    <a:lnTo>
                      <a:pt x="616" y="1704"/>
                    </a:lnTo>
                    <a:lnTo>
                      <a:pt x="647" y="1659"/>
                    </a:lnTo>
                    <a:lnTo>
                      <a:pt x="681" y="1618"/>
                    </a:lnTo>
                    <a:lnTo>
                      <a:pt x="719" y="1583"/>
                    </a:lnTo>
                    <a:lnTo>
                      <a:pt x="762" y="1553"/>
                    </a:lnTo>
                    <a:lnTo>
                      <a:pt x="808" y="1526"/>
                    </a:lnTo>
                    <a:lnTo>
                      <a:pt x="856" y="1507"/>
                    </a:lnTo>
                    <a:lnTo>
                      <a:pt x="907" y="1492"/>
                    </a:lnTo>
                    <a:lnTo>
                      <a:pt x="959" y="1483"/>
                    </a:lnTo>
                    <a:lnTo>
                      <a:pt x="1013" y="1479"/>
                    </a:lnTo>
                    <a:lnTo>
                      <a:pt x="2125" y="1479"/>
                    </a:lnTo>
                    <a:lnTo>
                      <a:pt x="2171" y="1474"/>
                    </a:lnTo>
                    <a:lnTo>
                      <a:pt x="2211" y="1464"/>
                    </a:lnTo>
                    <a:lnTo>
                      <a:pt x="2243" y="1452"/>
                    </a:lnTo>
                    <a:lnTo>
                      <a:pt x="2272" y="1437"/>
                    </a:lnTo>
                    <a:lnTo>
                      <a:pt x="2296" y="1420"/>
                    </a:lnTo>
                    <a:lnTo>
                      <a:pt x="2314" y="1402"/>
                    </a:lnTo>
                    <a:lnTo>
                      <a:pt x="2328" y="1382"/>
                    </a:lnTo>
                    <a:lnTo>
                      <a:pt x="2339" y="1361"/>
                    </a:lnTo>
                    <a:lnTo>
                      <a:pt x="2347" y="1339"/>
                    </a:lnTo>
                    <a:lnTo>
                      <a:pt x="2352" y="1317"/>
                    </a:lnTo>
                    <a:lnTo>
                      <a:pt x="2353" y="1295"/>
                    </a:lnTo>
                    <a:lnTo>
                      <a:pt x="2353" y="1274"/>
                    </a:lnTo>
                    <a:lnTo>
                      <a:pt x="2352" y="1253"/>
                    </a:lnTo>
                    <a:lnTo>
                      <a:pt x="2349" y="1233"/>
                    </a:lnTo>
                    <a:lnTo>
                      <a:pt x="2345" y="1215"/>
                    </a:lnTo>
                    <a:lnTo>
                      <a:pt x="2341" y="1199"/>
                    </a:lnTo>
                    <a:lnTo>
                      <a:pt x="2336" y="1185"/>
                    </a:lnTo>
                    <a:lnTo>
                      <a:pt x="2332" y="1173"/>
                    </a:lnTo>
                    <a:lnTo>
                      <a:pt x="2328" y="1164"/>
                    </a:lnTo>
                    <a:lnTo>
                      <a:pt x="2326" y="1159"/>
                    </a:lnTo>
                    <a:lnTo>
                      <a:pt x="2326" y="1157"/>
                    </a:lnTo>
                    <a:lnTo>
                      <a:pt x="2132" y="817"/>
                    </a:lnTo>
                    <a:lnTo>
                      <a:pt x="2115" y="780"/>
                    </a:lnTo>
                    <a:lnTo>
                      <a:pt x="2104" y="742"/>
                    </a:lnTo>
                    <a:lnTo>
                      <a:pt x="2101" y="703"/>
                    </a:lnTo>
                    <a:lnTo>
                      <a:pt x="2104" y="664"/>
                    </a:lnTo>
                    <a:lnTo>
                      <a:pt x="2115" y="626"/>
                    </a:lnTo>
                    <a:lnTo>
                      <a:pt x="2132" y="589"/>
                    </a:lnTo>
                    <a:lnTo>
                      <a:pt x="2407" y="114"/>
                    </a:lnTo>
                    <a:lnTo>
                      <a:pt x="2429" y="81"/>
                    </a:lnTo>
                    <a:lnTo>
                      <a:pt x="2458" y="52"/>
                    </a:lnTo>
                    <a:lnTo>
                      <a:pt x="2489" y="30"/>
                    </a:lnTo>
                    <a:lnTo>
                      <a:pt x="2525" y="14"/>
                    </a:lnTo>
                    <a:lnTo>
                      <a:pt x="2563" y="4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55" name="išlíḍe">
                <a:extLst>
                  <a:ext uri="{FF2B5EF4-FFF2-40B4-BE49-F238E27FC236}">
                    <a16:creationId xmlns:a16="http://schemas.microsoft.com/office/drawing/2014/main" xmlns="" id="{971F7EC6-8943-400C-92B9-BA1A4588E084}"/>
                  </a:ext>
                </a:extLst>
              </p:cNvPr>
              <p:cNvSpPr txBox="1"/>
              <p:nvPr/>
            </p:nvSpPr>
            <p:spPr>
              <a:xfrm>
                <a:off x="4585763" y="2551892"/>
                <a:ext cx="847355" cy="28733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altLang="zh-CN" dirty="0"/>
                  <a:t>50,000K</a:t>
                </a:r>
                <a:endParaRPr lang="ru-RU" altLang="zh-CN" dirty="0"/>
              </a:p>
            </p:txBody>
          </p:sp>
          <p:sp>
            <p:nvSpPr>
              <p:cNvPr id="156" name="îşľiḋé">
                <a:extLst>
                  <a:ext uri="{FF2B5EF4-FFF2-40B4-BE49-F238E27FC236}">
                    <a16:creationId xmlns:a16="http://schemas.microsoft.com/office/drawing/2014/main" xmlns="" id="{6055AC20-5783-446C-9DB1-E2494DC4D211}"/>
                  </a:ext>
                </a:extLst>
              </p:cNvPr>
              <p:cNvSpPr/>
              <p:nvPr/>
            </p:nvSpPr>
            <p:spPr>
              <a:xfrm>
                <a:off x="5284213" y="1845900"/>
                <a:ext cx="304421" cy="307777"/>
              </a:xfrm>
              <a:prstGeom prst="rect">
                <a:avLst/>
              </a:prstGeom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Q1</a:t>
                </a:r>
                <a:endParaRPr lang="ru-RU" altLang="zh-CN" sz="1600" b="1" dirty="0"/>
              </a:p>
            </p:txBody>
          </p:sp>
        </p:grpSp>
        <p:grpSp>
          <p:nvGrpSpPr>
            <p:cNvPr id="150" name="isļïḑe">
              <a:extLst>
                <a:ext uri="{FF2B5EF4-FFF2-40B4-BE49-F238E27FC236}">
                  <a16:creationId xmlns:a16="http://schemas.microsoft.com/office/drawing/2014/main" xmlns="" id="{CAC53FC3-8E63-4C0C-AB82-E4D96EA3FD8D}"/>
                </a:ext>
              </a:extLst>
            </p:cNvPr>
            <p:cNvGrpSpPr/>
            <p:nvPr/>
          </p:nvGrpSpPr>
          <p:grpSpPr>
            <a:xfrm>
              <a:off x="9584005" y="1541013"/>
              <a:ext cx="1485000" cy="1754225"/>
              <a:chOff x="4521000" y="1775837"/>
              <a:chExt cx="1155326" cy="1364782"/>
            </a:xfrm>
          </p:grpSpPr>
          <p:sp>
            <p:nvSpPr>
              <p:cNvPr id="151" name="işlîḑè">
                <a:extLst>
                  <a:ext uri="{FF2B5EF4-FFF2-40B4-BE49-F238E27FC236}">
                    <a16:creationId xmlns:a16="http://schemas.microsoft.com/office/drawing/2014/main" xmlns="" id="{CF7712D1-BD7D-480A-ACCA-89DCE377476D}"/>
                  </a:ext>
                </a:extLst>
              </p:cNvPr>
              <p:cNvSpPr/>
              <p:nvPr/>
            </p:nvSpPr>
            <p:spPr bwMode="auto">
              <a:xfrm>
                <a:off x="4521000" y="1775837"/>
                <a:ext cx="1155326" cy="1364782"/>
              </a:xfrm>
              <a:custGeom>
                <a:avLst/>
                <a:gdLst>
                  <a:gd name="T0" fmla="*/ 2750 w 3657"/>
                  <a:gd name="T1" fmla="*/ 198 h 4320"/>
                  <a:gd name="T2" fmla="*/ 2581 w 3657"/>
                  <a:gd name="T3" fmla="*/ 275 h 4320"/>
                  <a:gd name="T4" fmla="*/ 2451 w 3657"/>
                  <a:gd name="T5" fmla="*/ 406 h 4320"/>
                  <a:gd name="T6" fmla="*/ 2373 w 3657"/>
                  <a:gd name="T7" fmla="*/ 575 h 4320"/>
                  <a:gd name="T8" fmla="*/ 2361 w 3657"/>
                  <a:gd name="T9" fmla="*/ 768 h 4320"/>
                  <a:gd name="T10" fmla="*/ 2419 w 3657"/>
                  <a:gd name="T11" fmla="*/ 948 h 4320"/>
                  <a:gd name="T12" fmla="*/ 2532 w 3657"/>
                  <a:gd name="T13" fmla="*/ 1093 h 4320"/>
                  <a:gd name="T14" fmla="*/ 2690 w 3657"/>
                  <a:gd name="T15" fmla="*/ 1189 h 4320"/>
                  <a:gd name="T16" fmla="*/ 2878 w 3657"/>
                  <a:gd name="T17" fmla="*/ 1224 h 4320"/>
                  <a:gd name="T18" fmla="*/ 3066 w 3657"/>
                  <a:gd name="T19" fmla="*/ 1189 h 4320"/>
                  <a:gd name="T20" fmla="*/ 3225 w 3657"/>
                  <a:gd name="T21" fmla="*/ 1093 h 4320"/>
                  <a:gd name="T22" fmla="*/ 3339 w 3657"/>
                  <a:gd name="T23" fmla="*/ 948 h 4320"/>
                  <a:gd name="T24" fmla="*/ 3395 w 3657"/>
                  <a:gd name="T25" fmla="*/ 768 h 4320"/>
                  <a:gd name="T26" fmla="*/ 3383 w 3657"/>
                  <a:gd name="T27" fmla="*/ 575 h 4320"/>
                  <a:gd name="T28" fmla="*/ 3306 w 3657"/>
                  <a:gd name="T29" fmla="*/ 406 h 4320"/>
                  <a:gd name="T30" fmla="*/ 3176 w 3657"/>
                  <a:gd name="T31" fmla="*/ 275 h 4320"/>
                  <a:gd name="T32" fmla="*/ 3006 w 3657"/>
                  <a:gd name="T33" fmla="*/ 198 h 4320"/>
                  <a:gd name="T34" fmla="*/ 2603 w 3657"/>
                  <a:gd name="T35" fmla="*/ 0 h 4320"/>
                  <a:gd name="T36" fmla="*/ 3231 w 3657"/>
                  <a:gd name="T37" fmla="*/ 14 h 4320"/>
                  <a:gd name="T38" fmla="*/ 3327 w 3657"/>
                  <a:gd name="T39" fmla="*/ 81 h 4320"/>
                  <a:gd name="T40" fmla="*/ 3642 w 3657"/>
                  <a:gd name="T41" fmla="*/ 626 h 4320"/>
                  <a:gd name="T42" fmla="*/ 3653 w 3657"/>
                  <a:gd name="T43" fmla="*/ 742 h 4320"/>
                  <a:gd name="T44" fmla="*/ 3350 w 3657"/>
                  <a:gd name="T45" fmla="*/ 1293 h 4320"/>
                  <a:gd name="T46" fmla="*/ 3268 w 3657"/>
                  <a:gd name="T47" fmla="*/ 1377 h 4320"/>
                  <a:gd name="T48" fmla="*/ 3154 w 3657"/>
                  <a:gd name="T49" fmla="*/ 1409 h 4320"/>
                  <a:gd name="T50" fmla="*/ 2738 w 3657"/>
                  <a:gd name="T51" fmla="*/ 1409 h 4320"/>
                  <a:gd name="T52" fmla="*/ 2703 w 3657"/>
                  <a:gd name="T53" fmla="*/ 1416 h 4320"/>
                  <a:gd name="T54" fmla="*/ 2650 w 3657"/>
                  <a:gd name="T55" fmla="*/ 1437 h 4320"/>
                  <a:gd name="T56" fmla="*/ 2594 w 3657"/>
                  <a:gd name="T57" fmla="*/ 1478 h 4320"/>
                  <a:gd name="T58" fmla="*/ 2549 w 3657"/>
                  <a:gd name="T59" fmla="*/ 1543 h 4320"/>
                  <a:gd name="T60" fmla="*/ 2530 w 3657"/>
                  <a:gd name="T61" fmla="*/ 1640 h 4320"/>
                  <a:gd name="T62" fmla="*/ 3078 w 3657"/>
                  <a:gd name="T63" fmla="*/ 2661 h 4320"/>
                  <a:gd name="T64" fmla="*/ 3133 w 3657"/>
                  <a:gd name="T65" fmla="*/ 2812 h 4320"/>
                  <a:gd name="T66" fmla="*/ 3133 w 3657"/>
                  <a:gd name="T67" fmla="*/ 2970 h 4320"/>
                  <a:gd name="T68" fmla="*/ 3078 w 3657"/>
                  <a:gd name="T69" fmla="*/ 3122 h 4320"/>
                  <a:gd name="T70" fmla="*/ 2459 w 3657"/>
                  <a:gd name="T71" fmla="*/ 4172 h 4320"/>
                  <a:gd name="T72" fmla="*/ 2332 w 3657"/>
                  <a:gd name="T73" fmla="*/ 4269 h 4320"/>
                  <a:gd name="T74" fmla="*/ 2179 w 3657"/>
                  <a:gd name="T75" fmla="*/ 4316 h 4320"/>
                  <a:gd name="T76" fmla="*/ 959 w 3657"/>
                  <a:gd name="T77" fmla="*/ 4316 h 4320"/>
                  <a:gd name="T78" fmla="*/ 808 w 3657"/>
                  <a:gd name="T79" fmla="*/ 4269 h 4320"/>
                  <a:gd name="T80" fmla="*/ 681 w 3657"/>
                  <a:gd name="T81" fmla="*/ 4172 h 4320"/>
                  <a:gd name="T82" fmla="*/ 60 w 3657"/>
                  <a:gd name="T83" fmla="*/ 3121 h 4320"/>
                  <a:gd name="T84" fmla="*/ 5 w 3657"/>
                  <a:gd name="T85" fmla="*/ 2970 h 4320"/>
                  <a:gd name="T86" fmla="*/ 5 w 3657"/>
                  <a:gd name="T87" fmla="*/ 2812 h 4320"/>
                  <a:gd name="T88" fmla="*/ 60 w 3657"/>
                  <a:gd name="T89" fmla="*/ 2661 h 4320"/>
                  <a:gd name="T90" fmla="*/ 681 w 3657"/>
                  <a:gd name="T91" fmla="*/ 1618 h 4320"/>
                  <a:gd name="T92" fmla="*/ 808 w 3657"/>
                  <a:gd name="T93" fmla="*/ 1526 h 4320"/>
                  <a:gd name="T94" fmla="*/ 959 w 3657"/>
                  <a:gd name="T95" fmla="*/ 1483 h 4320"/>
                  <a:gd name="T96" fmla="*/ 2171 w 3657"/>
                  <a:gd name="T97" fmla="*/ 1474 h 4320"/>
                  <a:gd name="T98" fmla="*/ 2272 w 3657"/>
                  <a:gd name="T99" fmla="*/ 1437 h 4320"/>
                  <a:gd name="T100" fmla="*/ 2328 w 3657"/>
                  <a:gd name="T101" fmla="*/ 1382 h 4320"/>
                  <a:gd name="T102" fmla="*/ 2352 w 3657"/>
                  <a:gd name="T103" fmla="*/ 1317 h 4320"/>
                  <a:gd name="T104" fmla="*/ 2352 w 3657"/>
                  <a:gd name="T105" fmla="*/ 1253 h 4320"/>
                  <a:gd name="T106" fmla="*/ 2341 w 3657"/>
                  <a:gd name="T107" fmla="*/ 1199 h 4320"/>
                  <a:gd name="T108" fmla="*/ 2328 w 3657"/>
                  <a:gd name="T109" fmla="*/ 1164 h 4320"/>
                  <a:gd name="T110" fmla="*/ 2132 w 3657"/>
                  <a:gd name="T111" fmla="*/ 817 h 4320"/>
                  <a:gd name="T112" fmla="*/ 2101 w 3657"/>
                  <a:gd name="T113" fmla="*/ 703 h 4320"/>
                  <a:gd name="T114" fmla="*/ 2132 w 3657"/>
                  <a:gd name="T115" fmla="*/ 589 h 4320"/>
                  <a:gd name="T116" fmla="*/ 2458 w 3657"/>
                  <a:gd name="T117" fmla="*/ 52 h 4320"/>
                  <a:gd name="T118" fmla="*/ 2563 w 3657"/>
                  <a:gd name="T119" fmla="*/ 4 h 4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7" h="4320">
                    <a:moveTo>
                      <a:pt x="2878" y="182"/>
                    </a:moveTo>
                    <a:lnTo>
                      <a:pt x="2813" y="186"/>
                    </a:lnTo>
                    <a:lnTo>
                      <a:pt x="2750" y="198"/>
                    </a:lnTo>
                    <a:lnTo>
                      <a:pt x="2690" y="217"/>
                    </a:lnTo>
                    <a:lnTo>
                      <a:pt x="2633" y="243"/>
                    </a:lnTo>
                    <a:lnTo>
                      <a:pt x="2581" y="275"/>
                    </a:lnTo>
                    <a:lnTo>
                      <a:pt x="2532" y="313"/>
                    </a:lnTo>
                    <a:lnTo>
                      <a:pt x="2489" y="357"/>
                    </a:lnTo>
                    <a:lnTo>
                      <a:pt x="2451" y="406"/>
                    </a:lnTo>
                    <a:lnTo>
                      <a:pt x="2419" y="458"/>
                    </a:lnTo>
                    <a:lnTo>
                      <a:pt x="2392" y="514"/>
                    </a:lnTo>
                    <a:lnTo>
                      <a:pt x="2373" y="575"/>
                    </a:lnTo>
                    <a:lnTo>
                      <a:pt x="2361" y="638"/>
                    </a:lnTo>
                    <a:lnTo>
                      <a:pt x="2357" y="703"/>
                    </a:lnTo>
                    <a:lnTo>
                      <a:pt x="2361" y="768"/>
                    </a:lnTo>
                    <a:lnTo>
                      <a:pt x="2373" y="831"/>
                    </a:lnTo>
                    <a:lnTo>
                      <a:pt x="2392" y="891"/>
                    </a:lnTo>
                    <a:lnTo>
                      <a:pt x="2419" y="948"/>
                    </a:lnTo>
                    <a:lnTo>
                      <a:pt x="2451" y="1001"/>
                    </a:lnTo>
                    <a:lnTo>
                      <a:pt x="2489" y="1049"/>
                    </a:lnTo>
                    <a:lnTo>
                      <a:pt x="2532" y="1093"/>
                    </a:lnTo>
                    <a:lnTo>
                      <a:pt x="2581" y="1131"/>
                    </a:lnTo>
                    <a:lnTo>
                      <a:pt x="2633" y="1164"/>
                    </a:lnTo>
                    <a:lnTo>
                      <a:pt x="2690" y="1189"/>
                    </a:lnTo>
                    <a:lnTo>
                      <a:pt x="2750" y="1208"/>
                    </a:lnTo>
                    <a:lnTo>
                      <a:pt x="2813" y="1220"/>
                    </a:lnTo>
                    <a:lnTo>
                      <a:pt x="2878" y="1224"/>
                    </a:lnTo>
                    <a:lnTo>
                      <a:pt x="2943" y="1220"/>
                    </a:lnTo>
                    <a:lnTo>
                      <a:pt x="3006" y="1208"/>
                    </a:lnTo>
                    <a:lnTo>
                      <a:pt x="3066" y="1189"/>
                    </a:lnTo>
                    <a:lnTo>
                      <a:pt x="3123" y="1164"/>
                    </a:lnTo>
                    <a:lnTo>
                      <a:pt x="3176" y="1131"/>
                    </a:lnTo>
                    <a:lnTo>
                      <a:pt x="3225" y="1093"/>
                    </a:lnTo>
                    <a:lnTo>
                      <a:pt x="3268" y="1049"/>
                    </a:lnTo>
                    <a:lnTo>
                      <a:pt x="3306" y="1001"/>
                    </a:lnTo>
                    <a:lnTo>
                      <a:pt x="3339" y="948"/>
                    </a:lnTo>
                    <a:lnTo>
                      <a:pt x="3365" y="891"/>
                    </a:lnTo>
                    <a:lnTo>
                      <a:pt x="3383" y="831"/>
                    </a:lnTo>
                    <a:lnTo>
                      <a:pt x="3395" y="768"/>
                    </a:lnTo>
                    <a:lnTo>
                      <a:pt x="3399" y="703"/>
                    </a:lnTo>
                    <a:lnTo>
                      <a:pt x="3395" y="638"/>
                    </a:lnTo>
                    <a:lnTo>
                      <a:pt x="3383" y="575"/>
                    </a:lnTo>
                    <a:lnTo>
                      <a:pt x="3365" y="514"/>
                    </a:lnTo>
                    <a:lnTo>
                      <a:pt x="3339" y="458"/>
                    </a:lnTo>
                    <a:lnTo>
                      <a:pt x="3306" y="406"/>
                    </a:lnTo>
                    <a:lnTo>
                      <a:pt x="3268" y="357"/>
                    </a:lnTo>
                    <a:lnTo>
                      <a:pt x="3225" y="313"/>
                    </a:lnTo>
                    <a:lnTo>
                      <a:pt x="3176" y="275"/>
                    </a:lnTo>
                    <a:lnTo>
                      <a:pt x="3123" y="243"/>
                    </a:lnTo>
                    <a:lnTo>
                      <a:pt x="3066" y="217"/>
                    </a:lnTo>
                    <a:lnTo>
                      <a:pt x="3006" y="198"/>
                    </a:lnTo>
                    <a:lnTo>
                      <a:pt x="2943" y="186"/>
                    </a:lnTo>
                    <a:lnTo>
                      <a:pt x="2878" y="182"/>
                    </a:lnTo>
                    <a:close/>
                    <a:moveTo>
                      <a:pt x="2603" y="0"/>
                    </a:moveTo>
                    <a:lnTo>
                      <a:pt x="3154" y="0"/>
                    </a:lnTo>
                    <a:lnTo>
                      <a:pt x="3193" y="4"/>
                    </a:lnTo>
                    <a:lnTo>
                      <a:pt x="3231" y="14"/>
                    </a:lnTo>
                    <a:lnTo>
                      <a:pt x="3268" y="30"/>
                    </a:lnTo>
                    <a:lnTo>
                      <a:pt x="3299" y="52"/>
                    </a:lnTo>
                    <a:lnTo>
                      <a:pt x="3327" y="81"/>
                    </a:lnTo>
                    <a:lnTo>
                      <a:pt x="3350" y="114"/>
                    </a:lnTo>
                    <a:lnTo>
                      <a:pt x="3625" y="589"/>
                    </a:lnTo>
                    <a:lnTo>
                      <a:pt x="3642" y="626"/>
                    </a:lnTo>
                    <a:lnTo>
                      <a:pt x="3653" y="664"/>
                    </a:lnTo>
                    <a:lnTo>
                      <a:pt x="3657" y="703"/>
                    </a:lnTo>
                    <a:lnTo>
                      <a:pt x="3653" y="742"/>
                    </a:lnTo>
                    <a:lnTo>
                      <a:pt x="3642" y="782"/>
                    </a:lnTo>
                    <a:lnTo>
                      <a:pt x="3625" y="817"/>
                    </a:lnTo>
                    <a:lnTo>
                      <a:pt x="3350" y="1293"/>
                    </a:lnTo>
                    <a:lnTo>
                      <a:pt x="3327" y="1326"/>
                    </a:lnTo>
                    <a:lnTo>
                      <a:pt x="3299" y="1355"/>
                    </a:lnTo>
                    <a:lnTo>
                      <a:pt x="3268" y="1377"/>
                    </a:lnTo>
                    <a:lnTo>
                      <a:pt x="3231" y="1394"/>
                    </a:lnTo>
                    <a:lnTo>
                      <a:pt x="3193" y="1405"/>
                    </a:lnTo>
                    <a:lnTo>
                      <a:pt x="3154" y="1409"/>
                    </a:lnTo>
                    <a:lnTo>
                      <a:pt x="2747" y="1409"/>
                    </a:lnTo>
                    <a:lnTo>
                      <a:pt x="2744" y="1409"/>
                    </a:lnTo>
                    <a:lnTo>
                      <a:pt x="2738" y="1409"/>
                    </a:lnTo>
                    <a:lnTo>
                      <a:pt x="2729" y="1411"/>
                    </a:lnTo>
                    <a:lnTo>
                      <a:pt x="2717" y="1413"/>
                    </a:lnTo>
                    <a:lnTo>
                      <a:pt x="2703" y="1416"/>
                    </a:lnTo>
                    <a:lnTo>
                      <a:pt x="2686" y="1422"/>
                    </a:lnTo>
                    <a:lnTo>
                      <a:pt x="2669" y="1430"/>
                    </a:lnTo>
                    <a:lnTo>
                      <a:pt x="2650" y="1437"/>
                    </a:lnTo>
                    <a:lnTo>
                      <a:pt x="2631" y="1449"/>
                    </a:lnTo>
                    <a:lnTo>
                      <a:pt x="2612" y="1462"/>
                    </a:lnTo>
                    <a:lnTo>
                      <a:pt x="2594" y="1478"/>
                    </a:lnTo>
                    <a:lnTo>
                      <a:pt x="2578" y="1496"/>
                    </a:lnTo>
                    <a:lnTo>
                      <a:pt x="2563" y="1519"/>
                    </a:lnTo>
                    <a:lnTo>
                      <a:pt x="2549" y="1543"/>
                    </a:lnTo>
                    <a:lnTo>
                      <a:pt x="2540" y="1572"/>
                    </a:lnTo>
                    <a:lnTo>
                      <a:pt x="2532" y="1604"/>
                    </a:lnTo>
                    <a:lnTo>
                      <a:pt x="2530" y="1640"/>
                    </a:lnTo>
                    <a:lnTo>
                      <a:pt x="2531" y="1681"/>
                    </a:lnTo>
                    <a:lnTo>
                      <a:pt x="2536" y="1725"/>
                    </a:lnTo>
                    <a:lnTo>
                      <a:pt x="3078" y="2661"/>
                    </a:lnTo>
                    <a:lnTo>
                      <a:pt x="3103" y="2710"/>
                    </a:lnTo>
                    <a:lnTo>
                      <a:pt x="3121" y="2760"/>
                    </a:lnTo>
                    <a:lnTo>
                      <a:pt x="3133" y="2812"/>
                    </a:lnTo>
                    <a:lnTo>
                      <a:pt x="3140" y="2864"/>
                    </a:lnTo>
                    <a:lnTo>
                      <a:pt x="3140" y="2918"/>
                    </a:lnTo>
                    <a:lnTo>
                      <a:pt x="3133" y="2970"/>
                    </a:lnTo>
                    <a:lnTo>
                      <a:pt x="3121" y="3023"/>
                    </a:lnTo>
                    <a:lnTo>
                      <a:pt x="3103" y="3074"/>
                    </a:lnTo>
                    <a:lnTo>
                      <a:pt x="3078" y="3122"/>
                    </a:lnTo>
                    <a:lnTo>
                      <a:pt x="2523" y="4086"/>
                    </a:lnTo>
                    <a:lnTo>
                      <a:pt x="2493" y="4130"/>
                    </a:lnTo>
                    <a:lnTo>
                      <a:pt x="2459" y="4172"/>
                    </a:lnTo>
                    <a:lnTo>
                      <a:pt x="2420" y="4209"/>
                    </a:lnTo>
                    <a:lnTo>
                      <a:pt x="2378" y="4241"/>
                    </a:lnTo>
                    <a:lnTo>
                      <a:pt x="2332" y="4269"/>
                    </a:lnTo>
                    <a:lnTo>
                      <a:pt x="2284" y="4291"/>
                    </a:lnTo>
                    <a:lnTo>
                      <a:pt x="2233" y="4307"/>
                    </a:lnTo>
                    <a:lnTo>
                      <a:pt x="2179" y="4316"/>
                    </a:lnTo>
                    <a:lnTo>
                      <a:pt x="2125" y="4320"/>
                    </a:lnTo>
                    <a:lnTo>
                      <a:pt x="1013" y="4320"/>
                    </a:lnTo>
                    <a:lnTo>
                      <a:pt x="959" y="4316"/>
                    </a:lnTo>
                    <a:lnTo>
                      <a:pt x="907" y="4307"/>
                    </a:lnTo>
                    <a:lnTo>
                      <a:pt x="856" y="4291"/>
                    </a:lnTo>
                    <a:lnTo>
                      <a:pt x="808" y="4269"/>
                    </a:lnTo>
                    <a:lnTo>
                      <a:pt x="762" y="4241"/>
                    </a:lnTo>
                    <a:lnTo>
                      <a:pt x="719" y="4210"/>
                    </a:lnTo>
                    <a:lnTo>
                      <a:pt x="681" y="4172"/>
                    </a:lnTo>
                    <a:lnTo>
                      <a:pt x="647" y="4131"/>
                    </a:lnTo>
                    <a:lnTo>
                      <a:pt x="616" y="4086"/>
                    </a:lnTo>
                    <a:lnTo>
                      <a:pt x="60" y="3121"/>
                    </a:lnTo>
                    <a:lnTo>
                      <a:pt x="37" y="3072"/>
                    </a:lnTo>
                    <a:lnTo>
                      <a:pt x="18" y="3021"/>
                    </a:lnTo>
                    <a:lnTo>
                      <a:pt x="5" y="2970"/>
                    </a:lnTo>
                    <a:lnTo>
                      <a:pt x="0" y="2918"/>
                    </a:lnTo>
                    <a:lnTo>
                      <a:pt x="0" y="2864"/>
                    </a:lnTo>
                    <a:lnTo>
                      <a:pt x="5" y="2812"/>
                    </a:lnTo>
                    <a:lnTo>
                      <a:pt x="18" y="2761"/>
                    </a:lnTo>
                    <a:lnTo>
                      <a:pt x="37" y="2710"/>
                    </a:lnTo>
                    <a:lnTo>
                      <a:pt x="60" y="2661"/>
                    </a:lnTo>
                    <a:lnTo>
                      <a:pt x="616" y="1704"/>
                    </a:lnTo>
                    <a:lnTo>
                      <a:pt x="647" y="1659"/>
                    </a:lnTo>
                    <a:lnTo>
                      <a:pt x="681" y="1618"/>
                    </a:lnTo>
                    <a:lnTo>
                      <a:pt x="719" y="1583"/>
                    </a:lnTo>
                    <a:lnTo>
                      <a:pt x="762" y="1553"/>
                    </a:lnTo>
                    <a:lnTo>
                      <a:pt x="808" y="1526"/>
                    </a:lnTo>
                    <a:lnTo>
                      <a:pt x="856" y="1507"/>
                    </a:lnTo>
                    <a:lnTo>
                      <a:pt x="907" y="1492"/>
                    </a:lnTo>
                    <a:lnTo>
                      <a:pt x="959" y="1483"/>
                    </a:lnTo>
                    <a:lnTo>
                      <a:pt x="1013" y="1479"/>
                    </a:lnTo>
                    <a:lnTo>
                      <a:pt x="2125" y="1479"/>
                    </a:lnTo>
                    <a:lnTo>
                      <a:pt x="2171" y="1474"/>
                    </a:lnTo>
                    <a:lnTo>
                      <a:pt x="2211" y="1464"/>
                    </a:lnTo>
                    <a:lnTo>
                      <a:pt x="2243" y="1452"/>
                    </a:lnTo>
                    <a:lnTo>
                      <a:pt x="2272" y="1437"/>
                    </a:lnTo>
                    <a:lnTo>
                      <a:pt x="2296" y="1420"/>
                    </a:lnTo>
                    <a:lnTo>
                      <a:pt x="2314" y="1402"/>
                    </a:lnTo>
                    <a:lnTo>
                      <a:pt x="2328" y="1382"/>
                    </a:lnTo>
                    <a:lnTo>
                      <a:pt x="2339" y="1361"/>
                    </a:lnTo>
                    <a:lnTo>
                      <a:pt x="2347" y="1339"/>
                    </a:lnTo>
                    <a:lnTo>
                      <a:pt x="2352" y="1317"/>
                    </a:lnTo>
                    <a:lnTo>
                      <a:pt x="2353" y="1295"/>
                    </a:lnTo>
                    <a:lnTo>
                      <a:pt x="2353" y="1274"/>
                    </a:lnTo>
                    <a:lnTo>
                      <a:pt x="2352" y="1253"/>
                    </a:lnTo>
                    <a:lnTo>
                      <a:pt x="2349" y="1233"/>
                    </a:lnTo>
                    <a:lnTo>
                      <a:pt x="2345" y="1215"/>
                    </a:lnTo>
                    <a:lnTo>
                      <a:pt x="2341" y="1199"/>
                    </a:lnTo>
                    <a:lnTo>
                      <a:pt x="2336" y="1185"/>
                    </a:lnTo>
                    <a:lnTo>
                      <a:pt x="2332" y="1173"/>
                    </a:lnTo>
                    <a:lnTo>
                      <a:pt x="2328" y="1164"/>
                    </a:lnTo>
                    <a:lnTo>
                      <a:pt x="2326" y="1159"/>
                    </a:lnTo>
                    <a:lnTo>
                      <a:pt x="2326" y="1157"/>
                    </a:lnTo>
                    <a:lnTo>
                      <a:pt x="2132" y="817"/>
                    </a:lnTo>
                    <a:lnTo>
                      <a:pt x="2115" y="780"/>
                    </a:lnTo>
                    <a:lnTo>
                      <a:pt x="2104" y="742"/>
                    </a:lnTo>
                    <a:lnTo>
                      <a:pt x="2101" y="703"/>
                    </a:lnTo>
                    <a:lnTo>
                      <a:pt x="2104" y="664"/>
                    </a:lnTo>
                    <a:lnTo>
                      <a:pt x="2115" y="626"/>
                    </a:lnTo>
                    <a:lnTo>
                      <a:pt x="2132" y="589"/>
                    </a:lnTo>
                    <a:lnTo>
                      <a:pt x="2407" y="114"/>
                    </a:lnTo>
                    <a:lnTo>
                      <a:pt x="2429" y="81"/>
                    </a:lnTo>
                    <a:lnTo>
                      <a:pt x="2458" y="52"/>
                    </a:lnTo>
                    <a:lnTo>
                      <a:pt x="2489" y="30"/>
                    </a:lnTo>
                    <a:lnTo>
                      <a:pt x="2525" y="14"/>
                    </a:lnTo>
                    <a:lnTo>
                      <a:pt x="2563" y="4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52" name="îṣḷíḓe">
                <a:extLst>
                  <a:ext uri="{FF2B5EF4-FFF2-40B4-BE49-F238E27FC236}">
                    <a16:creationId xmlns:a16="http://schemas.microsoft.com/office/drawing/2014/main" xmlns="" id="{CFC3D10B-C692-4988-8542-ED1307BBC69D}"/>
                  </a:ext>
                </a:extLst>
              </p:cNvPr>
              <p:cNvSpPr txBox="1"/>
              <p:nvPr/>
            </p:nvSpPr>
            <p:spPr>
              <a:xfrm>
                <a:off x="4585763" y="2551892"/>
                <a:ext cx="847355" cy="28733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altLang="zh-CN" dirty="0"/>
                  <a:t>70,000K</a:t>
                </a:r>
                <a:endParaRPr lang="ru-RU" altLang="zh-CN" dirty="0"/>
              </a:p>
            </p:txBody>
          </p:sp>
          <p:sp>
            <p:nvSpPr>
              <p:cNvPr id="153" name="işľïḑé">
                <a:extLst>
                  <a:ext uri="{FF2B5EF4-FFF2-40B4-BE49-F238E27FC236}">
                    <a16:creationId xmlns:a16="http://schemas.microsoft.com/office/drawing/2014/main" xmlns="" id="{78002E91-9556-4B8C-8F44-6FAB6F737A55}"/>
                  </a:ext>
                </a:extLst>
              </p:cNvPr>
              <p:cNvSpPr/>
              <p:nvPr/>
            </p:nvSpPr>
            <p:spPr>
              <a:xfrm>
                <a:off x="5284213" y="1845900"/>
                <a:ext cx="304421" cy="307777"/>
              </a:xfrm>
              <a:prstGeom prst="rect">
                <a:avLst/>
              </a:prstGeom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Q1</a:t>
                </a:r>
                <a:endParaRPr lang="ru-RU" altLang="zh-CN" sz="16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551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004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5135881"/>
            <a:ext cx="67246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3559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fd1d3c07-bd80-47e3-9df6-a7ed0a3d34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1438" y="1123950"/>
            <a:ext cx="10875780" cy="5019675"/>
            <a:chOff x="641438" y="1123950"/>
            <a:chExt cx="10875780" cy="5019675"/>
          </a:xfrm>
        </p:grpSpPr>
        <p:grpSp>
          <p:nvGrpSpPr>
            <p:cNvPr id="6" name="íṥļîḓê">
              <a:extLst>
                <a:ext uri="{FF2B5EF4-FFF2-40B4-BE49-F238E27FC236}">
                  <a16:creationId xmlns:a16="http://schemas.microsoft.com/office/drawing/2014/main" xmlns="" id="{3D7BAA6E-0A7B-4443-A9CC-DAD166C40A7B}"/>
                </a:ext>
              </a:extLst>
            </p:cNvPr>
            <p:cNvGrpSpPr/>
            <p:nvPr/>
          </p:nvGrpSpPr>
          <p:grpSpPr>
            <a:xfrm>
              <a:off x="641438" y="1583828"/>
              <a:ext cx="3079888" cy="4140172"/>
              <a:chOff x="1233620" y="1583828"/>
              <a:chExt cx="3079888" cy="4140172"/>
            </a:xfrm>
          </p:grpSpPr>
          <p:grpSp>
            <p:nvGrpSpPr>
              <p:cNvPr id="101" name="îsľîḑe">
                <a:extLst>
                  <a:ext uri="{FF2B5EF4-FFF2-40B4-BE49-F238E27FC236}">
                    <a16:creationId xmlns:a16="http://schemas.microsoft.com/office/drawing/2014/main" xmlns="" id="{E055401E-121F-46F0-A845-8FBE7BEC6A7B}"/>
                  </a:ext>
                </a:extLst>
              </p:cNvPr>
              <p:cNvGrpSpPr/>
              <p:nvPr/>
            </p:nvGrpSpPr>
            <p:grpSpPr>
              <a:xfrm rot="900000">
                <a:off x="1868312" y="1583828"/>
                <a:ext cx="2163111" cy="2163956"/>
                <a:chOff x="2328110" y="2786149"/>
                <a:chExt cx="6516601" cy="6516602"/>
              </a:xfrm>
            </p:grpSpPr>
            <p:sp>
              <p:nvSpPr>
                <p:cNvPr id="104" name="îślíḋè">
                  <a:extLst>
                    <a:ext uri="{FF2B5EF4-FFF2-40B4-BE49-F238E27FC236}">
                      <a16:creationId xmlns:a16="http://schemas.microsoft.com/office/drawing/2014/main" xmlns="" id="{04E54DF5-8540-46CD-ABD0-D94410ADEDB9}"/>
                    </a:ext>
                  </a:extLst>
                </p:cNvPr>
                <p:cNvSpPr/>
                <p:nvPr/>
              </p:nvSpPr>
              <p:spPr bwMode="auto">
                <a:xfrm>
                  <a:off x="2328110" y="4367620"/>
                  <a:ext cx="4466256" cy="4935131"/>
                </a:xfrm>
                <a:custGeom>
                  <a:avLst/>
                  <a:gdLst>
                    <a:gd name="T0" fmla="*/ 1472 w 2478"/>
                    <a:gd name="T1" fmla="*/ 0 h 2738"/>
                    <a:gd name="T2" fmla="*/ 1472 w 2478"/>
                    <a:gd name="T3" fmla="*/ 0 h 2738"/>
                    <a:gd name="T4" fmla="*/ 1453 w 2478"/>
                    <a:gd name="T5" fmla="*/ 0 h 2738"/>
                    <a:gd name="T6" fmla="*/ 1342 w 2478"/>
                    <a:gd name="T7" fmla="*/ 75 h 2738"/>
                    <a:gd name="T8" fmla="*/ 1342 w 2478"/>
                    <a:gd name="T9" fmla="*/ 112 h 2738"/>
                    <a:gd name="T10" fmla="*/ 1379 w 2478"/>
                    <a:gd name="T11" fmla="*/ 186 h 2738"/>
                    <a:gd name="T12" fmla="*/ 1360 w 2478"/>
                    <a:gd name="T13" fmla="*/ 205 h 2738"/>
                    <a:gd name="T14" fmla="*/ 615 w 2478"/>
                    <a:gd name="T15" fmla="*/ 1192 h 2738"/>
                    <a:gd name="T16" fmla="*/ 615 w 2478"/>
                    <a:gd name="T17" fmla="*/ 1229 h 2738"/>
                    <a:gd name="T18" fmla="*/ 578 w 2478"/>
                    <a:gd name="T19" fmla="*/ 1210 h 2738"/>
                    <a:gd name="T20" fmla="*/ 559 w 2478"/>
                    <a:gd name="T21" fmla="*/ 1229 h 2738"/>
                    <a:gd name="T22" fmla="*/ 19 w 2478"/>
                    <a:gd name="T23" fmla="*/ 1527 h 2738"/>
                    <a:gd name="T24" fmla="*/ 0 w 2478"/>
                    <a:gd name="T25" fmla="*/ 1583 h 2738"/>
                    <a:gd name="T26" fmla="*/ 354 w 2478"/>
                    <a:gd name="T27" fmla="*/ 2216 h 2738"/>
                    <a:gd name="T28" fmla="*/ 392 w 2478"/>
                    <a:gd name="T29" fmla="*/ 2235 h 2738"/>
                    <a:gd name="T30" fmla="*/ 410 w 2478"/>
                    <a:gd name="T31" fmla="*/ 2235 h 2738"/>
                    <a:gd name="T32" fmla="*/ 541 w 2478"/>
                    <a:gd name="T33" fmla="*/ 2160 h 2738"/>
                    <a:gd name="T34" fmla="*/ 839 w 2478"/>
                    <a:gd name="T35" fmla="*/ 2718 h 2738"/>
                    <a:gd name="T36" fmla="*/ 876 w 2478"/>
                    <a:gd name="T37" fmla="*/ 2737 h 2738"/>
                    <a:gd name="T38" fmla="*/ 895 w 2478"/>
                    <a:gd name="T39" fmla="*/ 2737 h 2738"/>
                    <a:gd name="T40" fmla="*/ 1118 w 2478"/>
                    <a:gd name="T41" fmla="*/ 2606 h 2738"/>
                    <a:gd name="T42" fmla="*/ 1137 w 2478"/>
                    <a:gd name="T43" fmla="*/ 2551 h 2738"/>
                    <a:gd name="T44" fmla="*/ 988 w 2478"/>
                    <a:gd name="T45" fmla="*/ 2290 h 2738"/>
                    <a:gd name="T46" fmla="*/ 1062 w 2478"/>
                    <a:gd name="T47" fmla="*/ 2197 h 2738"/>
                    <a:gd name="T48" fmla="*/ 1062 w 2478"/>
                    <a:gd name="T49" fmla="*/ 2141 h 2738"/>
                    <a:gd name="T50" fmla="*/ 895 w 2478"/>
                    <a:gd name="T51" fmla="*/ 1974 h 2738"/>
                    <a:gd name="T52" fmla="*/ 950 w 2478"/>
                    <a:gd name="T53" fmla="*/ 1937 h 2738"/>
                    <a:gd name="T54" fmla="*/ 969 w 2478"/>
                    <a:gd name="T55" fmla="*/ 1881 h 2738"/>
                    <a:gd name="T56" fmla="*/ 1006 w 2478"/>
                    <a:gd name="T57" fmla="*/ 1899 h 2738"/>
                    <a:gd name="T58" fmla="*/ 1025 w 2478"/>
                    <a:gd name="T59" fmla="*/ 1899 h 2738"/>
                    <a:gd name="T60" fmla="*/ 2236 w 2478"/>
                    <a:gd name="T61" fmla="*/ 1788 h 2738"/>
                    <a:gd name="T62" fmla="*/ 2254 w 2478"/>
                    <a:gd name="T63" fmla="*/ 1788 h 2738"/>
                    <a:gd name="T64" fmla="*/ 2272 w 2478"/>
                    <a:gd name="T65" fmla="*/ 1788 h 2738"/>
                    <a:gd name="T66" fmla="*/ 2310 w 2478"/>
                    <a:gd name="T67" fmla="*/ 1843 h 2738"/>
                    <a:gd name="T68" fmla="*/ 2328 w 2478"/>
                    <a:gd name="T69" fmla="*/ 1862 h 2738"/>
                    <a:gd name="T70" fmla="*/ 2347 w 2478"/>
                    <a:gd name="T71" fmla="*/ 1862 h 2738"/>
                    <a:gd name="T72" fmla="*/ 2459 w 2478"/>
                    <a:gd name="T73" fmla="*/ 1806 h 2738"/>
                    <a:gd name="T74" fmla="*/ 2477 w 2478"/>
                    <a:gd name="T75" fmla="*/ 1750 h 2738"/>
                    <a:gd name="T76" fmla="*/ 1509 w 2478"/>
                    <a:gd name="T77" fmla="*/ 19 h 2738"/>
                    <a:gd name="T78" fmla="*/ 1472 w 2478"/>
                    <a:gd name="T79" fmla="*/ 0 h 2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78" h="2738">
                      <a:moveTo>
                        <a:pt x="1472" y="0"/>
                      </a:moveTo>
                      <a:lnTo>
                        <a:pt x="1472" y="0"/>
                      </a:lnTo>
                      <a:lnTo>
                        <a:pt x="1453" y="0"/>
                      </a:lnTo>
                      <a:cubicBezTo>
                        <a:pt x="1342" y="75"/>
                        <a:pt x="1342" y="75"/>
                        <a:pt x="1342" y="75"/>
                      </a:cubicBezTo>
                      <a:cubicBezTo>
                        <a:pt x="1323" y="75"/>
                        <a:pt x="1323" y="93"/>
                        <a:pt x="1342" y="112"/>
                      </a:cubicBezTo>
                      <a:cubicBezTo>
                        <a:pt x="1379" y="186"/>
                        <a:pt x="1379" y="186"/>
                        <a:pt x="1379" y="186"/>
                      </a:cubicBezTo>
                      <a:cubicBezTo>
                        <a:pt x="1360" y="186"/>
                        <a:pt x="1360" y="186"/>
                        <a:pt x="1360" y="205"/>
                      </a:cubicBezTo>
                      <a:cubicBezTo>
                        <a:pt x="615" y="1192"/>
                        <a:pt x="615" y="1192"/>
                        <a:pt x="615" y="1192"/>
                      </a:cubicBezTo>
                      <a:cubicBezTo>
                        <a:pt x="597" y="1192"/>
                        <a:pt x="597" y="1210"/>
                        <a:pt x="615" y="1229"/>
                      </a:cubicBezTo>
                      <a:cubicBezTo>
                        <a:pt x="597" y="1229"/>
                        <a:pt x="597" y="1210"/>
                        <a:pt x="578" y="1210"/>
                      </a:cubicBezTo>
                      <a:cubicBezTo>
                        <a:pt x="578" y="1210"/>
                        <a:pt x="559" y="1210"/>
                        <a:pt x="559" y="1229"/>
                      </a:cubicBezTo>
                      <a:cubicBezTo>
                        <a:pt x="19" y="1527"/>
                        <a:pt x="19" y="1527"/>
                        <a:pt x="19" y="1527"/>
                      </a:cubicBezTo>
                      <a:cubicBezTo>
                        <a:pt x="0" y="1527"/>
                        <a:pt x="0" y="1564"/>
                        <a:pt x="0" y="1583"/>
                      </a:cubicBezTo>
                      <a:cubicBezTo>
                        <a:pt x="354" y="2216"/>
                        <a:pt x="354" y="2216"/>
                        <a:pt x="354" y="2216"/>
                      </a:cubicBezTo>
                      <a:cubicBezTo>
                        <a:pt x="373" y="2235"/>
                        <a:pt x="373" y="2235"/>
                        <a:pt x="392" y="2235"/>
                      </a:cubicBezTo>
                      <a:lnTo>
                        <a:pt x="410" y="2235"/>
                      </a:lnTo>
                      <a:cubicBezTo>
                        <a:pt x="541" y="2160"/>
                        <a:pt x="541" y="2160"/>
                        <a:pt x="541" y="2160"/>
                      </a:cubicBezTo>
                      <a:cubicBezTo>
                        <a:pt x="839" y="2718"/>
                        <a:pt x="839" y="2718"/>
                        <a:pt x="839" y="2718"/>
                      </a:cubicBezTo>
                      <a:cubicBezTo>
                        <a:pt x="857" y="2737"/>
                        <a:pt x="857" y="2737"/>
                        <a:pt x="876" y="2737"/>
                      </a:cubicBezTo>
                      <a:lnTo>
                        <a:pt x="895" y="2737"/>
                      </a:lnTo>
                      <a:cubicBezTo>
                        <a:pt x="1118" y="2606"/>
                        <a:pt x="1118" y="2606"/>
                        <a:pt x="1118" y="2606"/>
                      </a:cubicBezTo>
                      <a:cubicBezTo>
                        <a:pt x="1137" y="2588"/>
                        <a:pt x="1137" y="2570"/>
                        <a:pt x="1137" y="2551"/>
                      </a:cubicBezTo>
                      <a:cubicBezTo>
                        <a:pt x="988" y="2290"/>
                        <a:pt x="988" y="2290"/>
                        <a:pt x="988" y="2290"/>
                      </a:cubicBezTo>
                      <a:cubicBezTo>
                        <a:pt x="1062" y="2197"/>
                        <a:pt x="1062" y="2197"/>
                        <a:pt x="1062" y="2197"/>
                      </a:cubicBezTo>
                      <a:cubicBezTo>
                        <a:pt x="1081" y="2179"/>
                        <a:pt x="1081" y="2160"/>
                        <a:pt x="1062" y="2141"/>
                      </a:cubicBezTo>
                      <a:cubicBezTo>
                        <a:pt x="895" y="1974"/>
                        <a:pt x="895" y="1974"/>
                        <a:pt x="895" y="1974"/>
                      </a:cubicBezTo>
                      <a:cubicBezTo>
                        <a:pt x="950" y="1937"/>
                        <a:pt x="950" y="1937"/>
                        <a:pt x="950" y="1937"/>
                      </a:cubicBezTo>
                      <a:cubicBezTo>
                        <a:pt x="969" y="1918"/>
                        <a:pt x="969" y="1899"/>
                        <a:pt x="969" y="1881"/>
                      </a:cubicBezTo>
                      <a:cubicBezTo>
                        <a:pt x="969" y="1899"/>
                        <a:pt x="988" y="1899"/>
                        <a:pt x="1006" y="1899"/>
                      </a:cubicBezTo>
                      <a:cubicBezTo>
                        <a:pt x="1006" y="1899"/>
                        <a:pt x="1006" y="1899"/>
                        <a:pt x="1025" y="1899"/>
                      </a:cubicBezTo>
                      <a:cubicBezTo>
                        <a:pt x="2236" y="1788"/>
                        <a:pt x="2236" y="1788"/>
                        <a:pt x="2236" y="1788"/>
                      </a:cubicBezTo>
                      <a:lnTo>
                        <a:pt x="2254" y="1788"/>
                      </a:lnTo>
                      <a:lnTo>
                        <a:pt x="2272" y="1788"/>
                      </a:lnTo>
                      <a:cubicBezTo>
                        <a:pt x="2310" y="1843"/>
                        <a:pt x="2310" y="1843"/>
                        <a:pt x="2310" y="1843"/>
                      </a:cubicBezTo>
                      <a:cubicBezTo>
                        <a:pt x="2310" y="1862"/>
                        <a:pt x="2328" y="1862"/>
                        <a:pt x="2328" y="1862"/>
                      </a:cubicBezTo>
                      <a:cubicBezTo>
                        <a:pt x="2347" y="1862"/>
                        <a:pt x="2347" y="1862"/>
                        <a:pt x="2347" y="1862"/>
                      </a:cubicBezTo>
                      <a:cubicBezTo>
                        <a:pt x="2459" y="1806"/>
                        <a:pt x="2459" y="1806"/>
                        <a:pt x="2459" y="1806"/>
                      </a:cubicBezTo>
                      <a:cubicBezTo>
                        <a:pt x="2477" y="1788"/>
                        <a:pt x="2477" y="1769"/>
                        <a:pt x="2477" y="1750"/>
                      </a:cubicBezTo>
                      <a:cubicBezTo>
                        <a:pt x="1509" y="19"/>
                        <a:pt x="1509" y="19"/>
                        <a:pt x="1509" y="19"/>
                      </a:cubicBezTo>
                      <a:cubicBezTo>
                        <a:pt x="1491" y="19"/>
                        <a:pt x="1491" y="0"/>
                        <a:pt x="1472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iš1îdé">
                  <a:extLst>
                    <a:ext uri="{FF2B5EF4-FFF2-40B4-BE49-F238E27FC236}">
                      <a16:creationId xmlns:a16="http://schemas.microsoft.com/office/drawing/2014/main" xmlns="" id="{6863A166-1F91-4A89-9315-91328AD133B0}"/>
                    </a:ext>
                  </a:extLst>
                </p:cNvPr>
                <p:cNvSpPr/>
                <p:nvPr/>
              </p:nvSpPr>
              <p:spPr bwMode="auto">
                <a:xfrm>
                  <a:off x="6261915" y="3255029"/>
                  <a:ext cx="1176167" cy="1748357"/>
                </a:xfrm>
                <a:custGeom>
                  <a:avLst/>
                  <a:gdLst>
                    <a:gd name="T0" fmla="*/ 595 w 652"/>
                    <a:gd name="T1" fmla="*/ 0 h 970"/>
                    <a:gd name="T2" fmla="*/ 595 w 652"/>
                    <a:gd name="T3" fmla="*/ 0 h 970"/>
                    <a:gd name="T4" fmla="*/ 0 w 652"/>
                    <a:gd name="T5" fmla="*/ 932 h 970"/>
                    <a:gd name="T6" fmla="*/ 56 w 652"/>
                    <a:gd name="T7" fmla="*/ 969 h 970"/>
                    <a:gd name="T8" fmla="*/ 651 w 652"/>
                    <a:gd name="T9" fmla="*/ 38 h 970"/>
                    <a:gd name="T10" fmla="*/ 595 w 652"/>
                    <a:gd name="T11" fmla="*/ 0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2" h="970">
                      <a:moveTo>
                        <a:pt x="595" y="0"/>
                      </a:moveTo>
                      <a:lnTo>
                        <a:pt x="595" y="0"/>
                      </a:lnTo>
                      <a:cubicBezTo>
                        <a:pt x="0" y="932"/>
                        <a:pt x="0" y="932"/>
                        <a:pt x="0" y="932"/>
                      </a:cubicBezTo>
                      <a:cubicBezTo>
                        <a:pt x="56" y="969"/>
                        <a:pt x="56" y="969"/>
                        <a:pt x="56" y="969"/>
                      </a:cubicBezTo>
                      <a:cubicBezTo>
                        <a:pt x="651" y="38"/>
                        <a:pt x="651" y="38"/>
                        <a:pt x="651" y="38"/>
                      </a:cubicBezTo>
                      <a:cubicBezTo>
                        <a:pt x="632" y="19"/>
                        <a:pt x="614" y="19"/>
                        <a:pt x="595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ïś1ïḍe">
                  <a:extLst>
                    <a:ext uri="{FF2B5EF4-FFF2-40B4-BE49-F238E27FC236}">
                      <a16:creationId xmlns:a16="http://schemas.microsoft.com/office/drawing/2014/main" xmlns="" id="{EB04B6A0-23DD-4979-867C-9CBF0931EA54}"/>
                    </a:ext>
                  </a:extLst>
                </p:cNvPr>
                <p:cNvSpPr/>
                <p:nvPr/>
              </p:nvSpPr>
              <p:spPr bwMode="auto">
                <a:xfrm>
                  <a:off x="6659268" y="4129207"/>
                  <a:ext cx="1613254" cy="1239744"/>
                </a:xfrm>
                <a:custGeom>
                  <a:avLst/>
                  <a:gdLst>
                    <a:gd name="T0" fmla="*/ 875 w 895"/>
                    <a:gd name="T1" fmla="*/ 0 h 690"/>
                    <a:gd name="T2" fmla="*/ 875 w 895"/>
                    <a:gd name="T3" fmla="*/ 0 h 690"/>
                    <a:gd name="T4" fmla="*/ 0 w 895"/>
                    <a:gd name="T5" fmla="*/ 633 h 690"/>
                    <a:gd name="T6" fmla="*/ 37 w 895"/>
                    <a:gd name="T7" fmla="*/ 689 h 690"/>
                    <a:gd name="T8" fmla="*/ 894 w 895"/>
                    <a:gd name="T9" fmla="*/ 37 h 690"/>
                    <a:gd name="T10" fmla="*/ 875 w 895"/>
                    <a:gd name="T11" fmla="*/ 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95" h="690">
                      <a:moveTo>
                        <a:pt x="875" y="0"/>
                      </a:moveTo>
                      <a:lnTo>
                        <a:pt x="875" y="0"/>
                      </a:lnTo>
                      <a:cubicBezTo>
                        <a:pt x="0" y="633"/>
                        <a:pt x="0" y="633"/>
                        <a:pt x="0" y="633"/>
                      </a:cubicBezTo>
                      <a:cubicBezTo>
                        <a:pt x="37" y="689"/>
                        <a:pt x="37" y="689"/>
                        <a:pt x="37" y="689"/>
                      </a:cubicBezTo>
                      <a:cubicBezTo>
                        <a:pt x="894" y="37"/>
                        <a:pt x="894" y="37"/>
                        <a:pt x="894" y="37"/>
                      </a:cubicBezTo>
                      <a:cubicBezTo>
                        <a:pt x="894" y="18"/>
                        <a:pt x="875" y="18"/>
                        <a:pt x="875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ïṡľîḓe">
                  <a:extLst>
                    <a:ext uri="{FF2B5EF4-FFF2-40B4-BE49-F238E27FC236}">
                      <a16:creationId xmlns:a16="http://schemas.microsoft.com/office/drawing/2014/main" xmlns="" id="{44DFDED7-98E4-452B-B754-936775E701E6}"/>
                    </a:ext>
                  </a:extLst>
                </p:cNvPr>
                <p:cNvSpPr/>
                <p:nvPr/>
              </p:nvSpPr>
              <p:spPr bwMode="auto">
                <a:xfrm>
                  <a:off x="7000990" y="6712004"/>
                  <a:ext cx="1843721" cy="643716"/>
                </a:xfrm>
                <a:custGeom>
                  <a:avLst/>
                  <a:gdLst>
                    <a:gd name="T0" fmla="*/ 19 w 1025"/>
                    <a:gd name="T1" fmla="*/ 0 h 355"/>
                    <a:gd name="T2" fmla="*/ 19 w 1025"/>
                    <a:gd name="T3" fmla="*/ 0 h 355"/>
                    <a:gd name="T4" fmla="*/ 0 w 1025"/>
                    <a:gd name="T5" fmla="*/ 56 h 355"/>
                    <a:gd name="T6" fmla="*/ 1006 w 1025"/>
                    <a:gd name="T7" fmla="*/ 354 h 355"/>
                    <a:gd name="T8" fmla="*/ 1024 w 1025"/>
                    <a:gd name="T9" fmla="*/ 298 h 355"/>
                    <a:gd name="T10" fmla="*/ 19 w 1025"/>
                    <a:gd name="T11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5" h="355">
                      <a:moveTo>
                        <a:pt x="19" y="0"/>
                      </a:moveTo>
                      <a:lnTo>
                        <a:pt x="19" y="0"/>
                      </a:ln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006" y="354"/>
                        <a:pt x="1006" y="354"/>
                        <a:pt x="1006" y="354"/>
                      </a:cubicBezTo>
                      <a:cubicBezTo>
                        <a:pt x="1006" y="336"/>
                        <a:pt x="1024" y="317"/>
                        <a:pt x="1024" y="298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šļiḓè">
                  <a:extLst>
                    <a:ext uri="{FF2B5EF4-FFF2-40B4-BE49-F238E27FC236}">
                      <a16:creationId xmlns:a16="http://schemas.microsoft.com/office/drawing/2014/main" xmlns="" id="{26F3D281-9312-45DC-B774-8350D5B1AD23}"/>
                    </a:ext>
                  </a:extLst>
                </p:cNvPr>
                <p:cNvSpPr/>
                <p:nvPr/>
              </p:nvSpPr>
              <p:spPr bwMode="auto">
                <a:xfrm>
                  <a:off x="5824823" y="2786149"/>
                  <a:ext cx="675504" cy="1915248"/>
                </a:xfrm>
                <a:custGeom>
                  <a:avLst/>
                  <a:gdLst>
                    <a:gd name="T0" fmla="*/ 316 w 373"/>
                    <a:gd name="T1" fmla="*/ 0 h 1062"/>
                    <a:gd name="T2" fmla="*/ 316 w 373"/>
                    <a:gd name="T3" fmla="*/ 0 h 1062"/>
                    <a:gd name="T4" fmla="*/ 0 w 373"/>
                    <a:gd name="T5" fmla="*/ 1043 h 1062"/>
                    <a:gd name="T6" fmla="*/ 55 w 373"/>
                    <a:gd name="T7" fmla="*/ 1061 h 1062"/>
                    <a:gd name="T8" fmla="*/ 372 w 373"/>
                    <a:gd name="T9" fmla="*/ 18 h 1062"/>
                    <a:gd name="T10" fmla="*/ 316 w 373"/>
                    <a:gd name="T11" fmla="*/ 0 h 1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3" h="1062">
                      <a:moveTo>
                        <a:pt x="316" y="0"/>
                      </a:moveTo>
                      <a:lnTo>
                        <a:pt x="316" y="0"/>
                      </a:lnTo>
                      <a:cubicBezTo>
                        <a:pt x="0" y="1043"/>
                        <a:pt x="0" y="1043"/>
                        <a:pt x="0" y="1043"/>
                      </a:cubicBezTo>
                      <a:cubicBezTo>
                        <a:pt x="55" y="1061"/>
                        <a:pt x="55" y="1061"/>
                        <a:pt x="55" y="1061"/>
                      </a:cubicBezTo>
                      <a:cubicBezTo>
                        <a:pt x="372" y="18"/>
                        <a:pt x="372" y="18"/>
                        <a:pt x="372" y="18"/>
                      </a:cubicBezTo>
                      <a:cubicBezTo>
                        <a:pt x="353" y="0"/>
                        <a:pt x="334" y="0"/>
                        <a:pt x="316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ïṧľidê">
                  <a:extLst>
                    <a:ext uri="{FF2B5EF4-FFF2-40B4-BE49-F238E27FC236}">
                      <a16:creationId xmlns:a16="http://schemas.microsoft.com/office/drawing/2014/main" xmlns="" id="{589B6ADA-F489-4B52-86B5-3DA96AF2012F}"/>
                    </a:ext>
                  </a:extLst>
                </p:cNvPr>
                <p:cNvSpPr/>
                <p:nvPr/>
              </p:nvSpPr>
              <p:spPr bwMode="auto">
                <a:xfrm>
                  <a:off x="3202288" y="7784862"/>
                  <a:ext cx="1176167" cy="1509944"/>
                </a:xfrm>
                <a:custGeom>
                  <a:avLst/>
                  <a:gdLst>
                    <a:gd name="T0" fmla="*/ 652 w 653"/>
                    <a:gd name="T1" fmla="*/ 652 h 839"/>
                    <a:gd name="T2" fmla="*/ 652 w 653"/>
                    <a:gd name="T3" fmla="*/ 652 h 839"/>
                    <a:gd name="T4" fmla="*/ 633 w 653"/>
                    <a:gd name="T5" fmla="*/ 707 h 839"/>
                    <a:gd name="T6" fmla="*/ 410 w 653"/>
                    <a:gd name="T7" fmla="*/ 838 h 839"/>
                    <a:gd name="T8" fmla="*/ 354 w 653"/>
                    <a:gd name="T9" fmla="*/ 819 h 839"/>
                    <a:gd name="T10" fmla="*/ 0 w 653"/>
                    <a:gd name="T11" fmla="*/ 187 h 839"/>
                    <a:gd name="T12" fmla="*/ 18 w 653"/>
                    <a:gd name="T13" fmla="*/ 131 h 839"/>
                    <a:gd name="T14" fmla="*/ 242 w 653"/>
                    <a:gd name="T15" fmla="*/ 0 h 839"/>
                    <a:gd name="T16" fmla="*/ 298 w 653"/>
                    <a:gd name="T17" fmla="*/ 19 h 839"/>
                    <a:gd name="T18" fmla="*/ 652 w 653"/>
                    <a:gd name="T19" fmla="*/ 652 h 8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3" h="839">
                      <a:moveTo>
                        <a:pt x="652" y="652"/>
                      </a:moveTo>
                      <a:lnTo>
                        <a:pt x="652" y="652"/>
                      </a:lnTo>
                      <a:cubicBezTo>
                        <a:pt x="652" y="671"/>
                        <a:pt x="652" y="689"/>
                        <a:pt x="633" y="707"/>
                      </a:cubicBezTo>
                      <a:cubicBezTo>
                        <a:pt x="410" y="838"/>
                        <a:pt x="410" y="838"/>
                        <a:pt x="410" y="838"/>
                      </a:cubicBezTo>
                      <a:cubicBezTo>
                        <a:pt x="391" y="838"/>
                        <a:pt x="372" y="838"/>
                        <a:pt x="354" y="819"/>
                      </a:cubicBezTo>
                      <a:cubicBezTo>
                        <a:pt x="0" y="187"/>
                        <a:pt x="0" y="187"/>
                        <a:pt x="0" y="187"/>
                      </a:cubicBezTo>
                      <a:cubicBezTo>
                        <a:pt x="0" y="168"/>
                        <a:pt x="0" y="149"/>
                        <a:pt x="18" y="131"/>
                      </a:cubicBezTo>
                      <a:cubicBezTo>
                        <a:pt x="242" y="0"/>
                        <a:pt x="242" y="0"/>
                        <a:pt x="242" y="0"/>
                      </a:cubicBezTo>
                      <a:cubicBezTo>
                        <a:pt x="261" y="0"/>
                        <a:pt x="279" y="0"/>
                        <a:pt x="298" y="19"/>
                      </a:cubicBezTo>
                      <a:lnTo>
                        <a:pt x="652" y="652"/>
                      </a:lnTo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íṩľidé">
                  <a:extLst>
                    <a:ext uri="{FF2B5EF4-FFF2-40B4-BE49-F238E27FC236}">
                      <a16:creationId xmlns:a16="http://schemas.microsoft.com/office/drawing/2014/main" xmlns="" id="{C102BDCC-13F8-4A70-9442-DF57FBA74CF8}"/>
                    </a:ext>
                  </a:extLst>
                </p:cNvPr>
                <p:cNvSpPr/>
                <p:nvPr/>
              </p:nvSpPr>
              <p:spPr bwMode="auto">
                <a:xfrm>
                  <a:off x="2328110" y="6545119"/>
                  <a:ext cx="1748357" cy="1883453"/>
                </a:xfrm>
                <a:custGeom>
                  <a:avLst/>
                  <a:gdLst>
                    <a:gd name="T0" fmla="*/ 969 w 970"/>
                    <a:gd name="T1" fmla="*/ 671 h 1044"/>
                    <a:gd name="T2" fmla="*/ 969 w 970"/>
                    <a:gd name="T3" fmla="*/ 671 h 1044"/>
                    <a:gd name="T4" fmla="*/ 950 w 970"/>
                    <a:gd name="T5" fmla="*/ 727 h 1044"/>
                    <a:gd name="T6" fmla="*/ 410 w 970"/>
                    <a:gd name="T7" fmla="*/ 1025 h 1044"/>
                    <a:gd name="T8" fmla="*/ 354 w 970"/>
                    <a:gd name="T9" fmla="*/ 1006 h 1044"/>
                    <a:gd name="T10" fmla="*/ 0 w 970"/>
                    <a:gd name="T11" fmla="*/ 373 h 1044"/>
                    <a:gd name="T12" fmla="*/ 19 w 970"/>
                    <a:gd name="T13" fmla="*/ 317 h 1044"/>
                    <a:gd name="T14" fmla="*/ 559 w 970"/>
                    <a:gd name="T15" fmla="*/ 19 h 1044"/>
                    <a:gd name="T16" fmla="*/ 615 w 970"/>
                    <a:gd name="T17" fmla="*/ 19 h 1044"/>
                    <a:gd name="T18" fmla="*/ 969 w 970"/>
                    <a:gd name="T19" fmla="*/ 67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70" h="1044">
                      <a:moveTo>
                        <a:pt x="969" y="671"/>
                      </a:moveTo>
                      <a:lnTo>
                        <a:pt x="969" y="671"/>
                      </a:lnTo>
                      <a:cubicBezTo>
                        <a:pt x="969" y="689"/>
                        <a:pt x="969" y="708"/>
                        <a:pt x="950" y="727"/>
                      </a:cubicBezTo>
                      <a:cubicBezTo>
                        <a:pt x="410" y="1025"/>
                        <a:pt x="410" y="1025"/>
                        <a:pt x="410" y="1025"/>
                      </a:cubicBezTo>
                      <a:cubicBezTo>
                        <a:pt x="392" y="1043"/>
                        <a:pt x="373" y="1025"/>
                        <a:pt x="354" y="1006"/>
                      </a:cubicBezTo>
                      <a:cubicBezTo>
                        <a:pt x="0" y="373"/>
                        <a:pt x="0" y="373"/>
                        <a:pt x="0" y="373"/>
                      </a:cubicBezTo>
                      <a:cubicBezTo>
                        <a:pt x="0" y="354"/>
                        <a:pt x="0" y="317"/>
                        <a:pt x="19" y="317"/>
                      </a:cubicBezTo>
                      <a:cubicBezTo>
                        <a:pt x="559" y="19"/>
                        <a:pt x="559" y="19"/>
                        <a:pt x="559" y="19"/>
                      </a:cubicBezTo>
                      <a:cubicBezTo>
                        <a:pt x="578" y="0"/>
                        <a:pt x="597" y="0"/>
                        <a:pt x="615" y="19"/>
                      </a:cubicBezTo>
                      <a:lnTo>
                        <a:pt x="969" y="671"/>
                      </a:ln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ṥḷîḋé">
                  <a:extLst>
                    <a:ext uri="{FF2B5EF4-FFF2-40B4-BE49-F238E27FC236}">
                      <a16:creationId xmlns:a16="http://schemas.microsoft.com/office/drawing/2014/main" xmlns="" id="{A9F4C026-ABA6-44B3-A49D-C21A28A48918}"/>
                    </a:ext>
                  </a:extLst>
                </p:cNvPr>
                <p:cNvSpPr/>
                <p:nvPr/>
              </p:nvSpPr>
              <p:spPr bwMode="auto">
                <a:xfrm>
                  <a:off x="4712233" y="4367620"/>
                  <a:ext cx="2082134" cy="3393399"/>
                </a:xfrm>
                <a:custGeom>
                  <a:avLst/>
                  <a:gdLst>
                    <a:gd name="T0" fmla="*/ 1154 w 1155"/>
                    <a:gd name="T1" fmla="*/ 1750 h 1882"/>
                    <a:gd name="T2" fmla="*/ 1154 w 1155"/>
                    <a:gd name="T3" fmla="*/ 1750 h 1882"/>
                    <a:gd name="T4" fmla="*/ 1136 w 1155"/>
                    <a:gd name="T5" fmla="*/ 1806 h 1882"/>
                    <a:gd name="T6" fmla="*/ 1024 w 1155"/>
                    <a:gd name="T7" fmla="*/ 1862 h 1882"/>
                    <a:gd name="T8" fmla="*/ 987 w 1155"/>
                    <a:gd name="T9" fmla="*/ 1843 h 1882"/>
                    <a:gd name="T10" fmla="*/ 19 w 1155"/>
                    <a:gd name="T11" fmla="*/ 112 h 1882"/>
                    <a:gd name="T12" fmla="*/ 19 w 1155"/>
                    <a:gd name="T13" fmla="*/ 75 h 1882"/>
                    <a:gd name="T14" fmla="*/ 130 w 1155"/>
                    <a:gd name="T15" fmla="*/ 0 h 1882"/>
                    <a:gd name="T16" fmla="*/ 186 w 1155"/>
                    <a:gd name="T17" fmla="*/ 19 h 1882"/>
                    <a:gd name="T18" fmla="*/ 1154 w 1155"/>
                    <a:gd name="T19" fmla="*/ 1750 h 18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5" h="1882">
                      <a:moveTo>
                        <a:pt x="1154" y="1750"/>
                      </a:moveTo>
                      <a:lnTo>
                        <a:pt x="1154" y="1750"/>
                      </a:lnTo>
                      <a:cubicBezTo>
                        <a:pt x="1154" y="1769"/>
                        <a:pt x="1154" y="1788"/>
                        <a:pt x="1136" y="1806"/>
                      </a:cubicBezTo>
                      <a:cubicBezTo>
                        <a:pt x="1024" y="1862"/>
                        <a:pt x="1024" y="1862"/>
                        <a:pt x="1024" y="1862"/>
                      </a:cubicBezTo>
                      <a:cubicBezTo>
                        <a:pt x="1005" y="1881"/>
                        <a:pt x="987" y="1862"/>
                        <a:pt x="987" y="1843"/>
                      </a:cubicBezTo>
                      <a:cubicBezTo>
                        <a:pt x="19" y="112"/>
                        <a:pt x="19" y="112"/>
                        <a:pt x="19" y="112"/>
                      </a:cubicBezTo>
                      <a:cubicBezTo>
                        <a:pt x="0" y="93"/>
                        <a:pt x="0" y="75"/>
                        <a:pt x="19" y="75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49" y="0"/>
                        <a:pt x="168" y="0"/>
                        <a:pt x="186" y="19"/>
                      </a:cubicBezTo>
                      <a:lnTo>
                        <a:pt x="1154" y="1750"/>
                      </a:ln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îsḻiḑê">
                  <a:extLst>
                    <a:ext uri="{FF2B5EF4-FFF2-40B4-BE49-F238E27FC236}">
                      <a16:creationId xmlns:a16="http://schemas.microsoft.com/office/drawing/2014/main" xmlns="" id="{04501229-2914-4769-924C-A448C7987E14}"/>
                    </a:ext>
                  </a:extLst>
                </p:cNvPr>
                <p:cNvSpPr/>
                <p:nvPr/>
              </p:nvSpPr>
              <p:spPr bwMode="auto">
                <a:xfrm>
                  <a:off x="2399636" y="6918628"/>
                  <a:ext cx="1104642" cy="1374847"/>
                </a:xfrm>
                <a:custGeom>
                  <a:avLst/>
                  <a:gdLst>
                    <a:gd name="T0" fmla="*/ 242 w 615"/>
                    <a:gd name="T1" fmla="*/ 93 h 765"/>
                    <a:gd name="T2" fmla="*/ 261 w 615"/>
                    <a:gd name="T3" fmla="*/ 0 h 765"/>
                    <a:gd name="T4" fmla="*/ 298 w 615"/>
                    <a:gd name="T5" fmla="*/ 93 h 765"/>
                    <a:gd name="T6" fmla="*/ 354 w 615"/>
                    <a:gd name="T7" fmla="*/ 205 h 765"/>
                    <a:gd name="T8" fmla="*/ 316 w 615"/>
                    <a:gd name="T9" fmla="*/ 112 h 765"/>
                    <a:gd name="T10" fmla="*/ 298 w 615"/>
                    <a:gd name="T11" fmla="*/ 205 h 765"/>
                    <a:gd name="T12" fmla="*/ 428 w 615"/>
                    <a:gd name="T13" fmla="*/ 298 h 765"/>
                    <a:gd name="T14" fmla="*/ 428 w 615"/>
                    <a:gd name="T15" fmla="*/ 242 h 765"/>
                    <a:gd name="T16" fmla="*/ 335 w 615"/>
                    <a:gd name="T17" fmla="*/ 279 h 765"/>
                    <a:gd name="T18" fmla="*/ 428 w 615"/>
                    <a:gd name="T19" fmla="*/ 298 h 765"/>
                    <a:gd name="T20" fmla="*/ 503 w 615"/>
                    <a:gd name="T21" fmla="*/ 373 h 765"/>
                    <a:gd name="T22" fmla="*/ 410 w 615"/>
                    <a:gd name="T23" fmla="*/ 354 h 765"/>
                    <a:gd name="T24" fmla="*/ 447 w 615"/>
                    <a:gd name="T25" fmla="*/ 428 h 765"/>
                    <a:gd name="T26" fmla="*/ 205 w 615"/>
                    <a:gd name="T27" fmla="*/ 149 h 765"/>
                    <a:gd name="T28" fmla="*/ 149 w 615"/>
                    <a:gd name="T29" fmla="*/ 75 h 765"/>
                    <a:gd name="T30" fmla="*/ 130 w 615"/>
                    <a:gd name="T31" fmla="*/ 149 h 765"/>
                    <a:gd name="T32" fmla="*/ 261 w 615"/>
                    <a:gd name="T33" fmla="*/ 261 h 765"/>
                    <a:gd name="T34" fmla="*/ 261 w 615"/>
                    <a:gd name="T35" fmla="*/ 186 h 765"/>
                    <a:gd name="T36" fmla="*/ 167 w 615"/>
                    <a:gd name="T37" fmla="*/ 224 h 765"/>
                    <a:gd name="T38" fmla="*/ 261 w 615"/>
                    <a:gd name="T39" fmla="*/ 261 h 765"/>
                    <a:gd name="T40" fmla="*/ 335 w 615"/>
                    <a:gd name="T41" fmla="*/ 317 h 765"/>
                    <a:gd name="T42" fmla="*/ 242 w 615"/>
                    <a:gd name="T43" fmla="*/ 298 h 765"/>
                    <a:gd name="T44" fmla="*/ 298 w 615"/>
                    <a:gd name="T45" fmla="*/ 373 h 765"/>
                    <a:gd name="T46" fmla="*/ 372 w 615"/>
                    <a:gd name="T47" fmla="*/ 466 h 765"/>
                    <a:gd name="T48" fmla="*/ 335 w 615"/>
                    <a:gd name="T49" fmla="*/ 391 h 765"/>
                    <a:gd name="T50" fmla="*/ 316 w 615"/>
                    <a:gd name="T51" fmla="*/ 466 h 765"/>
                    <a:gd name="T52" fmla="*/ 93 w 615"/>
                    <a:gd name="T53" fmla="*/ 205 h 765"/>
                    <a:gd name="T54" fmla="*/ 93 w 615"/>
                    <a:gd name="T55" fmla="*/ 130 h 765"/>
                    <a:gd name="T56" fmla="*/ 0 w 615"/>
                    <a:gd name="T57" fmla="*/ 186 h 765"/>
                    <a:gd name="T58" fmla="*/ 93 w 615"/>
                    <a:gd name="T59" fmla="*/ 205 h 765"/>
                    <a:gd name="T60" fmla="*/ 167 w 615"/>
                    <a:gd name="T61" fmla="*/ 279 h 765"/>
                    <a:gd name="T62" fmla="*/ 74 w 615"/>
                    <a:gd name="T63" fmla="*/ 242 h 765"/>
                    <a:gd name="T64" fmla="*/ 130 w 615"/>
                    <a:gd name="T65" fmla="*/ 335 h 765"/>
                    <a:gd name="T66" fmla="*/ 205 w 615"/>
                    <a:gd name="T67" fmla="*/ 428 h 765"/>
                    <a:gd name="T68" fmla="*/ 167 w 615"/>
                    <a:gd name="T69" fmla="*/ 335 h 765"/>
                    <a:gd name="T70" fmla="*/ 149 w 615"/>
                    <a:gd name="T71" fmla="*/ 428 h 765"/>
                    <a:gd name="T72" fmla="*/ 279 w 615"/>
                    <a:gd name="T73" fmla="*/ 522 h 765"/>
                    <a:gd name="T74" fmla="*/ 279 w 615"/>
                    <a:gd name="T75" fmla="*/ 466 h 765"/>
                    <a:gd name="T76" fmla="*/ 186 w 615"/>
                    <a:gd name="T77" fmla="*/ 503 h 765"/>
                    <a:gd name="T78" fmla="*/ 279 w 615"/>
                    <a:gd name="T79" fmla="*/ 522 h 765"/>
                    <a:gd name="T80" fmla="*/ 559 w 615"/>
                    <a:gd name="T81" fmla="*/ 484 h 765"/>
                    <a:gd name="T82" fmla="*/ 465 w 615"/>
                    <a:gd name="T83" fmla="*/ 447 h 765"/>
                    <a:gd name="T84" fmla="*/ 521 w 615"/>
                    <a:gd name="T85" fmla="*/ 540 h 765"/>
                    <a:gd name="T86" fmla="*/ 596 w 615"/>
                    <a:gd name="T87" fmla="*/ 633 h 765"/>
                    <a:gd name="T88" fmla="*/ 559 w 615"/>
                    <a:gd name="T89" fmla="*/ 540 h 765"/>
                    <a:gd name="T90" fmla="*/ 540 w 615"/>
                    <a:gd name="T91" fmla="*/ 633 h 765"/>
                    <a:gd name="T92" fmla="*/ 428 w 615"/>
                    <a:gd name="T93" fmla="*/ 577 h 765"/>
                    <a:gd name="T94" fmla="*/ 428 w 615"/>
                    <a:gd name="T95" fmla="*/ 503 h 765"/>
                    <a:gd name="T96" fmla="*/ 354 w 615"/>
                    <a:gd name="T97" fmla="*/ 559 h 765"/>
                    <a:gd name="T98" fmla="*/ 428 w 615"/>
                    <a:gd name="T99" fmla="*/ 577 h 765"/>
                    <a:gd name="T100" fmla="*/ 503 w 615"/>
                    <a:gd name="T101" fmla="*/ 652 h 765"/>
                    <a:gd name="T102" fmla="*/ 428 w 615"/>
                    <a:gd name="T103" fmla="*/ 615 h 765"/>
                    <a:gd name="T104" fmla="*/ 465 w 615"/>
                    <a:gd name="T105" fmla="*/ 708 h 765"/>
                    <a:gd name="T106" fmla="*/ 335 w 615"/>
                    <a:gd name="T107" fmla="*/ 633 h 765"/>
                    <a:gd name="T108" fmla="*/ 279 w 615"/>
                    <a:gd name="T109" fmla="*/ 559 h 765"/>
                    <a:gd name="T110" fmla="*/ 261 w 615"/>
                    <a:gd name="T111" fmla="*/ 633 h 765"/>
                    <a:gd name="T112" fmla="*/ 391 w 615"/>
                    <a:gd name="T113" fmla="*/ 745 h 765"/>
                    <a:gd name="T114" fmla="*/ 391 w 615"/>
                    <a:gd name="T115" fmla="*/ 671 h 765"/>
                    <a:gd name="T116" fmla="*/ 298 w 615"/>
                    <a:gd name="T117" fmla="*/ 726 h 765"/>
                    <a:gd name="T118" fmla="*/ 391 w 615"/>
                    <a:gd name="T119" fmla="*/ 745 h 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15" h="765">
                      <a:moveTo>
                        <a:pt x="279" y="112"/>
                      </a:moveTo>
                      <a:lnTo>
                        <a:pt x="279" y="112"/>
                      </a:lnTo>
                      <a:cubicBezTo>
                        <a:pt x="261" y="112"/>
                        <a:pt x="242" y="112"/>
                        <a:pt x="242" y="93"/>
                      </a:cubicBezTo>
                      <a:cubicBezTo>
                        <a:pt x="223" y="56"/>
                        <a:pt x="223" y="56"/>
                        <a:pt x="223" y="56"/>
                      </a:cubicBezTo>
                      <a:cubicBezTo>
                        <a:pt x="205" y="56"/>
                        <a:pt x="223" y="37"/>
                        <a:pt x="223" y="19"/>
                      </a:cubicBez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279" y="0"/>
                        <a:pt x="298" y="0"/>
                        <a:pt x="298" y="19"/>
                      </a:cubicBezTo>
                      <a:cubicBezTo>
                        <a:pt x="316" y="56"/>
                        <a:pt x="316" y="56"/>
                        <a:pt x="316" y="56"/>
                      </a:cubicBezTo>
                      <a:cubicBezTo>
                        <a:pt x="316" y="56"/>
                        <a:pt x="316" y="75"/>
                        <a:pt x="298" y="93"/>
                      </a:cubicBezTo>
                      <a:lnTo>
                        <a:pt x="279" y="112"/>
                      </a:lnTo>
                      <a:close/>
                      <a:moveTo>
                        <a:pt x="354" y="205"/>
                      </a:moveTo>
                      <a:lnTo>
                        <a:pt x="354" y="205"/>
                      </a:lnTo>
                      <a:cubicBezTo>
                        <a:pt x="372" y="186"/>
                        <a:pt x="391" y="168"/>
                        <a:pt x="372" y="149"/>
                      </a:cubicBezTo>
                      <a:cubicBezTo>
                        <a:pt x="354" y="130"/>
                        <a:pt x="354" y="130"/>
                        <a:pt x="354" y="130"/>
                      </a:cubicBezTo>
                      <a:cubicBezTo>
                        <a:pt x="354" y="112"/>
                        <a:pt x="335" y="112"/>
                        <a:pt x="316" y="112"/>
                      </a:cubicBezTo>
                      <a:cubicBezTo>
                        <a:pt x="298" y="130"/>
                        <a:pt x="298" y="130"/>
                        <a:pt x="298" y="130"/>
                      </a:cubicBezTo>
                      <a:cubicBezTo>
                        <a:pt x="279" y="130"/>
                        <a:pt x="279" y="149"/>
                        <a:pt x="279" y="168"/>
                      </a:cubicBezTo>
                      <a:cubicBezTo>
                        <a:pt x="298" y="205"/>
                        <a:pt x="298" y="205"/>
                        <a:pt x="298" y="205"/>
                      </a:cubicBezTo>
                      <a:cubicBezTo>
                        <a:pt x="298" y="205"/>
                        <a:pt x="316" y="224"/>
                        <a:pt x="335" y="205"/>
                      </a:cubicBezTo>
                      <a:lnTo>
                        <a:pt x="354" y="205"/>
                      </a:lnTo>
                      <a:close/>
                      <a:moveTo>
                        <a:pt x="428" y="298"/>
                      </a:moveTo>
                      <a:lnTo>
                        <a:pt x="428" y="298"/>
                      </a:lnTo>
                      <a:cubicBezTo>
                        <a:pt x="447" y="298"/>
                        <a:pt x="447" y="279"/>
                        <a:pt x="428" y="261"/>
                      </a:cubicBezTo>
                      <a:cubicBezTo>
                        <a:pt x="428" y="242"/>
                        <a:pt x="428" y="242"/>
                        <a:pt x="428" y="242"/>
                      </a:cubicBezTo>
                      <a:cubicBezTo>
                        <a:pt x="410" y="224"/>
                        <a:pt x="391" y="224"/>
                        <a:pt x="372" y="224"/>
                      </a:cubicBezTo>
                      <a:cubicBezTo>
                        <a:pt x="354" y="242"/>
                        <a:pt x="354" y="242"/>
                        <a:pt x="354" y="242"/>
                      </a:cubicBezTo>
                      <a:cubicBezTo>
                        <a:pt x="335" y="242"/>
                        <a:pt x="335" y="261"/>
                        <a:pt x="335" y="279"/>
                      </a:cubicBezTo>
                      <a:cubicBezTo>
                        <a:pt x="354" y="317"/>
                        <a:pt x="354" y="317"/>
                        <a:pt x="354" y="317"/>
                      </a:cubicBezTo>
                      <a:cubicBezTo>
                        <a:pt x="354" y="317"/>
                        <a:pt x="372" y="335"/>
                        <a:pt x="391" y="317"/>
                      </a:cubicBezTo>
                      <a:lnTo>
                        <a:pt x="428" y="298"/>
                      </a:lnTo>
                      <a:close/>
                      <a:moveTo>
                        <a:pt x="484" y="410"/>
                      </a:moveTo>
                      <a:lnTo>
                        <a:pt x="484" y="410"/>
                      </a:lnTo>
                      <a:cubicBezTo>
                        <a:pt x="503" y="410"/>
                        <a:pt x="503" y="391"/>
                        <a:pt x="503" y="373"/>
                      </a:cubicBezTo>
                      <a:cubicBezTo>
                        <a:pt x="484" y="335"/>
                        <a:pt x="484" y="335"/>
                        <a:pt x="484" y="335"/>
                      </a:cubicBezTo>
                      <a:cubicBezTo>
                        <a:pt x="465" y="335"/>
                        <a:pt x="447" y="317"/>
                        <a:pt x="447" y="335"/>
                      </a:cubicBezTo>
                      <a:cubicBezTo>
                        <a:pt x="410" y="354"/>
                        <a:pt x="410" y="354"/>
                        <a:pt x="410" y="354"/>
                      </a:cubicBezTo>
                      <a:cubicBezTo>
                        <a:pt x="391" y="354"/>
                        <a:pt x="391" y="373"/>
                        <a:pt x="391" y="391"/>
                      </a:cubicBezTo>
                      <a:cubicBezTo>
                        <a:pt x="410" y="410"/>
                        <a:pt x="410" y="410"/>
                        <a:pt x="410" y="410"/>
                      </a:cubicBezTo>
                      <a:cubicBezTo>
                        <a:pt x="428" y="428"/>
                        <a:pt x="447" y="428"/>
                        <a:pt x="447" y="428"/>
                      </a:cubicBezTo>
                      <a:lnTo>
                        <a:pt x="484" y="410"/>
                      </a:lnTo>
                      <a:close/>
                      <a:moveTo>
                        <a:pt x="205" y="149"/>
                      </a:moveTo>
                      <a:lnTo>
                        <a:pt x="205" y="149"/>
                      </a:lnTo>
                      <a:cubicBezTo>
                        <a:pt x="205" y="130"/>
                        <a:pt x="223" y="112"/>
                        <a:pt x="205" y="112"/>
                      </a:cubicBezTo>
                      <a:cubicBezTo>
                        <a:pt x="186" y="75"/>
                        <a:pt x="186" y="75"/>
                        <a:pt x="186" y="75"/>
                      </a:cubicBezTo>
                      <a:cubicBezTo>
                        <a:pt x="186" y="56"/>
                        <a:pt x="167" y="56"/>
                        <a:pt x="149" y="75"/>
                      </a:cubicBezTo>
                      <a:cubicBezTo>
                        <a:pt x="130" y="75"/>
                        <a:pt x="130" y="75"/>
                        <a:pt x="130" y="75"/>
                      </a:cubicBezTo>
                      <a:cubicBezTo>
                        <a:pt x="112" y="93"/>
                        <a:pt x="112" y="112"/>
                        <a:pt x="112" y="130"/>
                      </a:cubicBezTo>
                      <a:cubicBezTo>
                        <a:pt x="130" y="149"/>
                        <a:pt x="130" y="149"/>
                        <a:pt x="130" y="149"/>
                      </a:cubicBezTo>
                      <a:cubicBezTo>
                        <a:pt x="130" y="168"/>
                        <a:pt x="149" y="168"/>
                        <a:pt x="167" y="168"/>
                      </a:cubicBezTo>
                      <a:lnTo>
                        <a:pt x="205" y="149"/>
                      </a:lnTo>
                      <a:close/>
                      <a:moveTo>
                        <a:pt x="261" y="261"/>
                      </a:moveTo>
                      <a:lnTo>
                        <a:pt x="261" y="261"/>
                      </a:lnTo>
                      <a:cubicBezTo>
                        <a:pt x="279" y="242"/>
                        <a:pt x="279" y="224"/>
                        <a:pt x="261" y="205"/>
                      </a:cubicBezTo>
                      <a:cubicBezTo>
                        <a:pt x="261" y="186"/>
                        <a:pt x="261" y="186"/>
                        <a:pt x="261" y="186"/>
                      </a:cubicBezTo>
                      <a:cubicBezTo>
                        <a:pt x="242" y="168"/>
                        <a:pt x="223" y="168"/>
                        <a:pt x="205" y="168"/>
                      </a:cubicBezTo>
                      <a:cubicBezTo>
                        <a:pt x="186" y="186"/>
                        <a:pt x="186" y="186"/>
                        <a:pt x="186" y="186"/>
                      </a:cubicBezTo>
                      <a:cubicBezTo>
                        <a:pt x="167" y="205"/>
                        <a:pt x="167" y="224"/>
                        <a:pt x="167" y="224"/>
                      </a:cubicBezTo>
                      <a:cubicBezTo>
                        <a:pt x="186" y="261"/>
                        <a:pt x="186" y="261"/>
                        <a:pt x="186" y="261"/>
                      </a:cubicBezTo>
                      <a:cubicBezTo>
                        <a:pt x="205" y="279"/>
                        <a:pt x="223" y="279"/>
                        <a:pt x="223" y="261"/>
                      </a:cubicBezTo>
                      <a:lnTo>
                        <a:pt x="261" y="261"/>
                      </a:lnTo>
                      <a:close/>
                      <a:moveTo>
                        <a:pt x="316" y="354"/>
                      </a:moveTo>
                      <a:lnTo>
                        <a:pt x="316" y="354"/>
                      </a:lnTo>
                      <a:cubicBezTo>
                        <a:pt x="335" y="354"/>
                        <a:pt x="335" y="335"/>
                        <a:pt x="335" y="317"/>
                      </a:cubicBezTo>
                      <a:cubicBezTo>
                        <a:pt x="316" y="298"/>
                        <a:pt x="316" y="298"/>
                        <a:pt x="316" y="298"/>
                      </a:cubicBezTo>
                      <a:cubicBezTo>
                        <a:pt x="298" y="279"/>
                        <a:pt x="279" y="279"/>
                        <a:pt x="279" y="279"/>
                      </a:cubicBezTo>
                      <a:cubicBezTo>
                        <a:pt x="242" y="298"/>
                        <a:pt x="242" y="298"/>
                        <a:pt x="242" y="298"/>
                      </a:cubicBezTo>
                      <a:cubicBezTo>
                        <a:pt x="223" y="298"/>
                        <a:pt x="223" y="317"/>
                        <a:pt x="242" y="335"/>
                      </a:cubicBezTo>
                      <a:cubicBezTo>
                        <a:pt x="242" y="373"/>
                        <a:pt x="242" y="373"/>
                        <a:pt x="242" y="373"/>
                      </a:cubicBezTo>
                      <a:cubicBezTo>
                        <a:pt x="261" y="373"/>
                        <a:pt x="279" y="391"/>
                        <a:pt x="298" y="373"/>
                      </a:cubicBezTo>
                      <a:lnTo>
                        <a:pt x="316" y="354"/>
                      </a:lnTo>
                      <a:close/>
                      <a:moveTo>
                        <a:pt x="372" y="466"/>
                      </a:moveTo>
                      <a:lnTo>
                        <a:pt x="372" y="466"/>
                      </a:lnTo>
                      <a:cubicBezTo>
                        <a:pt x="391" y="466"/>
                        <a:pt x="391" y="447"/>
                        <a:pt x="391" y="428"/>
                      </a:cubicBezTo>
                      <a:cubicBezTo>
                        <a:pt x="372" y="410"/>
                        <a:pt x="372" y="410"/>
                        <a:pt x="372" y="410"/>
                      </a:cubicBezTo>
                      <a:cubicBezTo>
                        <a:pt x="372" y="391"/>
                        <a:pt x="354" y="391"/>
                        <a:pt x="335" y="391"/>
                      </a:cubicBezTo>
                      <a:cubicBezTo>
                        <a:pt x="298" y="410"/>
                        <a:pt x="298" y="410"/>
                        <a:pt x="298" y="410"/>
                      </a:cubicBezTo>
                      <a:cubicBezTo>
                        <a:pt x="298" y="410"/>
                        <a:pt x="279" y="428"/>
                        <a:pt x="298" y="447"/>
                      </a:cubicBezTo>
                      <a:cubicBezTo>
                        <a:pt x="316" y="466"/>
                        <a:pt x="316" y="466"/>
                        <a:pt x="316" y="466"/>
                      </a:cubicBezTo>
                      <a:cubicBezTo>
                        <a:pt x="316" y="484"/>
                        <a:pt x="335" y="503"/>
                        <a:pt x="354" y="484"/>
                      </a:cubicBezTo>
                      <a:lnTo>
                        <a:pt x="372" y="466"/>
                      </a:lnTo>
                      <a:close/>
                      <a:moveTo>
                        <a:pt x="93" y="205"/>
                      </a:moveTo>
                      <a:lnTo>
                        <a:pt x="93" y="205"/>
                      </a:lnTo>
                      <a:cubicBezTo>
                        <a:pt x="112" y="205"/>
                        <a:pt x="112" y="186"/>
                        <a:pt x="112" y="168"/>
                      </a:cubicBezTo>
                      <a:cubicBezTo>
                        <a:pt x="93" y="130"/>
                        <a:pt x="93" y="130"/>
                        <a:pt x="93" y="130"/>
                      </a:cubicBezTo>
                      <a:cubicBezTo>
                        <a:pt x="74" y="130"/>
                        <a:pt x="56" y="112"/>
                        <a:pt x="56" y="130"/>
                      </a:cubicBezTo>
                      <a:cubicBezTo>
                        <a:pt x="18" y="149"/>
                        <a:pt x="18" y="149"/>
                        <a:pt x="18" y="149"/>
                      </a:cubicBezTo>
                      <a:cubicBezTo>
                        <a:pt x="0" y="149"/>
                        <a:pt x="0" y="168"/>
                        <a:pt x="0" y="186"/>
                      </a:cubicBezTo>
                      <a:cubicBezTo>
                        <a:pt x="18" y="205"/>
                        <a:pt x="18" y="205"/>
                        <a:pt x="18" y="205"/>
                      </a:cubicBezTo>
                      <a:cubicBezTo>
                        <a:pt x="37" y="224"/>
                        <a:pt x="56" y="224"/>
                        <a:pt x="74" y="224"/>
                      </a:cubicBezTo>
                      <a:lnTo>
                        <a:pt x="93" y="205"/>
                      </a:lnTo>
                      <a:close/>
                      <a:moveTo>
                        <a:pt x="149" y="317"/>
                      </a:moveTo>
                      <a:lnTo>
                        <a:pt x="149" y="317"/>
                      </a:lnTo>
                      <a:cubicBezTo>
                        <a:pt x="167" y="298"/>
                        <a:pt x="167" y="279"/>
                        <a:pt x="167" y="279"/>
                      </a:cubicBezTo>
                      <a:cubicBezTo>
                        <a:pt x="149" y="242"/>
                        <a:pt x="149" y="242"/>
                        <a:pt x="149" y="242"/>
                      </a:cubicBezTo>
                      <a:cubicBezTo>
                        <a:pt x="149" y="224"/>
                        <a:pt x="130" y="224"/>
                        <a:pt x="112" y="224"/>
                      </a:cubicBezTo>
                      <a:cubicBezTo>
                        <a:pt x="74" y="242"/>
                        <a:pt x="74" y="242"/>
                        <a:pt x="74" y="242"/>
                      </a:cubicBezTo>
                      <a:cubicBezTo>
                        <a:pt x="74" y="261"/>
                        <a:pt x="56" y="279"/>
                        <a:pt x="74" y="279"/>
                      </a:cubicBezTo>
                      <a:cubicBezTo>
                        <a:pt x="93" y="317"/>
                        <a:pt x="93" y="317"/>
                        <a:pt x="93" y="317"/>
                      </a:cubicBezTo>
                      <a:cubicBezTo>
                        <a:pt x="93" y="335"/>
                        <a:pt x="112" y="335"/>
                        <a:pt x="130" y="335"/>
                      </a:cubicBezTo>
                      <a:lnTo>
                        <a:pt x="149" y="317"/>
                      </a:lnTo>
                      <a:close/>
                      <a:moveTo>
                        <a:pt x="205" y="428"/>
                      </a:moveTo>
                      <a:lnTo>
                        <a:pt x="205" y="428"/>
                      </a:lnTo>
                      <a:cubicBezTo>
                        <a:pt x="223" y="410"/>
                        <a:pt x="242" y="391"/>
                        <a:pt x="223" y="373"/>
                      </a:cubicBezTo>
                      <a:cubicBezTo>
                        <a:pt x="205" y="354"/>
                        <a:pt x="205" y="354"/>
                        <a:pt x="205" y="354"/>
                      </a:cubicBezTo>
                      <a:cubicBezTo>
                        <a:pt x="205" y="335"/>
                        <a:pt x="186" y="335"/>
                        <a:pt x="167" y="335"/>
                      </a:cubicBezTo>
                      <a:cubicBezTo>
                        <a:pt x="149" y="354"/>
                        <a:pt x="149" y="354"/>
                        <a:pt x="149" y="354"/>
                      </a:cubicBezTo>
                      <a:cubicBezTo>
                        <a:pt x="130" y="373"/>
                        <a:pt x="130" y="391"/>
                        <a:pt x="130" y="391"/>
                      </a:cubicBezTo>
                      <a:cubicBezTo>
                        <a:pt x="149" y="428"/>
                        <a:pt x="149" y="428"/>
                        <a:pt x="149" y="428"/>
                      </a:cubicBezTo>
                      <a:cubicBezTo>
                        <a:pt x="149" y="447"/>
                        <a:pt x="167" y="447"/>
                        <a:pt x="186" y="428"/>
                      </a:cubicBezTo>
                      <a:lnTo>
                        <a:pt x="205" y="428"/>
                      </a:lnTo>
                      <a:close/>
                      <a:moveTo>
                        <a:pt x="279" y="522"/>
                      </a:moveTo>
                      <a:lnTo>
                        <a:pt x="279" y="522"/>
                      </a:lnTo>
                      <a:cubicBezTo>
                        <a:pt x="298" y="522"/>
                        <a:pt x="298" y="503"/>
                        <a:pt x="279" y="484"/>
                      </a:cubicBezTo>
                      <a:cubicBezTo>
                        <a:pt x="279" y="466"/>
                        <a:pt x="279" y="466"/>
                        <a:pt x="279" y="466"/>
                      </a:cubicBezTo>
                      <a:cubicBezTo>
                        <a:pt x="261" y="447"/>
                        <a:pt x="242" y="447"/>
                        <a:pt x="223" y="447"/>
                      </a:cubicBezTo>
                      <a:cubicBezTo>
                        <a:pt x="205" y="466"/>
                        <a:pt x="205" y="466"/>
                        <a:pt x="205" y="466"/>
                      </a:cubicBezTo>
                      <a:cubicBezTo>
                        <a:pt x="186" y="466"/>
                        <a:pt x="186" y="484"/>
                        <a:pt x="186" y="503"/>
                      </a:cubicBezTo>
                      <a:cubicBezTo>
                        <a:pt x="205" y="540"/>
                        <a:pt x="205" y="540"/>
                        <a:pt x="205" y="540"/>
                      </a:cubicBezTo>
                      <a:cubicBezTo>
                        <a:pt x="205" y="540"/>
                        <a:pt x="223" y="559"/>
                        <a:pt x="242" y="540"/>
                      </a:cubicBezTo>
                      <a:lnTo>
                        <a:pt x="279" y="522"/>
                      </a:lnTo>
                      <a:close/>
                      <a:moveTo>
                        <a:pt x="540" y="522"/>
                      </a:moveTo>
                      <a:lnTo>
                        <a:pt x="540" y="522"/>
                      </a:lnTo>
                      <a:cubicBezTo>
                        <a:pt x="559" y="503"/>
                        <a:pt x="559" y="484"/>
                        <a:pt x="559" y="484"/>
                      </a:cubicBezTo>
                      <a:cubicBezTo>
                        <a:pt x="540" y="447"/>
                        <a:pt x="540" y="447"/>
                        <a:pt x="540" y="447"/>
                      </a:cubicBezTo>
                      <a:cubicBezTo>
                        <a:pt x="521" y="428"/>
                        <a:pt x="503" y="428"/>
                        <a:pt x="503" y="428"/>
                      </a:cubicBezTo>
                      <a:cubicBezTo>
                        <a:pt x="465" y="447"/>
                        <a:pt x="465" y="447"/>
                        <a:pt x="465" y="447"/>
                      </a:cubicBezTo>
                      <a:cubicBezTo>
                        <a:pt x="447" y="466"/>
                        <a:pt x="447" y="484"/>
                        <a:pt x="447" y="484"/>
                      </a:cubicBezTo>
                      <a:cubicBezTo>
                        <a:pt x="465" y="522"/>
                        <a:pt x="465" y="522"/>
                        <a:pt x="465" y="522"/>
                      </a:cubicBezTo>
                      <a:cubicBezTo>
                        <a:pt x="484" y="540"/>
                        <a:pt x="503" y="540"/>
                        <a:pt x="521" y="540"/>
                      </a:cubicBezTo>
                      <a:lnTo>
                        <a:pt x="540" y="522"/>
                      </a:lnTo>
                      <a:close/>
                      <a:moveTo>
                        <a:pt x="596" y="633"/>
                      </a:moveTo>
                      <a:lnTo>
                        <a:pt x="596" y="633"/>
                      </a:lnTo>
                      <a:cubicBezTo>
                        <a:pt x="614" y="615"/>
                        <a:pt x="614" y="596"/>
                        <a:pt x="614" y="577"/>
                      </a:cubicBezTo>
                      <a:cubicBezTo>
                        <a:pt x="596" y="559"/>
                        <a:pt x="596" y="559"/>
                        <a:pt x="596" y="559"/>
                      </a:cubicBezTo>
                      <a:cubicBezTo>
                        <a:pt x="596" y="540"/>
                        <a:pt x="577" y="540"/>
                        <a:pt x="559" y="540"/>
                      </a:cubicBezTo>
                      <a:cubicBezTo>
                        <a:pt x="521" y="559"/>
                        <a:pt x="521" y="559"/>
                        <a:pt x="521" y="559"/>
                      </a:cubicBezTo>
                      <a:cubicBezTo>
                        <a:pt x="521" y="577"/>
                        <a:pt x="503" y="596"/>
                        <a:pt x="521" y="596"/>
                      </a:cubicBezTo>
                      <a:cubicBezTo>
                        <a:pt x="540" y="633"/>
                        <a:pt x="540" y="633"/>
                        <a:pt x="540" y="633"/>
                      </a:cubicBezTo>
                      <a:cubicBezTo>
                        <a:pt x="540" y="652"/>
                        <a:pt x="559" y="652"/>
                        <a:pt x="577" y="633"/>
                      </a:cubicBezTo>
                      <a:lnTo>
                        <a:pt x="596" y="633"/>
                      </a:lnTo>
                      <a:close/>
                      <a:moveTo>
                        <a:pt x="428" y="577"/>
                      </a:moveTo>
                      <a:lnTo>
                        <a:pt x="428" y="577"/>
                      </a:lnTo>
                      <a:cubicBezTo>
                        <a:pt x="447" y="559"/>
                        <a:pt x="447" y="559"/>
                        <a:pt x="447" y="540"/>
                      </a:cubicBezTo>
                      <a:cubicBezTo>
                        <a:pt x="428" y="503"/>
                        <a:pt x="428" y="503"/>
                        <a:pt x="428" y="503"/>
                      </a:cubicBezTo>
                      <a:cubicBezTo>
                        <a:pt x="428" y="484"/>
                        <a:pt x="410" y="484"/>
                        <a:pt x="391" y="503"/>
                      </a:cubicBezTo>
                      <a:cubicBezTo>
                        <a:pt x="354" y="503"/>
                        <a:pt x="354" y="503"/>
                        <a:pt x="354" y="503"/>
                      </a:cubicBezTo>
                      <a:cubicBezTo>
                        <a:pt x="354" y="522"/>
                        <a:pt x="335" y="540"/>
                        <a:pt x="354" y="559"/>
                      </a:cubicBezTo>
                      <a:cubicBezTo>
                        <a:pt x="372" y="577"/>
                        <a:pt x="372" y="577"/>
                        <a:pt x="372" y="577"/>
                      </a:cubicBezTo>
                      <a:cubicBezTo>
                        <a:pt x="372" y="596"/>
                        <a:pt x="391" y="596"/>
                        <a:pt x="410" y="596"/>
                      </a:cubicBezTo>
                      <a:lnTo>
                        <a:pt x="428" y="577"/>
                      </a:lnTo>
                      <a:close/>
                      <a:moveTo>
                        <a:pt x="503" y="689"/>
                      </a:moveTo>
                      <a:lnTo>
                        <a:pt x="503" y="689"/>
                      </a:lnTo>
                      <a:cubicBezTo>
                        <a:pt x="503" y="671"/>
                        <a:pt x="521" y="652"/>
                        <a:pt x="503" y="652"/>
                      </a:cubicBezTo>
                      <a:cubicBezTo>
                        <a:pt x="484" y="615"/>
                        <a:pt x="484" y="615"/>
                        <a:pt x="484" y="615"/>
                      </a:cubicBezTo>
                      <a:cubicBezTo>
                        <a:pt x="484" y="596"/>
                        <a:pt x="465" y="596"/>
                        <a:pt x="447" y="596"/>
                      </a:cubicBezTo>
                      <a:cubicBezTo>
                        <a:pt x="428" y="615"/>
                        <a:pt x="428" y="615"/>
                        <a:pt x="428" y="615"/>
                      </a:cubicBezTo>
                      <a:cubicBezTo>
                        <a:pt x="410" y="633"/>
                        <a:pt x="410" y="652"/>
                        <a:pt x="410" y="652"/>
                      </a:cubicBezTo>
                      <a:cubicBezTo>
                        <a:pt x="428" y="689"/>
                        <a:pt x="428" y="689"/>
                        <a:pt x="428" y="689"/>
                      </a:cubicBezTo>
                      <a:cubicBezTo>
                        <a:pt x="428" y="708"/>
                        <a:pt x="447" y="708"/>
                        <a:pt x="465" y="708"/>
                      </a:cubicBezTo>
                      <a:lnTo>
                        <a:pt x="503" y="689"/>
                      </a:lnTo>
                      <a:close/>
                      <a:moveTo>
                        <a:pt x="335" y="633"/>
                      </a:moveTo>
                      <a:lnTo>
                        <a:pt x="335" y="633"/>
                      </a:lnTo>
                      <a:cubicBezTo>
                        <a:pt x="354" y="633"/>
                        <a:pt x="354" y="615"/>
                        <a:pt x="335" y="596"/>
                      </a:cubicBezTo>
                      <a:cubicBezTo>
                        <a:pt x="335" y="559"/>
                        <a:pt x="335" y="559"/>
                        <a:pt x="335" y="559"/>
                      </a:cubicBezTo>
                      <a:cubicBezTo>
                        <a:pt x="316" y="559"/>
                        <a:pt x="298" y="540"/>
                        <a:pt x="279" y="559"/>
                      </a:cubicBezTo>
                      <a:cubicBezTo>
                        <a:pt x="261" y="577"/>
                        <a:pt x="261" y="577"/>
                        <a:pt x="261" y="577"/>
                      </a:cubicBezTo>
                      <a:cubicBezTo>
                        <a:pt x="242" y="577"/>
                        <a:pt x="242" y="596"/>
                        <a:pt x="242" y="615"/>
                      </a:cubicBezTo>
                      <a:cubicBezTo>
                        <a:pt x="261" y="633"/>
                        <a:pt x="261" y="633"/>
                        <a:pt x="261" y="633"/>
                      </a:cubicBezTo>
                      <a:cubicBezTo>
                        <a:pt x="279" y="652"/>
                        <a:pt x="279" y="652"/>
                        <a:pt x="298" y="652"/>
                      </a:cubicBezTo>
                      <a:lnTo>
                        <a:pt x="335" y="633"/>
                      </a:lnTo>
                      <a:close/>
                      <a:moveTo>
                        <a:pt x="391" y="745"/>
                      </a:moveTo>
                      <a:lnTo>
                        <a:pt x="391" y="745"/>
                      </a:lnTo>
                      <a:cubicBezTo>
                        <a:pt x="410" y="726"/>
                        <a:pt x="410" y="708"/>
                        <a:pt x="410" y="708"/>
                      </a:cubicBezTo>
                      <a:cubicBezTo>
                        <a:pt x="391" y="671"/>
                        <a:pt x="391" y="671"/>
                        <a:pt x="391" y="671"/>
                      </a:cubicBezTo>
                      <a:cubicBezTo>
                        <a:pt x="372" y="652"/>
                        <a:pt x="354" y="652"/>
                        <a:pt x="354" y="671"/>
                      </a:cubicBezTo>
                      <a:cubicBezTo>
                        <a:pt x="316" y="671"/>
                        <a:pt x="316" y="671"/>
                        <a:pt x="316" y="671"/>
                      </a:cubicBezTo>
                      <a:cubicBezTo>
                        <a:pt x="298" y="689"/>
                        <a:pt x="298" y="708"/>
                        <a:pt x="298" y="726"/>
                      </a:cubicBezTo>
                      <a:cubicBezTo>
                        <a:pt x="316" y="745"/>
                        <a:pt x="316" y="745"/>
                        <a:pt x="316" y="745"/>
                      </a:cubicBezTo>
                      <a:cubicBezTo>
                        <a:pt x="335" y="764"/>
                        <a:pt x="354" y="764"/>
                        <a:pt x="372" y="764"/>
                      </a:cubicBezTo>
                      <a:lnTo>
                        <a:pt x="391" y="745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Sļïḑè">
                  <a:extLst>
                    <a:ext uri="{FF2B5EF4-FFF2-40B4-BE49-F238E27FC236}">
                      <a16:creationId xmlns:a16="http://schemas.microsoft.com/office/drawing/2014/main" xmlns="" id="{ABE4C1C0-BA9A-41F4-9E85-575581B505D0}"/>
                    </a:ext>
                  </a:extLst>
                </p:cNvPr>
                <p:cNvSpPr/>
                <p:nvPr/>
              </p:nvSpPr>
              <p:spPr bwMode="auto">
                <a:xfrm rot="19800000">
                  <a:off x="6944546" y="5479437"/>
                  <a:ext cx="1843721" cy="643716"/>
                </a:xfrm>
                <a:custGeom>
                  <a:avLst/>
                  <a:gdLst>
                    <a:gd name="T0" fmla="*/ 19 w 1025"/>
                    <a:gd name="T1" fmla="*/ 0 h 355"/>
                    <a:gd name="T2" fmla="*/ 19 w 1025"/>
                    <a:gd name="T3" fmla="*/ 0 h 355"/>
                    <a:gd name="T4" fmla="*/ 0 w 1025"/>
                    <a:gd name="T5" fmla="*/ 56 h 355"/>
                    <a:gd name="T6" fmla="*/ 1006 w 1025"/>
                    <a:gd name="T7" fmla="*/ 354 h 355"/>
                    <a:gd name="T8" fmla="*/ 1024 w 1025"/>
                    <a:gd name="T9" fmla="*/ 298 h 355"/>
                    <a:gd name="T10" fmla="*/ 19 w 1025"/>
                    <a:gd name="T11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5" h="355">
                      <a:moveTo>
                        <a:pt x="19" y="0"/>
                      </a:moveTo>
                      <a:lnTo>
                        <a:pt x="19" y="0"/>
                      </a:ln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006" y="354"/>
                        <a:pt x="1006" y="354"/>
                        <a:pt x="1006" y="354"/>
                      </a:cubicBezTo>
                      <a:cubicBezTo>
                        <a:pt x="1006" y="336"/>
                        <a:pt x="1024" y="317"/>
                        <a:pt x="1024" y="298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2" name="ïslïḑè">
                <a:extLst>
                  <a:ext uri="{FF2B5EF4-FFF2-40B4-BE49-F238E27FC236}">
                    <a16:creationId xmlns:a16="http://schemas.microsoft.com/office/drawing/2014/main" xmlns="" id="{6E685359-0D12-4E53-9266-00297460FBAC}"/>
                  </a:ext>
                </a:extLst>
              </p:cNvPr>
              <p:cNvSpPr txBox="1"/>
              <p:nvPr/>
            </p:nvSpPr>
            <p:spPr>
              <a:xfrm>
                <a:off x="1233620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03" name="iṧliḑê">
                <a:extLst>
                  <a:ext uri="{FF2B5EF4-FFF2-40B4-BE49-F238E27FC236}">
                    <a16:creationId xmlns:a16="http://schemas.microsoft.com/office/drawing/2014/main" xmlns="" id="{DBD0463F-05CD-4AF7-B05D-EF157966BFB2}"/>
                  </a:ext>
                </a:extLst>
              </p:cNvPr>
              <p:cNvSpPr txBox="1"/>
              <p:nvPr/>
            </p:nvSpPr>
            <p:spPr>
              <a:xfrm>
                <a:off x="1279382" y="4770160"/>
                <a:ext cx="3031262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7" name="íṧlîḋé">
              <a:extLst>
                <a:ext uri="{FF2B5EF4-FFF2-40B4-BE49-F238E27FC236}">
                  <a16:creationId xmlns:a16="http://schemas.microsoft.com/office/drawing/2014/main" xmlns="" id="{80DF8A2F-BF50-46A8-A33B-B2C0CFB9AB36}"/>
                </a:ext>
              </a:extLst>
            </p:cNvPr>
            <p:cNvGrpSpPr/>
            <p:nvPr/>
          </p:nvGrpSpPr>
          <p:grpSpPr>
            <a:xfrm>
              <a:off x="4539384" y="1669459"/>
              <a:ext cx="3079888" cy="4054541"/>
              <a:chOff x="4557321" y="1669459"/>
              <a:chExt cx="3079888" cy="4054541"/>
            </a:xfrm>
          </p:grpSpPr>
          <p:grpSp>
            <p:nvGrpSpPr>
              <p:cNvPr id="77" name="ïśḷíḓé">
                <a:extLst>
                  <a:ext uri="{FF2B5EF4-FFF2-40B4-BE49-F238E27FC236}">
                    <a16:creationId xmlns:a16="http://schemas.microsoft.com/office/drawing/2014/main" xmlns="" id="{193C6214-99DB-45DE-8F35-2C3824D0C78B}"/>
                  </a:ext>
                </a:extLst>
              </p:cNvPr>
              <p:cNvGrpSpPr/>
              <p:nvPr/>
            </p:nvGrpSpPr>
            <p:grpSpPr>
              <a:xfrm>
                <a:off x="5209114" y="1669459"/>
                <a:ext cx="1767422" cy="2033691"/>
                <a:chOff x="1522413" y="800100"/>
                <a:chExt cx="4660900" cy="5360988"/>
              </a:xfrm>
            </p:grpSpPr>
            <p:sp>
              <p:nvSpPr>
                <p:cNvPr id="80" name="ïŝlîḋe">
                  <a:extLst>
                    <a:ext uri="{FF2B5EF4-FFF2-40B4-BE49-F238E27FC236}">
                      <a16:creationId xmlns:a16="http://schemas.microsoft.com/office/drawing/2014/main" xmlns="" id="{6220791C-72C5-48E6-9F65-2D9D0886FEEB}"/>
                    </a:ext>
                  </a:extLst>
                </p:cNvPr>
                <p:cNvSpPr/>
                <p:nvPr/>
              </p:nvSpPr>
              <p:spPr bwMode="auto">
                <a:xfrm>
                  <a:off x="1522413" y="800100"/>
                  <a:ext cx="4660900" cy="5360988"/>
                </a:xfrm>
                <a:custGeom>
                  <a:avLst/>
                  <a:gdLst>
                    <a:gd name="T0" fmla="*/ 6681 w 12949"/>
                    <a:gd name="T1" fmla="*/ 0 h 14892"/>
                    <a:gd name="T2" fmla="*/ 6267 w 12949"/>
                    <a:gd name="T3" fmla="*/ 0 h 14892"/>
                    <a:gd name="T4" fmla="*/ 6267 w 12949"/>
                    <a:gd name="T5" fmla="*/ 1026 h 14892"/>
                    <a:gd name="T6" fmla="*/ 4018 w 12949"/>
                    <a:gd name="T7" fmla="*/ 1026 h 14892"/>
                    <a:gd name="T8" fmla="*/ 4018 w 12949"/>
                    <a:gd name="T9" fmla="*/ 1266 h 14892"/>
                    <a:gd name="T10" fmla="*/ 0 w 12949"/>
                    <a:gd name="T11" fmla="*/ 1266 h 14892"/>
                    <a:gd name="T12" fmla="*/ 0 w 12949"/>
                    <a:gd name="T13" fmla="*/ 1681 h 14892"/>
                    <a:gd name="T14" fmla="*/ 655 w 12949"/>
                    <a:gd name="T15" fmla="*/ 1681 h 14892"/>
                    <a:gd name="T16" fmla="*/ 655 w 12949"/>
                    <a:gd name="T17" fmla="*/ 10306 h 14892"/>
                    <a:gd name="T18" fmla="*/ 0 w 12949"/>
                    <a:gd name="T19" fmla="*/ 10306 h 14892"/>
                    <a:gd name="T20" fmla="*/ 0 w 12949"/>
                    <a:gd name="T21" fmla="*/ 10699 h 14892"/>
                    <a:gd name="T22" fmla="*/ 2970 w 12949"/>
                    <a:gd name="T23" fmla="*/ 10699 h 14892"/>
                    <a:gd name="T24" fmla="*/ 1070 w 12949"/>
                    <a:gd name="T25" fmla="*/ 14891 h 14892"/>
                    <a:gd name="T26" fmla="*/ 1528 w 12949"/>
                    <a:gd name="T27" fmla="*/ 14891 h 14892"/>
                    <a:gd name="T28" fmla="*/ 3428 w 12949"/>
                    <a:gd name="T29" fmla="*/ 10699 h 14892"/>
                    <a:gd name="T30" fmla="*/ 6267 w 12949"/>
                    <a:gd name="T31" fmla="*/ 10699 h 14892"/>
                    <a:gd name="T32" fmla="*/ 6267 w 12949"/>
                    <a:gd name="T33" fmla="*/ 13363 h 14892"/>
                    <a:gd name="T34" fmla="*/ 6681 w 12949"/>
                    <a:gd name="T35" fmla="*/ 13363 h 14892"/>
                    <a:gd name="T36" fmla="*/ 6681 w 12949"/>
                    <a:gd name="T37" fmla="*/ 10699 h 14892"/>
                    <a:gd name="T38" fmla="*/ 9542 w 12949"/>
                    <a:gd name="T39" fmla="*/ 10699 h 14892"/>
                    <a:gd name="T40" fmla="*/ 11442 w 12949"/>
                    <a:gd name="T41" fmla="*/ 14891 h 14892"/>
                    <a:gd name="T42" fmla="*/ 11900 w 12949"/>
                    <a:gd name="T43" fmla="*/ 14891 h 14892"/>
                    <a:gd name="T44" fmla="*/ 10000 w 12949"/>
                    <a:gd name="T45" fmla="*/ 10699 h 14892"/>
                    <a:gd name="T46" fmla="*/ 12948 w 12949"/>
                    <a:gd name="T47" fmla="*/ 10699 h 14892"/>
                    <a:gd name="T48" fmla="*/ 12948 w 12949"/>
                    <a:gd name="T49" fmla="*/ 10306 h 14892"/>
                    <a:gd name="T50" fmla="*/ 12358 w 12949"/>
                    <a:gd name="T51" fmla="*/ 10306 h 14892"/>
                    <a:gd name="T52" fmla="*/ 12358 w 12949"/>
                    <a:gd name="T53" fmla="*/ 1681 h 14892"/>
                    <a:gd name="T54" fmla="*/ 12948 w 12949"/>
                    <a:gd name="T55" fmla="*/ 1681 h 14892"/>
                    <a:gd name="T56" fmla="*/ 12948 w 12949"/>
                    <a:gd name="T57" fmla="*/ 1266 h 14892"/>
                    <a:gd name="T58" fmla="*/ 8930 w 12949"/>
                    <a:gd name="T59" fmla="*/ 1266 h 14892"/>
                    <a:gd name="T60" fmla="*/ 8930 w 12949"/>
                    <a:gd name="T61" fmla="*/ 1026 h 14892"/>
                    <a:gd name="T62" fmla="*/ 6681 w 12949"/>
                    <a:gd name="T63" fmla="*/ 1026 h 14892"/>
                    <a:gd name="T64" fmla="*/ 6681 w 12949"/>
                    <a:gd name="T65" fmla="*/ 0 h 14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49" h="14892">
                      <a:moveTo>
                        <a:pt x="6681" y="0"/>
                      </a:moveTo>
                      <a:lnTo>
                        <a:pt x="6267" y="0"/>
                      </a:lnTo>
                      <a:lnTo>
                        <a:pt x="6267" y="1026"/>
                      </a:lnTo>
                      <a:lnTo>
                        <a:pt x="4018" y="1026"/>
                      </a:lnTo>
                      <a:lnTo>
                        <a:pt x="4018" y="1266"/>
                      </a:lnTo>
                      <a:lnTo>
                        <a:pt x="0" y="1266"/>
                      </a:lnTo>
                      <a:lnTo>
                        <a:pt x="0" y="1681"/>
                      </a:lnTo>
                      <a:lnTo>
                        <a:pt x="655" y="1681"/>
                      </a:lnTo>
                      <a:lnTo>
                        <a:pt x="655" y="10306"/>
                      </a:lnTo>
                      <a:lnTo>
                        <a:pt x="0" y="10306"/>
                      </a:lnTo>
                      <a:lnTo>
                        <a:pt x="0" y="10699"/>
                      </a:lnTo>
                      <a:lnTo>
                        <a:pt x="2970" y="10699"/>
                      </a:lnTo>
                      <a:lnTo>
                        <a:pt x="1070" y="14891"/>
                      </a:lnTo>
                      <a:lnTo>
                        <a:pt x="1528" y="14891"/>
                      </a:lnTo>
                      <a:lnTo>
                        <a:pt x="3428" y="10699"/>
                      </a:lnTo>
                      <a:lnTo>
                        <a:pt x="6267" y="10699"/>
                      </a:lnTo>
                      <a:lnTo>
                        <a:pt x="6267" y="13363"/>
                      </a:lnTo>
                      <a:lnTo>
                        <a:pt x="6681" y="13363"/>
                      </a:lnTo>
                      <a:lnTo>
                        <a:pt x="6681" y="10699"/>
                      </a:lnTo>
                      <a:lnTo>
                        <a:pt x="9542" y="10699"/>
                      </a:lnTo>
                      <a:lnTo>
                        <a:pt x="11442" y="14891"/>
                      </a:lnTo>
                      <a:lnTo>
                        <a:pt x="11900" y="14891"/>
                      </a:lnTo>
                      <a:lnTo>
                        <a:pt x="10000" y="10699"/>
                      </a:lnTo>
                      <a:lnTo>
                        <a:pt x="12948" y="10699"/>
                      </a:lnTo>
                      <a:lnTo>
                        <a:pt x="12948" y="10306"/>
                      </a:lnTo>
                      <a:lnTo>
                        <a:pt x="12358" y="10306"/>
                      </a:lnTo>
                      <a:lnTo>
                        <a:pt x="12358" y="1681"/>
                      </a:lnTo>
                      <a:lnTo>
                        <a:pt x="12948" y="1681"/>
                      </a:lnTo>
                      <a:lnTo>
                        <a:pt x="12948" y="1266"/>
                      </a:lnTo>
                      <a:lnTo>
                        <a:pt x="8930" y="1266"/>
                      </a:lnTo>
                      <a:lnTo>
                        <a:pt x="8930" y="1026"/>
                      </a:lnTo>
                      <a:lnTo>
                        <a:pt x="6681" y="1026"/>
                      </a:lnTo>
                      <a:lnTo>
                        <a:pt x="6681" y="0"/>
                      </a:lnTo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śļiḍé">
                  <a:extLst>
                    <a:ext uri="{FF2B5EF4-FFF2-40B4-BE49-F238E27FC236}">
                      <a16:creationId xmlns:a16="http://schemas.microsoft.com/office/drawing/2014/main" xmlns="" id="{3FD52D81-C5CE-455E-80E3-0C008BE4DEF2}"/>
                    </a:ext>
                  </a:extLst>
                </p:cNvPr>
                <p:cNvSpPr/>
                <p:nvPr/>
              </p:nvSpPr>
              <p:spPr bwMode="auto">
                <a:xfrm>
                  <a:off x="1522413" y="800100"/>
                  <a:ext cx="4660900" cy="5360988"/>
                </a:xfrm>
                <a:custGeom>
                  <a:avLst/>
                  <a:gdLst>
                    <a:gd name="T0" fmla="*/ 6681 w 12949"/>
                    <a:gd name="T1" fmla="*/ 0 h 14892"/>
                    <a:gd name="T2" fmla="*/ 6267 w 12949"/>
                    <a:gd name="T3" fmla="*/ 0 h 14892"/>
                    <a:gd name="T4" fmla="*/ 6267 w 12949"/>
                    <a:gd name="T5" fmla="*/ 1026 h 14892"/>
                    <a:gd name="T6" fmla="*/ 4018 w 12949"/>
                    <a:gd name="T7" fmla="*/ 1026 h 14892"/>
                    <a:gd name="T8" fmla="*/ 4018 w 12949"/>
                    <a:gd name="T9" fmla="*/ 1266 h 14892"/>
                    <a:gd name="T10" fmla="*/ 0 w 12949"/>
                    <a:gd name="T11" fmla="*/ 1266 h 14892"/>
                    <a:gd name="T12" fmla="*/ 0 w 12949"/>
                    <a:gd name="T13" fmla="*/ 1681 h 14892"/>
                    <a:gd name="T14" fmla="*/ 655 w 12949"/>
                    <a:gd name="T15" fmla="*/ 1681 h 14892"/>
                    <a:gd name="T16" fmla="*/ 655 w 12949"/>
                    <a:gd name="T17" fmla="*/ 10306 h 14892"/>
                    <a:gd name="T18" fmla="*/ 0 w 12949"/>
                    <a:gd name="T19" fmla="*/ 10306 h 14892"/>
                    <a:gd name="T20" fmla="*/ 0 w 12949"/>
                    <a:gd name="T21" fmla="*/ 10699 h 14892"/>
                    <a:gd name="T22" fmla="*/ 2970 w 12949"/>
                    <a:gd name="T23" fmla="*/ 10699 h 14892"/>
                    <a:gd name="T24" fmla="*/ 1070 w 12949"/>
                    <a:gd name="T25" fmla="*/ 14891 h 14892"/>
                    <a:gd name="T26" fmla="*/ 1528 w 12949"/>
                    <a:gd name="T27" fmla="*/ 14891 h 14892"/>
                    <a:gd name="T28" fmla="*/ 3428 w 12949"/>
                    <a:gd name="T29" fmla="*/ 10699 h 14892"/>
                    <a:gd name="T30" fmla="*/ 6267 w 12949"/>
                    <a:gd name="T31" fmla="*/ 10699 h 14892"/>
                    <a:gd name="T32" fmla="*/ 6267 w 12949"/>
                    <a:gd name="T33" fmla="*/ 13363 h 14892"/>
                    <a:gd name="T34" fmla="*/ 6681 w 12949"/>
                    <a:gd name="T35" fmla="*/ 13363 h 14892"/>
                    <a:gd name="T36" fmla="*/ 6681 w 12949"/>
                    <a:gd name="T37" fmla="*/ 10699 h 14892"/>
                    <a:gd name="T38" fmla="*/ 9542 w 12949"/>
                    <a:gd name="T39" fmla="*/ 10699 h 14892"/>
                    <a:gd name="T40" fmla="*/ 11442 w 12949"/>
                    <a:gd name="T41" fmla="*/ 14891 h 14892"/>
                    <a:gd name="T42" fmla="*/ 11900 w 12949"/>
                    <a:gd name="T43" fmla="*/ 14891 h 14892"/>
                    <a:gd name="T44" fmla="*/ 10000 w 12949"/>
                    <a:gd name="T45" fmla="*/ 10699 h 14892"/>
                    <a:gd name="T46" fmla="*/ 12948 w 12949"/>
                    <a:gd name="T47" fmla="*/ 10699 h 14892"/>
                    <a:gd name="T48" fmla="*/ 12948 w 12949"/>
                    <a:gd name="T49" fmla="*/ 10306 h 14892"/>
                    <a:gd name="T50" fmla="*/ 12358 w 12949"/>
                    <a:gd name="T51" fmla="*/ 10306 h 14892"/>
                    <a:gd name="T52" fmla="*/ 12358 w 12949"/>
                    <a:gd name="T53" fmla="*/ 1681 h 14892"/>
                    <a:gd name="T54" fmla="*/ 12948 w 12949"/>
                    <a:gd name="T55" fmla="*/ 1681 h 14892"/>
                    <a:gd name="T56" fmla="*/ 12948 w 12949"/>
                    <a:gd name="T57" fmla="*/ 1266 h 14892"/>
                    <a:gd name="T58" fmla="*/ 8930 w 12949"/>
                    <a:gd name="T59" fmla="*/ 1266 h 14892"/>
                    <a:gd name="T60" fmla="*/ 8930 w 12949"/>
                    <a:gd name="T61" fmla="*/ 1026 h 14892"/>
                    <a:gd name="T62" fmla="*/ 6681 w 12949"/>
                    <a:gd name="T63" fmla="*/ 1026 h 14892"/>
                    <a:gd name="T64" fmla="*/ 6681 w 12949"/>
                    <a:gd name="T65" fmla="*/ 0 h 14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49" h="14892">
                      <a:moveTo>
                        <a:pt x="6681" y="0"/>
                      </a:moveTo>
                      <a:lnTo>
                        <a:pt x="6267" y="0"/>
                      </a:lnTo>
                      <a:lnTo>
                        <a:pt x="6267" y="1026"/>
                      </a:lnTo>
                      <a:lnTo>
                        <a:pt x="4018" y="1026"/>
                      </a:lnTo>
                      <a:lnTo>
                        <a:pt x="4018" y="1266"/>
                      </a:lnTo>
                      <a:lnTo>
                        <a:pt x="0" y="1266"/>
                      </a:lnTo>
                      <a:lnTo>
                        <a:pt x="0" y="1681"/>
                      </a:lnTo>
                      <a:lnTo>
                        <a:pt x="655" y="1681"/>
                      </a:lnTo>
                      <a:lnTo>
                        <a:pt x="655" y="10306"/>
                      </a:lnTo>
                      <a:lnTo>
                        <a:pt x="0" y="10306"/>
                      </a:lnTo>
                      <a:lnTo>
                        <a:pt x="0" y="10699"/>
                      </a:lnTo>
                      <a:lnTo>
                        <a:pt x="2970" y="10699"/>
                      </a:lnTo>
                      <a:lnTo>
                        <a:pt x="1070" y="14891"/>
                      </a:lnTo>
                      <a:lnTo>
                        <a:pt x="1528" y="14891"/>
                      </a:lnTo>
                      <a:lnTo>
                        <a:pt x="3428" y="10699"/>
                      </a:lnTo>
                      <a:lnTo>
                        <a:pt x="6267" y="10699"/>
                      </a:lnTo>
                      <a:lnTo>
                        <a:pt x="6267" y="13363"/>
                      </a:lnTo>
                      <a:lnTo>
                        <a:pt x="6681" y="13363"/>
                      </a:lnTo>
                      <a:lnTo>
                        <a:pt x="6681" y="10699"/>
                      </a:lnTo>
                      <a:lnTo>
                        <a:pt x="9542" y="10699"/>
                      </a:lnTo>
                      <a:lnTo>
                        <a:pt x="11442" y="14891"/>
                      </a:lnTo>
                      <a:lnTo>
                        <a:pt x="11900" y="14891"/>
                      </a:lnTo>
                      <a:lnTo>
                        <a:pt x="10000" y="10699"/>
                      </a:lnTo>
                      <a:lnTo>
                        <a:pt x="12948" y="10699"/>
                      </a:lnTo>
                      <a:lnTo>
                        <a:pt x="12948" y="10306"/>
                      </a:lnTo>
                      <a:lnTo>
                        <a:pt x="12358" y="10306"/>
                      </a:lnTo>
                      <a:lnTo>
                        <a:pt x="12358" y="1681"/>
                      </a:lnTo>
                      <a:lnTo>
                        <a:pt x="12948" y="1681"/>
                      </a:lnTo>
                      <a:lnTo>
                        <a:pt x="12948" y="1266"/>
                      </a:lnTo>
                      <a:lnTo>
                        <a:pt x="8930" y="1266"/>
                      </a:lnTo>
                      <a:lnTo>
                        <a:pt x="8930" y="1026"/>
                      </a:lnTo>
                      <a:lnTo>
                        <a:pt x="6681" y="1026"/>
                      </a:lnTo>
                      <a:lnTo>
                        <a:pt x="6681" y="0"/>
                      </a:lnTo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íṧlîḑê">
                  <a:extLst>
                    <a:ext uri="{FF2B5EF4-FFF2-40B4-BE49-F238E27FC236}">
                      <a16:creationId xmlns:a16="http://schemas.microsoft.com/office/drawing/2014/main" xmlns="" id="{383CE689-8B15-4C78-B1DE-B43856E54645}"/>
                    </a:ext>
                  </a:extLst>
                </p:cNvPr>
                <p:cNvSpPr/>
                <p:nvPr/>
              </p:nvSpPr>
              <p:spPr bwMode="auto">
                <a:xfrm>
                  <a:off x="3778250" y="2646363"/>
                  <a:ext cx="149225" cy="2963862"/>
                </a:xfrm>
                <a:custGeom>
                  <a:avLst/>
                  <a:gdLst>
                    <a:gd name="T0" fmla="*/ 0 w 415"/>
                    <a:gd name="T1" fmla="*/ 0 h 8233"/>
                    <a:gd name="T2" fmla="*/ 0 w 415"/>
                    <a:gd name="T3" fmla="*/ 8232 h 8233"/>
                    <a:gd name="T4" fmla="*/ 414 w 415"/>
                    <a:gd name="T5" fmla="*/ 8232 h 8233"/>
                    <a:gd name="T6" fmla="*/ 414 w 415"/>
                    <a:gd name="T7" fmla="*/ 0 h 8233"/>
                    <a:gd name="T8" fmla="*/ 0 w 415"/>
                    <a:gd name="T9" fmla="*/ 0 h 8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8233">
                      <a:moveTo>
                        <a:pt x="0" y="0"/>
                      </a:moveTo>
                      <a:lnTo>
                        <a:pt x="0" y="8232"/>
                      </a:lnTo>
                      <a:lnTo>
                        <a:pt x="414" y="8232"/>
                      </a:lnTo>
                      <a:lnTo>
                        <a:pt x="414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1B28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ṡḻiḋe">
                  <a:extLst>
                    <a:ext uri="{FF2B5EF4-FFF2-40B4-BE49-F238E27FC236}">
                      <a16:creationId xmlns:a16="http://schemas.microsoft.com/office/drawing/2014/main" xmlns="" id="{3C2AAA9E-5818-497A-8406-E2A133D937E1}"/>
                    </a:ext>
                  </a:extLst>
                </p:cNvPr>
                <p:cNvSpPr/>
                <p:nvPr/>
              </p:nvSpPr>
              <p:spPr bwMode="auto">
                <a:xfrm>
                  <a:off x="1906588" y="2646363"/>
                  <a:ext cx="3898900" cy="3514724"/>
                </a:xfrm>
                <a:custGeom>
                  <a:avLst/>
                  <a:gdLst>
                    <a:gd name="T0" fmla="*/ 0 w 10831"/>
                    <a:gd name="T1" fmla="*/ 9760 h 9761"/>
                    <a:gd name="T2" fmla="*/ 4411 w 10831"/>
                    <a:gd name="T3" fmla="*/ 0 h 9761"/>
                    <a:gd name="T4" fmla="*/ 4869 w 10831"/>
                    <a:gd name="T5" fmla="*/ 0 h 9761"/>
                    <a:gd name="T6" fmla="*/ 458 w 10831"/>
                    <a:gd name="T7" fmla="*/ 9760 h 9761"/>
                    <a:gd name="T8" fmla="*/ 0 w 10831"/>
                    <a:gd name="T9" fmla="*/ 9760 h 9761"/>
                    <a:gd name="T10" fmla="*/ 10830 w 10831"/>
                    <a:gd name="T11" fmla="*/ 9760 h 9761"/>
                    <a:gd name="T12" fmla="*/ 6420 w 10831"/>
                    <a:gd name="T13" fmla="*/ 0 h 9761"/>
                    <a:gd name="T14" fmla="*/ 5961 w 10831"/>
                    <a:gd name="T15" fmla="*/ 0 h 9761"/>
                    <a:gd name="T16" fmla="*/ 10372 w 10831"/>
                    <a:gd name="T17" fmla="*/ 9760 h 9761"/>
                    <a:gd name="T18" fmla="*/ 10830 w 10831"/>
                    <a:gd name="T19" fmla="*/ 9760 h 97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31" h="9761">
                      <a:moveTo>
                        <a:pt x="0" y="9760"/>
                      </a:moveTo>
                      <a:lnTo>
                        <a:pt x="4411" y="0"/>
                      </a:lnTo>
                      <a:lnTo>
                        <a:pt x="4869" y="0"/>
                      </a:lnTo>
                      <a:lnTo>
                        <a:pt x="458" y="9760"/>
                      </a:lnTo>
                      <a:lnTo>
                        <a:pt x="0" y="9760"/>
                      </a:lnTo>
                      <a:close/>
                      <a:moveTo>
                        <a:pt x="10830" y="9760"/>
                      </a:moveTo>
                      <a:lnTo>
                        <a:pt x="6420" y="0"/>
                      </a:lnTo>
                      <a:lnTo>
                        <a:pt x="5961" y="0"/>
                      </a:lnTo>
                      <a:lnTo>
                        <a:pt x="10372" y="9760"/>
                      </a:lnTo>
                      <a:lnTo>
                        <a:pt x="10830" y="9760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ṥḻîḍè">
                  <a:extLst>
                    <a:ext uri="{FF2B5EF4-FFF2-40B4-BE49-F238E27FC236}">
                      <a16:creationId xmlns:a16="http://schemas.microsoft.com/office/drawing/2014/main" xmlns="" id="{1CFE17D1-0EE7-4D3B-A929-96A5073808FD}"/>
                    </a:ext>
                  </a:extLst>
                </p:cNvPr>
                <p:cNvSpPr/>
                <p:nvPr/>
              </p:nvSpPr>
              <p:spPr bwMode="auto">
                <a:xfrm>
                  <a:off x="3778250" y="800100"/>
                  <a:ext cx="149225" cy="377825"/>
                </a:xfrm>
                <a:custGeom>
                  <a:avLst/>
                  <a:gdLst>
                    <a:gd name="T0" fmla="*/ 414 w 415"/>
                    <a:gd name="T1" fmla="*/ 1048 h 1049"/>
                    <a:gd name="T2" fmla="*/ 414 w 415"/>
                    <a:gd name="T3" fmla="*/ 0 h 1049"/>
                    <a:gd name="T4" fmla="*/ 0 w 415"/>
                    <a:gd name="T5" fmla="*/ 0 h 1049"/>
                    <a:gd name="T6" fmla="*/ 0 w 415"/>
                    <a:gd name="T7" fmla="*/ 1048 h 1049"/>
                    <a:gd name="T8" fmla="*/ 414 w 415"/>
                    <a:gd name="T9" fmla="*/ 1048 h 10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1049">
                      <a:moveTo>
                        <a:pt x="414" y="1048"/>
                      </a:moveTo>
                      <a:lnTo>
                        <a:pt x="414" y="0"/>
                      </a:lnTo>
                      <a:lnTo>
                        <a:pt x="0" y="0"/>
                      </a:lnTo>
                      <a:lnTo>
                        <a:pt x="0" y="1048"/>
                      </a:lnTo>
                      <a:lnTo>
                        <a:pt x="414" y="1048"/>
                      </a:lnTo>
                    </a:path>
                  </a:pathLst>
                </a:custGeom>
                <a:solidFill>
                  <a:srgbClr val="F8AB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iṩļiḋê">
                  <a:extLst>
                    <a:ext uri="{FF2B5EF4-FFF2-40B4-BE49-F238E27FC236}">
                      <a16:creationId xmlns:a16="http://schemas.microsoft.com/office/drawing/2014/main" xmlns="" id="{550372EB-69C4-4FC8-A748-FFEA99FED41D}"/>
                    </a:ext>
                  </a:extLst>
                </p:cNvPr>
                <p:cNvSpPr/>
                <p:nvPr/>
              </p:nvSpPr>
              <p:spPr bwMode="auto">
                <a:xfrm>
                  <a:off x="1757363" y="1389063"/>
                  <a:ext cx="4213225" cy="3121025"/>
                </a:xfrm>
                <a:custGeom>
                  <a:avLst/>
                  <a:gdLst>
                    <a:gd name="T0" fmla="*/ 11703 w 11704"/>
                    <a:gd name="T1" fmla="*/ 8668 h 8669"/>
                    <a:gd name="T2" fmla="*/ 0 w 11704"/>
                    <a:gd name="T3" fmla="*/ 8668 h 8669"/>
                    <a:gd name="T4" fmla="*/ 0 w 11704"/>
                    <a:gd name="T5" fmla="*/ 0 h 8669"/>
                    <a:gd name="T6" fmla="*/ 11703 w 11704"/>
                    <a:gd name="T7" fmla="*/ 0 h 8669"/>
                    <a:gd name="T8" fmla="*/ 11703 w 11704"/>
                    <a:gd name="T9" fmla="*/ 8668 h 8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04" h="8669">
                      <a:moveTo>
                        <a:pt x="11703" y="8668"/>
                      </a:moveTo>
                      <a:lnTo>
                        <a:pt x="0" y="8668"/>
                      </a:lnTo>
                      <a:lnTo>
                        <a:pt x="0" y="0"/>
                      </a:lnTo>
                      <a:lnTo>
                        <a:pt x="11703" y="0"/>
                      </a:lnTo>
                      <a:lnTo>
                        <a:pt x="11703" y="8668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ṧḻíḑè">
                  <a:extLst>
                    <a:ext uri="{FF2B5EF4-FFF2-40B4-BE49-F238E27FC236}">
                      <a16:creationId xmlns:a16="http://schemas.microsoft.com/office/drawing/2014/main" xmlns="" id="{1EB2FC44-7470-4D76-B123-F08B14A0A965}"/>
                    </a:ext>
                  </a:extLst>
                </p:cNvPr>
                <p:cNvSpPr/>
                <p:nvPr/>
              </p:nvSpPr>
              <p:spPr bwMode="auto">
                <a:xfrm>
                  <a:off x="1820863" y="1468438"/>
                  <a:ext cx="4064000" cy="2963862"/>
                </a:xfrm>
                <a:custGeom>
                  <a:avLst/>
                  <a:gdLst>
                    <a:gd name="T0" fmla="*/ 11289 w 11290"/>
                    <a:gd name="T1" fmla="*/ 8231 h 8232"/>
                    <a:gd name="T2" fmla="*/ 0 w 11290"/>
                    <a:gd name="T3" fmla="*/ 8231 h 8232"/>
                    <a:gd name="T4" fmla="*/ 0 w 11290"/>
                    <a:gd name="T5" fmla="*/ 0 h 8232"/>
                    <a:gd name="T6" fmla="*/ 11289 w 11290"/>
                    <a:gd name="T7" fmla="*/ 0 h 8232"/>
                    <a:gd name="T8" fmla="*/ 11289 w 11290"/>
                    <a:gd name="T9" fmla="*/ 8231 h 8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90" h="8232">
                      <a:moveTo>
                        <a:pt x="11289" y="8231"/>
                      </a:moveTo>
                      <a:lnTo>
                        <a:pt x="0" y="8231"/>
                      </a:lnTo>
                      <a:lnTo>
                        <a:pt x="0" y="0"/>
                      </a:lnTo>
                      <a:lnTo>
                        <a:pt x="11289" y="0"/>
                      </a:lnTo>
                      <a:lnTo>
                        <a:pt x="11289" y="8231"/>
                      </a:lnTo>
                    </a:path>
                  </a:pathLst>
                </a:custGeom>
                <a:solidFill>
                  <a:srgbClr val="F9FA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şḷîḑê">
                  <a:extLst>
                    <a:ext uri="{FF2B5EF4-FFF2-40B4-BE49-F238E27FC236}">
                      <a16:creationId xmlns:a16="http://schemas.microsoft.com/office/drawing/2014/main" xmlns="" id="{0F2EB9E3-8F9C-4ABF-AE4C-EF970E14172E}"/>
                    </a:ext>
                  </a:extLst>
                </p:cNvPr>
                <p:cNvSpPr/>
                <p:nvPr/>
              </p:nvSpPr>
              <p:spPr bwMode="auto">
                <a:xfrm>
                  <a:off x="1522413" y="1255713"/>
                  <a:ext cx="4660900" cy="149225"/>
                </a:xfrm>
                <a:custGeom>
                  <a:avLst/>
                  <a:gdLst>
                    <a:gd name="T0" fmla="*/ 12948 w 12949"/>
                    <a:gd name="T1" fmla="*/ 415 h 416"/>
                    <a:gd name="T2" fmla="*/ 0 w 12949"/>
                    <a:gd name="T3" fmla="*/ 415 h 416"/>
                    <a:gd name="T4" fmla="*/ 0 w 12949"/>
                    <a:gd name="T5" fmla="*/ 0 h 416"/>
                    <a:gd name="T6" fmla="*/ 12948 w 12949"/>
                    <a:gd name="T7" fmla="*/ 0 h 416"/>
                    <a:gd name="T8" fmla="*/ 12948 w 12949"/>
                    <a:gd name="T9" fmla="*/ 415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49" h="416">
                      <a:moveTo>
                        <a:pt x="12948" y="415"/>
                      </a:moveTo>
                      <a:lnTo>
                        <a:pt x="0" y="415"/>
                      </a:lnTo>
                      <a:lnTo>
                        <a:pt x="0" y="0"/>
                      </a:lnTo>
                      <a:lnTo>
                        <a:pt x="12948" y="0"/>
                      </a:lnTo>
                      <a:lnTo>
                        <a:pt x="12948" y="415"/>
                      </a:lnTo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iṣlíḓe">
                  <a:extLst>
                    <a:ext uri="{FF2B5EF4-FFF2-40B4-BE49-F238E27FC236}">
                      <a16:creationId xmlns:a16="http://schemas.microsoft.com/office/drawing/2014/main" xmlns="" id="{F4B80C85-02E3-4CF0-B67A-BA882AF2304D}"/>
                    </a:ext>
                  </a:extLst>
                </p:cNvPr>
                <p:cNvSpPr/>
                <p:nvPr/>
              </p:nvSpPr>
              <p:spPr bwMode="auto">
                <a:xfrm>
                  <a:off x="2968625" y="1168400"/>
                  <a:ext cx="1768475" cy="149225"/>
                </a:xfrm>
                <a:custGeom>
                  <a:avLst/>
                  <a:gdLst>
                    <a:gd name="T0" fmla="*/ 4912 w 4913"/>
                    <a:gd name="T1" fmla="*/ 415 h 416"/>
                    <a:gd name="T2" fmla="*/ 0 w 4913"/>
                    <a:gd name="T3" fmla="*/ 415 h 416"/>
                    <a:gd name="T4" fmla="*/ 0 w 4913"/>
                    <a:gd name="T5" fmla="*/ 0 h 416"/>
                    <a:gd name="T6" fmla="*/ 4912 w 4913"/>
                    <a:gd name="T7" fmla="*/ 0 h 416"/>
                    <a:gd name="T8" fmla="*/ 4912 w 4913"/>
                    <a:gd name="T9" fmla="*/ 415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13" h="416">
                      <a:moveTo>
                        <a:pt x="4912" y="415"/>
                      </a:moveTo>
                      <a:lnTo>
                        <a:pt x="0" y="415"/>
                      </a:lnTo>
                      <a:lnTo>
                        <a:pt x="0" y="0"/>
                      </a:lnTo>
                      <a:lnTo>
                        <a:pt x="4912" y="0"/>
                      </a:lnTo>
                      <a:lnTo>
                        <a:pt x="4912" y="415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ïṧļiḋé">
                  <a:extLst>
                    <a:ext uri="{FF2B5EF4-FFF2-40B4-BE49-F238E27FC236}">
                      <a16:creationId xmlns:a16="http://schemas.microsoft.com/office/drawing/2014/main" xmlns="" id="{B7021F36-BAA0-41E5-AD7E-D7040B70F5DC}"/>
                    </a:ext>
                  </a:extLst>
                </p:cNvPr>
                <p:cNvSpPr/>
                <p:nvPr/>
              </p:nvSpPr>
              <p:spPr bwMode="auto">
                <a:xfrm>
                  <a:off x="1522413" y="4510088"/>
                  <a:ext cx="4660900" cy="141287"/>
                </a:xfrm>
                <a:custGeom>
                  <a:avLst/>
                  <a:gdLst>
                    <a:gd name="T0" fmla="*/ 12948 w 12949"/>
                    <a:gd name="T1" fmla="*/ 393 h 394"/>
                    <a:gd name="T2" fmla="*/ 0 w 12949"/>
                    <a:gd name="T3" fmla="*/ 393 h 394"/>
                    <a:gd name="T4" fmla="*/ 0 w 12949"/>
                    <a:gd name="T5" fmla="*/ 0 h 394"/>
                    <a:gd name="T6" fmla="*/ 12948 w 12949"/>
                    <a:gd name="T7" fmla="*/ 0 h 394"/>
                    <a:gd name="T8" fmla="*/ 12948 w 12949"/>
                    <a:gd name="T9" fmla="*/ 393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49" h="394">
                      <a:moveTo>
                        <a:pt x="12948" y="393"/>
                      </a:moveTo>
                      <a:lnTo>
                        <a:pt x="0" y="393"/>
                      </a:lnTo>
                      <a:lnTo>
                        <a:pt x="0" y="0"/>
                      </a:lnTo>
                      <a:lnTo>
                        <a:pt x="12948" y="0"/>
                      </a:lnTo>
                      <a:lnTo>
                        <a:pt x="12948" y="393"/>
                      </a:lnTo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íšḻíḓê">
                  <a:extLst>
                    <a:ext uri="{FF2B5EF4-FFF2-40B4-BE49-F238E27FC236}">
                      <a16:creationId xmlns:a16="http://schemas.microsoft.com/office/drawing/2014/main" xmlns="" id="{6C3CB5A6-54CF-48EB-AFFA-4BEC25B4BD42}"/>
                    </a:ext>
                  </a:extLst>
                </p:cNvPr>
                <p:cNvSpPr/>
                <p:nvPr/>
              </p:nvSpPr>
              <p:spPr bwMode="auto">
                <a:xfrm>
                  <a:off x="3778250" y="800100"/>
                  <a:ext cx="149225" cy="377825"/>
                </a:xfrm>
                <a:custGeom>
                  <a:avLst/>
                  <a:gdLst>
                    <a:gd name="T0" fmla="*/ 414 w 415"/>
                    <a:gd name="T1" fmla="*/ 1048 h 1049"/>
                    <a:gd name="T2" fmla="*/ 414 w 415"/>
                    <a:gd name="T3" fmla="*/ 0 h 1049"/>
                    <a:gd name="T4" fmla="*/ 0 w 415"/>
                    <a:gd name="T5" fmla="*/ 0 h 1049"/>
                    <a:gd name="T6" fmla="*/ 0 w 415"/>
                    <a:gd name="T7" fmla="*/ 1048 h 1049"/>
                    <a:gd name="T8" fmla="*/ 414 w 415"/>
                    <a:gd name="T9" fmla="*/ 1048 h 10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1049">
                      <a:moveTo>
                        <a:pt x="414" y="1048"/>
                      </a:moveTo>
                      <a:lnTo>
                        <a:pt x="414" y="0"/>
                      </a:lnTo>
                      <a:lnTo>
                        <a:pt x="0" y="0"/>
                      </a:lnTo>
                      <a:lnTo>
                        <a:pt x="0" y="1048"/>
                      </a:lnTo>
                      <a:lnTo>
                        <a:pt x="414" y="1048"/>
                      </a:lnTo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ïṡļíďê">
                  <a:extLst>
                    <a:ext uri="{FF2B5EF4-FFF2-40B4-BE49-F238E27FC236}">
                      <a16:creationId xmlns:a16="http://schemas.microsoft.com/office/drawing/2014/main" xmlns="" id="{23C15564-0391-4A14-8FE1-A4DD8076B9A2}"/>
                    </a:ext>
                  </a:extLst>
                </p:cNvPr>
                <p:cNvSpPr/>
                <p:nvPr/>
              </p:nvSpPr>
              <p:spPr bwMode="auto">
                <a:xfrm>
                  <a:off x="2174875" y="1631950"/>
                  <a:ext cx="3403600" cy="2617788"/>
                </a:xfrm>
                <a:custGeom>
                  <a:avLst/>
                  <a:gdLst>
                    <a:gd name="T0" fmla="*/ 8449 w 9455"/>
                    <a:gd name="T1" fmla="*/ 240 h 7273"/>
                    <a:gd name="T2" fmla="*/ 6048 w 9455"/>
                    <a:gd name="T3" fmla="*/ 0 h 7273"/>
                    <a:gd name="T4" fmla="*/ 4301 w 9455"/>
                    <a:gd name="T5" fmla="*/ 240 h 7273"/>
                    <a:gd name="T6" fmla="*/ 1877 w 9455"/>
                    <a:gd name="T7" fmla="*/ 0 h 7273"/>
                    <a:gd name="T8" fmla="*/ 130 w 9455"/>
                    <a:gd name="T9" fmla="*/ 240 h 7273"/>
                    <a:gd name="T10" fmla="*/ 0 w 9455"/>
                    <a:gd name="T11" fmla="*/ 1987 h 7273"/>
                    <a:gd name="T12" fmla="*/ 130 w 9455"/>
                    <a:gd name="T13" fmla="*/ 4433 h 7273"/>
                    <a:gd name="T14" fmla="*/ 0 w 9455"/>
                    <a:gd name="T15" fmla="*/ 6179 h 7273"/>
                    <a:gd name="T16" fmla="*/ 960 w 9455"/>
                    <a:gd name="T17" fmla="*/ 7272 h 7273"/>
                    <a:gd name="T18" fmla="*/ 2707 w 9455"/>
                    <a:gd name="T19" fmla="*/ 7010 h 7273"/>
                    <a:gd name="T20" fmla="*/ 5130 w 9455"/>
                    <a:gd name="T21" fmla="*/ 7272 h 7273"/>
                    <a:gd name="T22" fmla="*/ 6877 w 9455"/>
                    <a:gd name="T23" fmla="*/ 7010 h 7273"/>
                    <a:gd name="T24" fmla="*/ 9279 w 9455"/>
                    <a:gd name="T25" fmla="*/ 7272 h 7273"/>
                    <a:gd name="T26" fmla="*/ 9345 w 9455"/>
                    <a:gd name="T27" fmla="*/ 5328 h 7273"/>
                    <a:gd name="T28" fmla="*/ 9454 w 9455"/>
                    <a:gd name="T29" fmla="*/ 3581 h 7273"/>
                    <a:gd name="T30" fmla="*/ 9345 w 9455"/>
                    <a:gd name="T31" fmla="*/ 1158 h 7273"/>
                    <a:gd name="T32" fmla="*/ 8449 w 9455"/>
                    <a:gd name="T33" fmla="*/ 328 h 7273"/>
                    <a:gd name="T34" fmla="*/ 5196 w 9455"/>
                    <a:gd name="T35" fmla="*/ 2839 h 7273"/>
                    <a:gd name="T36" fmla="*/ 3449 w 9455"/>
                    <a:gd name="T37" fmla="*/ 3581 h 7273"/>
                    <a:gd name="T38" fmla="*/ 3536 w 9455"/>
                    <a:gd name="T39" fmla="*/ 3668 h 7273"/>
                    <a:gd name="T40" fmla="*/ 5196 w 9455"/>
                    <a:gd name="T41" fmla="*/ 3668 h 7273"/>
                    <a:gd name="T42" fmla="*/ 6048 w 9455"/>
                    <a:gd name="T43" fmla="*/ 3581 h 7273"/>
                    <a:gd name="T44" fmla="*/ 5960 w 9455"/>
                    <a:gd name="T45" fmla="*/ 2752 h 7273"/>
                    <a:gd name="T46" fmla="*/ 4301 w 9455"/>
                    <a:gd name="T47" fmla="*/ 2752 h 7273"/>
                    <a:gd name="T48" fmla="*/ 2620 w 9455"/>
                    <a:gd name="T49" fmla="*/ 2752 h 7273"/>
                    <a:gd name="T50" fmla="*/ 2620 w 9455"/>
                    <a:gd name="T51" fmla="*/ 3668 h 7273"/>
                    <a:gd name="T52" fmla="*/ 2707 w 9455"/>
                    <a:gd name="T53" fmla="*/ 4498 h 7273"/>
                    <a:gd name="T54" fmla="*/ 4366 w 9455"/>
                    <a:gd name="T55" fmla="*/ 4498 h 7273"/>
                    <a:gd name="T56" fmla="*/ 6048 w 9455"/>
                    <a:gd name="T57" fmla="*/ 4498 h 7273"/>
                    <a:gd name="T58" fmla="*/ 6877 w 9455"/>
                    <a:gd name="T59" fmla="*/ 4433 h 7273"/>
                    <a:gd name="T60" fmla="*/ 6877 w 9455"/>
                    <a:gd name="T61" fmla="*/ 2752 h 7273"/>
                    <a:gd name="T62" fmla="*/ 6790 w 9455"/>
                    <a:gd name="T63" fmla="*/ 1921 h 7273"/>
                    <a:gd name="T64" fmla="*/ 5130 w 9455"/>
                    <a:gd name="T65" fmla="*/ 1921 h 7273"/>
                    <a:gd name="T66" fmla="*/ 3449 w 9455"/>
                    <a:gd name="T67" fmla="*/ 1921 h 7273"/>
                    <a:gd name="T68" fmla="*/ 1790 w 9455"/>
                    <a:gd name="T69" fmla="*/ 1921 h 7273"/>
                    <a:gd name="T70" fmla="*/ 1790 w 9455"/>
                    <a:gd name="T71" fmla="*/ 2839 h 7273"/>
                    <a:gd name="T72" fmla="*/ 1790 w 9455"/>
                    <a:gd name="T73" fmla="*/ 4498 h 7273"/>
                    <a:gd name="T74" fmla="*/ 1877 w 9455"/>
                    <a:gd name="T75" fmla="*/ 5328 h 7273"/>
                    <a:gd name="T76" fmla="*/ 3536 w 9455"/>
                    <a:gd name="T77" fmla="*/ 5328 h 7273"/>
                    <a:gd name="T78" fmla="*/ 5196 w 9455"/>
                    <a:gd name="T79" fmla="*/ 5328 h 7273"/>
                    <a:gd name="T80" fmla="*/ 6877 w 9455"/>
                    <a:gd name="T81" fmla="*/ 5328 h 7273"/>
                    <a:gd name="T82" fmla="*/ 7685 w 9455"/>
                    <a:gd name="T83" fmla="*/ 5263 h 7273"/>
                    <a:gd name="T84" fmla="*/ 7685 w 9455"/>
                    <a:gd name="T85" fmla="*/ 3581 h 7273"/>
                    <a:gd name="T86" fmla="*/ 7685 w 9455"/>
                    <a:gd name="T87" fmla="*/ 1921 h 7273"/>
                    <a:gd name="T88" fmla="*/ 6790 w 9455"/>
                    <a:gd name="T89" fmla="*/ 328 h 7273"/>
                    <a:gd name="T90" fmla="*/ 5130 w 9455"/>
                    <a:gd name="T91" fmla="*/ 328 h 7273"/>
                    <a:gd name="T92" fmla="*/ 3449 w 9455"/>
                    <a:gd name="T93" fmla="*/ 328 h 7273"/>
                    <a:gd name="T94" fmla="*/ 1790 w 9455"/>
                    <a:gd name="T95" fmla="*/ 328 h 7273"/>
                    <a:gd name="T96" fmla="*/ 196 w 9455"/>
                    <a:gd name="T97" fmla="*/ 1158 h 7273"/>
                    <a:gd name="T98" fmla="*/ 196 w 9455"/>
                    <a:gd name="T99" fmla="*/ 2839 h 7273"/>
                    <a:gd name="T100" fmla="*/ 196 w 9455"/>
                    <a:gd name="T101" fmla="*/ 4498 h 7273"/>
                    <a:gd name="T102" fmla="*/ 196 w 9455"/>
                    <a:gd name="T103" fmla="*/ 6922 h 7273"/>
                    <a:gd name="T104" fmla="*/ 1877 w 9455"/>
                    <a:gd name="T105" fmla="*/ 6922 h 7273"/>
                    <a:gd name="T106" fmla="*/ 3536 w 9455"/>
                    <a:gd name="T107" fmla="*/ 6922 h 7273"/>
                    <a:gd name="T108" fmla="*/ 5196 w 9455"/>
                    <a:gd name="T109" fmla="*/ 6922 h 7273"/>
                    <a:gd name="T110" fmla="*/ 6877 w 9455"/>
                    <a:gd name="T111" fmla="*/ 6922 h 7273"/>
                    <a:gd name="T112" fmla="*/ 9279 w 9455"/>
                    <a:gd name="T113" fmla="*/ 6922 h 7273"/>
                    <a:gd name="T114" fmla="*/ 9279 w 9455"/>
                    <a:gd name="T115" fmla="*/ 5263 h 7273"/>
                    <a:gd name="T116" fmla="*/ 9279 w 9455"/>
                    <a:gd name="T117" fmla="*/ 3581 h 7273"/>
                    <a:gd name="T118" fmla="*/ 9279 w 9455"/>
                    <a:gd name="T119" fmla="*/ 1921 h 7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9455" h="7273">
                      <a:moveTo>
                        <a:pt x="9454" y="328"/>
                      </a:moveTo>
                      <a:lnTo>
                        <a:pt x="9454" y="240"/>
                      </a:lnTo>
                      <a:lnTo>
                        <a:pt x="9345" y="240"/>
                      </a:lnTo>
                      <a:lnTo>
                        <a:pt x="9345" y="0"/>
                      </a:lnTo>
                      <a:lnTo>
                        <a:pt x="9279" y="0"/>
                      </a:lnTo>
                      <a:lnTo>
                        <a:pt x="9279" y="240"/>
                      </a:lnTo>
                      <a:lnTo>
                        <a:pt x="8515" y="240"/>
                      </a:lnTo>
                      <a:lnTo>
                        <a:pt x="8515" y="0"/>
                      </a:lnTo>
                      <a:lnTo>
                        <a:pt x="8449" y="0"/>
                      </a:lnTo>
                      <a:lnTo>
                        <a:pt x="8449" y="240"/>
                      </a:lnTo>
                      <a:lnTo>
                        <a:pt x="7685" y="240"/>
                      </a:lnTo>
                      <a:lnTo>
                        <a:pt x="7685" y="0"/>
                      </a:lnTo>
                      <a:lnTo>
                        <a:pt x="7598" y="0"/>
                      </a:lnTo>
                      <a:lnTo>
                        <a:pt x="7598" y="240"/>
                      </a:lnTo>
                      <a:lnTo>
                        <a:pt x="6877" y="240"/>
                      </a:lnTo>
                      <a:lnTo>
                        <a:pt x="6877" y="0"/>
                      </a:lnTo>
                      <a:lnTo>
                        <a:pt x="6790" y="0"/>
                      </a:lnTo>
                      <a:lnTo>
                        <a:pt x="6790" y="240"/>
                      </a:lnTo>
                      <a:lnTo>
                        <a:pt x="6048" y="240"/>
                      </a:lnTo>
                      <a:lnTo>
                        <a:pt x="6048" y="0"/>
                      </a:lnTo>
                      <a:lnTo>
                        <a:pt x="5960" y="0"/>
                      </a:lnTo>
                      <a:lnTo>
                        <a:pt x="5960" y="240"/>
                      </a:lnTo>
                      <a:lnTo>
                        <a:pt x="5196" y="240"/>
                      </a:lnTo>
                      <a:lnTo>
                        <a:pt x="5196" y="0"/>
                      </a:lnTo>
                      <a:lnTo>
                        <a:pt x="5130" y="0"/>
                      </a:lnTo>
                      <a:lnTo>
                        <a:pt x="5130" y="240"/>
                      </a:lnTo>
                      <a:lnTo>
                        <a:pt x="4366" y="240"/>
                      </a:lnTo>
                      <a:lnTo>
                        <a:pt x="4366" y="0"/>
                      </a:lnTo>
                      <a:lnTo>
                        <a:pt x="4301" y="0"/>
                      </a:lnTo>
                      <a:lnTo>
                        <a:pt x="4301" y="240"/>
                      </a:lnTo>
                      <a:lnTo>
                        <a:pt x="3536" y="240"/>
                      </a:lnTo>
                      <a:lnTo>
                        <a:pt x="3536" y="0"/>
                      </a:lnTo>
                      <a:lnTo>
                        <a:pt x="3449" y="0"/>
                      </a:lnTo>
                      <a:lnTo>
                        <a:pt x="3449" y="240"/>
                      </a:lnTo>
                      <a:lnTo>
                        <a:pt x="2707" y="240"/>
                      </a:lnTo>
                      <a:lnTo>
                        <a:pt x="2707" y="0"/>
                      </a:lnTo>
                      <a:lnTo>
                        <a:pt x="2620" y="0"/>
                      </a:lnTo>
                      <a:lnTo>
                        <a:pt x="2620" y="240"/>
                      </a:lnTo>
                      <a:lnTo>
                        <a:pt x="1877" y="240"/>
                      </a:lnTo>
                      <a:lnTo>
                        <a:pt x="1877" y="0"/>
                      </a:lnTo>
                      <a:lnTo>
                        <a:pt x="1790" y="0"/>
                      </a:lnTo>
                      <a:lnTo>
                        <a:pt x="1790" y="240"/>
                      </a:lnTo>
                      <a:lnTo>
                        <a:pt x="1025" y="240"/>
                      </a:lnTo>
                      <a:lnTo>
                        <a:pt x="1025" y="0"/>
                      </a:lnTo>
                      <a:lnTo>
                        <a:pt x="960" y="0"/>
                      </a:lnTo>
                      <a:lnTo>
                        <a:pt x="960" y="240"/>
                      </a:lnTo>
                      <a:lnTo>
                        <a:pt x="196" y="240"/>
                      </a:lnTo>
                      <a:lnTo>
                        <a:pt x="196" y="0"/>
                      </a:lnTo>
                      <a:lnTo>
                        <a:pt x="130" y="0"/>
                      </a:lnTo>
                      <a:lnTo>
                        <a:pt x="130" y="240"/>
                      </a:lnTo>
                      <a:lnTo>
                        <a:pt x="0" y="240"/>
                      </a:lnTo>
                      <a:lnTo>
                        <a:pt x="0" y="328"/>
                      </a:lnTo>
                      <a:lnTo>
                        <a:pt x="130" y="328"/>
                      </a:lnTo>
                      <a:lnTo>
                        <a:pt x="130" y="1092"/>
                      </a:lnTo>
                      <a:lnTo>
                        <a:pt x="0" y="1092"/>
                      </a:lnTo>
                      <a:lnTo>
                        <a:pt x="0" y="1158"/>
                      </a:lnTo>
                      <a:lnTo>
                        <a:pt x="130" y="1158"/>
                      </a:lnTo>
                      <a:lnTo>
                        <a:pt x="130" y="1921"/>
                      </a:lnTo>
                      <a:lnTo>
                        <a:pt x="0" y="1921"/>
                      </a:lnTo>
                      <a:lnTo>
                        <a:pt x="0" y="1987"/>
                      </a:lnTo>
                      <a:lnTo>
                        <a:pt x="130" y="1987"/>
                      </a:lnTo>
                      <a:lnTo>
                        <a:pt x="130" y="2752"/>
                      </a:lnTo>
                      <a:lnTo>
                        <a:pt x="0" y="2752"/>
                      </a:lnTo>
                      <a:lnTo>
                        <a:pt x="0" y="2839"/>
                      </a:lnTo>
                      <a:lnTo>
                        <a:pt x="130" y="2839"/>
                      </a:lnTo>
                      <a:lnTo>
                        <a:pt x="130" y="3581"/>
                      </a:lnTo>
                      <a:lnTo>
                        <a:pt x="0" y="3581"/>
                      </a:lnTo>
                      <a:lnTo>
                        <a:pt x="0" y="3668"/>
                      </a:lnTo>
                      <a:lnTo>
                        <a:pt x="130" y="3668"/>
                      </a:lnTo>
                      <a:lnTo>
                        <a:pt x="130" y="4433"/>
                      </a:lnTo>
                      <a:lnTo>
                        <a:pt x="0" y="4433"/>
                      </a:lnTo>
                      <a:lnTo>
                        <a:pt x="0" y="4498"/>
                      </a:lnTo>
                      <a:lnTo>
                        <a:pt x="130" y="4498"/>
                      </a:lnTo>
                      <a:lnTo>
                        <a:pt x="130" y="5263"/>
                      </a:lnTo>
                      <a:lnTo>
                        <a:pt x="0" y="5263"/>
                      </a:lnTo>
                      <a:lnTo>
                        <a:pt x="0" y="5328"/>
                      </a:lnTo>
                      <a:lnTo>
                        <a:pt x="130" y="5328"/>
                      </a:lnTo>
                      <a:lnTo>
                        <a:pt x="130" y="6092"/>
                      </a:lnTo>
                      <a:lnTo>
                        <a:pt x="0" y="6092"/>
                      </a:lnTo>
                      <a:lnTo>
                        <a:pt x="0" y="6179"/>
                      </a:lnTo>
                      <a:lnTo>
                        <a:pt x="130" y="6179"/>
                      </a:lnTo>
                      <a:lnTo>
                        <a:pt x="130" y="6922"/>
                      </a:lnTo>
                      <a:lnTo>
                        <a:pt x="0" y="6922"/>
                      </a:lnTo>
                      <a:lnTo>
                        <a:pt x="0" y="7010"/>
                      </a:lnTo>
                      <a:lnTo>
                        <a:pt x="130" y="7010"/>
                      </a:lnTo>
                      <a:lnTo>
                        <a:pt x="130" y="7272"/>
                      </a:lnTo>
                      <a:lnTo>
                        <a:pt x="196" y="7272"/>
                      </a:lnTo>
                      <a:lnTo>
                        <a:pt x="196" y="7010"/>
                      </a:lnTo>
                      <a:lnTo>
                        <a:pt x="960" y="7010"/>
                      </a:lnTo>
                      <a:lnTo>
                        <a:pt x="960" y="7272"/>
                      </a:lnTo>
                      <a:lnTo>
                        <a:pt x="1025" y="7272"/>
                      </a:lnTo>
                      <a:lnTo>
                        <a:pt x="1025" y="7010"/>
                      </a:lnTo>
                      <a:lnTo>
                        <a:pt x="1790" y="7010"/>
                      </a:lnTo>
                      <a:lnTo>
                        <a:pt x="1790" y="7272"/>
                      </a:lnTo>
                      <a:lnTo>
                        <a:pt x="1877" y="7272"/>
                      </a:lnTo>
                      <a:lnTo>
                        <a:pt x="1877" y="7010"/>
                      </a:lnTo>
                      <a:lnTo>
                        <a:pt x="2620" y="7010"/>
                      </a:lnTo>
                      <a:lnTo>
                        <a:pt x="2620" y="7272"/>
                      </a:lnTo>
                      <a:lnTo>
                        <a:pt x="2707" y="7272"/>
                      </a:lnTo>
                      <a:lnTo>
                        <a:pt x="2707" y="7010"/>
                      </a:lnTo>
                      <a:lnTo>
                        <a:pt x="3449" y="7010"/>
                      </a:lnTo>
                      <a:lnTo>
                        <a:pt x="3449" y="7272"/>
                      </a:lnTo>
                      <a:lnTo>
                        <a:pt x="3536" y="7272"/>
                      </a:lnTo>
                      <a:lnTo>
                        <a:pt x="3536" y="7010"/>
                      </a:lnTo>
                      <a:lnTo>
                        <a:pt x="4301" y="7010"/>
                      </a:lnTo>
                      <a:lnTo>
                        <a:pt x="4301" y="7272"/>
                      </a:lnTo>
                      <a:lnTo>
                        <a:pt x="4366" y="7272"/>
                      </a:lnTo>
                      <a:lnTo>
                        <a:pt x="4366" y="7010"/>
                      </a:lnTo>
                      <a:lnTo>
                        <a:pt x="5130" y="7010"/>
                      </a:lnTo>
                      <a:lnTo>
                        <a:pt x="5130" y="7272"/>
                      </a:lnTo>
                      <a:lnTo>
                        <a:pt x="5196" y="7272"/>
                      </a:lnTo>
                      <a:lnTo>
                        <a:pt x="5196" y="7010"/>
                      </a:lnTo>
                      <a:lnTo>
                        <a:pt x="5960" y="7010"/>
                      </a:lnTo>
                      <a:lnTo>
                        <a:pt x="5960" y="7272"/>
                      </a:lnTo>
                      <a:lnTo>
                        <a:pt x="6048" y="7272"/>
                      </a:lnTo>
                      <a:lnTo>
                        <a:pt x="6048" y="7010"/>
                      </a:lnTo>
                      <a:lnTo>
                        <a:pt x="6790" y="7010"/>
                      </a:lnTo>
                      <a:lnTo>
                        <a:pt x="6790" y="7272"/>
                      </a:lnTo>
                      <a:lnTo>
                        <a:pt x="6877" y="7272"/>
                      </a:lnTo>
                      <a:lnTo>
                        <a:pt x="6877" y="7010"/>
                      </a:lnTo>
                      <a:lnTo>
                        <a:pt x="7598" y="7010"/>
                      </a:lnTo>
                      <a:lnTo>
                        <a:pt x="7598" y="7272"/>
                      </a:lnTo>
                      <a:lnTo>
                        <a:pt x="7685" y="7272"/>
                      </a:lnTo>
                      <a:lnTo>
                        <a:pt x="7685" y="7010"/>
                      </a:lnTo>
                      <a:lnTo>
                        <a:pt x="8449" y="7010"/>
                      </a:lnTo>
                      <a:lnTo>
                        <a:pt x="8449" y="7272"/>
                      </a:lnTo>
                      <a:lnTo>
                        <a:pt x="8515" y="7272"/>
                      </a:lnTo>
                      <a:lnTo>
                        <a:pt x="8515" y="7010"/>
                      </a:lnTo>
                      <a:lnTo>
                        <a:pt x="9279" y="7010"/>
                      </a:lnTo>
                      <a:lnTo>
                        <a:pt x="9279" y="7272"/>
                      </a:lnTo>
                      <a:lnTo>
                        <a:pt x="9345" y="7272"/>
                      </a:lnTo>
                      <a:lnTo>
                        <a:pt x="9345" y="7010"/>
                      </a:lnTo>
                      <a:lnTo>
                        <a:pt x="9454" y="7010"/>
                      </a:lnTo>
                      <a:lnTo>
                        <a:pt x="9454" y="6922"/>
                      </a:lnTo>
                      <a:lnTo>
                        <a:pt x="9345" y="6922"/>
                      </a:lnTo>
                      <a:lnTo>
                        <a:pt x="9345" y="6179"/>
                      </a:lnTo>
                      <a:lnTo>
                        <a:pt x="9454" y="6179"/>
                      </a:lnTo>
                      <a:lnTo>
                        <a:pt x="9454" y="6092"/>
                      </a:lnTo>
                      <a:lnTo>
                        <a:pt x="9345" y="6092"/>
                      </a:lnTo>
                      <a:lnTo>
                        <a:pt x="9345" y="5328"/>
                      </a:lnTo>
                      <a:lnTo>
                        <a:pt x="9454" y="5328"/>
                      </a:lnTo>
                      <a:lnTo>
                        <a:pt x="9454" y="5263"/>
                      </a:lnTo>
                      <a:lnTo>
                        <a:pt x="9345" y="5263"/>
                      </a:lnTo>
                      <a:lnTo>
                        <a:pt x="9345" y="4498"/>
                      </a:lnTo>
                      <a:lnTo>
                        <a:pt x="9454" y="4498"/>
                      </a:lnTo>
                      <a:lnTo>
                        <a:pt x="9454" y="4433"/>
                      </a:lnTo>
                      <a:lnTo>
                        <a:pt x="9345" y="4433"/>
                      </a:lnTo>
                      <a:lnTo>
                        <a:pt x="9345" y="3668"/>
                      </a:lnTo>
                      <a:lnTo>
                        <a:pt x="9454" y="3668"/>
                      </a:lnTo>
                      <a:lnTo>
                        <a:pt x="9454" y="3581"/>
                      </a:lnTo>
                      <a:lnTo>
                        <a:pt x="9345" y="3581"/>
                      </a:lnTo>
                      <a:lnTo>
                        <a:pt x="9345" y="2839"/>
                      </a:lnTo>
                      <a:lnTo>
                        <a:pt x="9454" y="2839"/>
                      </a:lnTo>
                      <a:lnTo>
                        <a:pt x="9454" y="2752"/>
                      </a:lnTo>
                      <a:lnTo>
                        <a:pt x="9345" y="2752"/>
                      </a:lnTo>
                      <a:lnTo>
                        <a:pt x="9345" y="1987"/>
                      </a:lnTo>
                      <a:lnTo>
                        <a:pt x="9454" y="1987"/>
                      </a:lnTo>
                      <a:lnTo>
                        <a:pt x="9454" y="1921"/>
                      </a:lnTo>
                      <a:lnTo>
                        <a:pt x="9345" y="1921"/>
                      </a:lnTo>
                      <a:lnTo>
                        <a:pt x="9345" y="1158"/>
                      </a:lnTo>
                      <a:lnTo>
                        <a:pt x="9454" y="1158"/>
                      </a:lnTo>
                      <a:lnTo>
                        <a:pt x="9454" y="1092"/>
                      </a:lnTo>
                      <a:lnTo>
                        <a:pt x="9345" y="1092"/>
                      </a:lnTo>
                      <a:lnTo>
                        <a:pt x="9345" y="328"/>
                      </a:lnTo>
                      <a:lnTo>
                        <a:pt x="9454" y="328"/>
                      </a:lnTo>
                      <a:close/>
                      <a:moveTo>
                        <a:pt x="8449" y="328"/>
                      </a:moveTo>
                      <a:lnTo>
                        <a:pt x="8449" y="1092"/>
                      </a:lnTo>
                      <a:lnTo>
                        <a:pt x="7685" y="1092"/>
                      </a:lnTo>
                      <a:lnTo>
                        <a:pt x="7685" y="328"/>
                      </a:lnTo>
                      <a:lnTo>
                        <a:pt x="8449" y="328"/>
                      </a:lnTo>
                      <a:close/>
                      <a:moveTo>
                        <a:pt x="5130" y="3581"/>
                      </a:moveTo>
                      <a:lnTo>
                        <a:pt x="4366" y="3581"/>
                      </a:lnTo>
                      <a:lnTo>
                        <a:pt x="4366" y="2839"/>
                      </a:lnTo>
                      <a:lnTo>
                        <a:pt x="5130" y="2839"/>
                      </a:lnTo>
                      <a:lnTo>
                        <a:pt x="5130" y="3581"/>
                      </a:lnTo>
                      <a:close/>
                      <a:moveTo>
                        <a:pt x="5196" y="2839"/>
                      </a:moveTo>
                      <a:lnTo>
                        <a:pt x="5960" y="2839"/>
                      </a:lnTo>
                      <a:lnTo>
                        <a:pt x="5960" y="3581"/>
                      </a:lnTo>
                      <a:lnTo>
                        <a:pt x="5196" y="3581"/>
                      </a:lnTo>
                      <a:lnTo>
                        <a:pt x="5196" y="2839"/>
                      </a:lnTo>
                      <a:close/>
                      <a:moveTo>
                        <a:pt x="4301" y="3581"/>
                      </a:moveTo>
                      <a:lnTo>
                        <a:pt x="3536" y="3581"/>
                      </a:lnTo>
                      <a:lnTo>
                        <a:pt x="3536" y="2839"/>
                      </a:lnTo>
                      <a:lnTo>
                        <a:pt x="4301" y="2839"/>
                      </a:lnTo>
                      <a:lnTo>
                        <a:pt x="4301" y="3581"/>
                      </a:lnTo>
                      <a:close/>
                      <a:moveTo>
                        <a:pt x="3449" y="3581"/>
                      </a:moveTo>
                      <a:lnTo>
                        <a:pt x="2707" y="3581"/>
                      </a:lnTo>
                      <a:lnTo>
                        <a:pt x="2707" y="2839"/>
                      </a:lnTo>
                      <a:lnTo>
                        <a:pt x="3449" y="2839"/>
                      </a:lnTo>
                      <a:lnTo>
                        <a:pt x="3449" y="3581"/>
                      </a:lnTo>
                      <a:close/>
                      <a:moveTo>
                        <a:pt x="3449" y="3668"/>
                      </a:moveTo>
                      <a:lnTo>
                        <a:pt x="3449" y="4433"/>
                      </a:lnTo>
                      <a:lnTo>
                        <a:pt x="2707" y="4433"/>
                      </a:lnTo>
                      <a:lnTo>
                        <a:pt x="2707" y="3668"/>
                      </a:lnTo>
                      <a:lnTo>
                        <a:pt x="3449" y="3668"/>
                      </a:lnTo>
                      <a:close/>
                      <a:moveTo>
                        <a:pt x="3536" y="3668"/>
                      </a:moveTo>
                      <a:lnTo>
                        <a:pt x="4301" y="3668"/>
                      </a:lnTo>
                      <a:lnTo>
                        <a:pt x="4301" y="4433"/>
                      </a:lnTo>
                      <a:lnTo>
                        <a:pt x="3536" y="4433"/>
                      </a:lnTo>
                      <a:lnTo>
                        <a:pt x="3536" y="3668"/>
                      </a:lnTo>
                      <a:close/>
                      <a:moveTo>
                        <a:pt x="4366" y="3668"/>
                      </a:moveTo>
                      <a:lnTo>
                        <a:pt x="5130" y="3668"/>
                      </a:lnTo>
                      <a:lnTo>
                        <a:pt x="5130" y="4433"/>
                      </a:lnTo>
                      <a:lnTo>
                        <a:pt x="4366" y="4433"/>
                      </a:lnTo>
                      <a:lnTo>
                        <a:pt x="4366" y="3668"/>
                      </a:lnTo>
                      <a:close/>
                      <a:moveTo>
                        <a:pt x="5196" y="3668"/>
                      </a:moveTo>
                      <a:lnTo>
                        <a:pt x="5960" y="3668"/>
                      </a:lnTo>
                      <a:lnTo>
                        <a:pt x="5960" y="4433"/>
                      </a:lnTo>
                      <a:lnTo>
                        <a:pt x="5196" y="4433"/>
                      </a:lnTo>
                      <a:lnTo>
                        <a:pt x="5196" y="3668"/>
                      </a:lnTo>
                      <a:close/>
                      <a:moveTo>
                        <a:pt x="6048" y="3668"/>
                      </a:moveTo>
                      <a:lnTo>
                        <a:pt x="6790" y="3668"/>
                      </a:lnTo>
                      <a:lnTo>
                        <a:pt x="6790" y="4433"/>
                      </a:lnTo>
                      <a:lnTo>
                        <a:pt x="6048" y="4433"/>
                      </a:lnTo>
                      <a:lnTo>
                        <a:pt x="6048" y="3668"/>
                      </a:lnTo>
                      <a:close/>
                      <a:moveTo>
                        <a:pt x="6048" y="3581"/>
                      </a:moveTo>
                      <a:lnTo>
                        <a:pt x="6048" y="2839"/>
                      </a:lnTo>
                      <a:lnTo>
                        <a:pt x="6790" y="2839"/>
                      </a:lnTo>
                      <a:lnTo>
                        <a:pt x="6790" y="3581"/>
                      </a:lnTo>
                      <a:lnTo>
                        <a:pt x="6048" y="3581"/>
                      </a:lnTo>
                      <a:close/>
                      <a:moveTo>
                        <a:pt x="6048" y="2752"/>
                      </a:moveTo>
                      <a:lnTo>
                        <a:pt x="6048" y="1987"/>
                      </a:lnTo>
                      <a:lnTo>
                        <a:pt x="6790" y="1987"/>
                      </a:lnTo>
                      <a:lnTo>
                        <a:pt x="6790" y="2752"/>
                      </a:lnTo>
                      <a:lnTo>
                        <a:pt x="6048" y="2752"/>
                      </a:lnTo>
                      <a:close/>
                      <a:moveTo>
                        <a:pt x="5960" y="2752"/>
                      </a:moveTo>
                      <a:lnTo>
                        <a:pt x="5196" y="2752"/>
                      </a:lnTo>
                      <a:lnTo>
                        <a:pt x="5196" y="1987"/>
                      </a:lnTo>
                      <a:lnTo>
                        <a:pt x="5960" y="1987"/>
                      </a:lnTo>
                      <a:lnTo>
                        <a:pt x="5960" y="2752"/>
                      </a:lnTo>
                      <a:close/>
                      <a:moveTo>
                        <a:pt x="5130" y="2752"/>
                      </a:moveTo>
                      <a:lnTo>
                        <a:pt x="4366" y="2752"/>
                      </a:lnTo>
                      <a:lnTo>
                        <a:pt x="4366" y="1987"/>
                      </a:lnTo>
                      <a:lnTo>
                        <a:pt x="5130" y="1987"/>
                      </a:lnTo>
                      <a:lnTo>
                        <a:pt x="5130" y="2752"/>
                      </a:lnTo>
                      <a:close/>
                      <a:moveTo>
                        <a:pt x="4301" y="2752"/>
                      </a:moveTo>
                      <a:lnTo>
                        <a:pt x="3536" y="2752"/>
                      </a:lnTo>
                      <a:lnTo>
                        <a:pt x="3536" y="1987"/>
                      </a:lnTo>
                      <a:lnTo>
                        <a:pt x="4301" y="1987"/>
                      </a:lnTo>
                      <a:lnTo>
                        <a:pt x="4301" y="2752"/>
                      </a:lnTo>
                      <a:close/>
                      <a:moveTo>
                        <a:pt x="3449" y="2752"/>
                      </a:moveTo>
                      <a:lnTo>
                        <a:pt x="2707" y="2752"/>
                      </a:lnTo>
                      <a:lnTo>
                        <a:pt x="2707" y="1987"/>
                      </a:lnTo>
                      <a:lnTo>
                        <a:pt x="3449" y="1987"/>
                      </a:lnTo>
                      <a:lnTo>
                        <a:pt x="3449" y="2752"/>
                      </a:lnTo>
                      <a:close/>
                      <a:moveTo>
                        <a:pt x="2620" y="2752"/>
                      </a:moveTo>
                      <a:lnTo>
                        <a:pt x="1877" y="2752"/>
                      </a:lnTo>
                      <a:lnTo>
                        <a:pt x="1877" y="1987"/>
                      </a:lnTo>
                      <a:lnTo>
                        <a:pt x="2620" y="1987"/>
                      </a:lnTo>
                      <a:lnTo>
                        <a:pt x="2620" y="2752"/>
                      </a:lnTo>
                      <a:close/>
                      <a:moveTo>
                        <a:pt x="2620" y="2839"/>
                      </a:moveTo>
                      <a:lnTo>
                        <a:pt x="2620" y="3581"/>
                      </a:lnTo>
                      <a:lnTo>
                        <a:pt x="1877" y="3581"/>
                      </a:lnTo>
                      <a:lnTo>
                        <a:pt x="1877" y="2839"/>
                      </a:lnTo>
                      <a:lnTo>
                        <a:pt x="2620" y="2839"/>
                      </a:lnTo>
                      <a:close/>
                      <a:moveTo>
                        <a:pt x="2620" y="3668"/>
                      </a:moveTo>
                      <a:lnTo>
                        <a:pt x="2620" y="4433"/>
                      </a:lnTo>
                      <a:lnTo>
                        <a:pt x="1877" y="4433"/>
                      </a:lnTo>
                      <a:lnTo>
                        <a:pt x="1877" y="3668"/>
                      </a:lnTo>
                      <a:lnTo>
                        <a:pt x="2620" y="3668"/>
                      </a:lnTo>
                      <a:close/>
                      <a:moveTo>
                        <a:pt x="2620" y="4498"/>
                      </a:moveTo>
                      <a:lnTo>
                        <a:pt x="2620" y="5263"/>
                      </a:lnTo>
                      <a:lnTo>
                        <a:pt x="1877" y="5263"/>
                      </a:lnTo>
                      <a:lnTo>
                        <a:pt x="1877" y="4498"/>
                      </a:lnTo>
                      <a:lnTo>
                        <a:pt x="2620" y="4498"/>
                      </a:lnTo>
                      <a:close/>
                      <a:moveTo>
                        <a:pt x="2707" y="4498"/>
                      </a:moveTo>
                      <a:lnTo>
                        <a:pt x="3449" y="4498"/>
                      </a:lnTo>
                      <a:lnTo>
                        <a:pt x="3449" y="5263"/>
                      </a:lnTo>
                      <a:lnTo>
                        <a:pt x="2707" y="5263"/>
                      </a:lnTo>
                      <a:lnTo>
                        <a:pt x="2707" y="4498"/>
                      </a:lnTo>
                      <a:close/>
                      <a:moveTo>
                        <a:pt x="3536" y="4498"/>
                      </a:moveTo>
                      <a:lnTo>
                        <a:pt x="4301" y="4498"/>
                      </a:lnTo>
                      <a:lnTo>
                        <a:pt x="4301" y="5263"/>
                      </a:lnTo>
                      <a:lnTo>
                        <a:pt x="3536" y="5263"/>
                      </a:lnTo>
                      <a:lnTo>
                        <a:pt x="3536" y="4498"/>
                      </a:lnTo>
                      <a:close/>
                      <a:moveTo>
                        <a:pt x="4366" y="4498"/>
                      </a:moveTo>
                      <a:lnTo>
                        <a:pt x="5130" y="4498"/>
                      </a:lnTo>
                      <a:lnTo>
                        <a:pt x="5130" y="5263"/>
                      </a:lnTo>
                      <a:lnTo>
                        <a:pt x="4366" y="5263"/>
                      </a:lnTo>
                      <a:lnTo>
                        <a:pt x="4366" y="4498"/>
                      </a:lnTo>
                      <a:close/>
                      <a:moveTo>
                        <a:pt x="5196" y="4498"/>
                      </a:moveTo>
                      <a:lnTo>
                        <a:pt x="5960" y="4498"/>
                      </a:lnTo>
                      <a:lnTo>
                        <a:pt x="5960" y="5263"/>
                      </a:lnTo>
                      <a:lnTo>
                        <a:pt x="5196" y="5263"/>
                      </a:lnTo>
                      <a:lnTo>
                        <a:pt x="5196" y="4498"/>
                      </a:lnTo>
                      <a:close/>
                      <a:moveTo>
                        <a:pt x="6048" y="4498"/>
                      </a:moveTo>
                      <a:lnTo>
                        <a:pt x="6790" y="4498"/>
                      </a:lnTo>
                      <a:lnTo>
                        <a:pt x="6790" y="5263"/>
                      </a:lnTo>
                      <a:lnTo>
                        <a:pt x="6048" y="5263"/>
                      </a:lnTo>
                      <a:lnTo>
                        <a:pt x="6048" y="4498"/>
                      </a:lnTo>
                      <a:close/>
                      <a:moveTo>
                        <a:pt x="6877" y="4498"/>
                      </a:moveTo>
                      <a:lnTo>
                        <a:pt x="7598" y="4498"/>
                      </a:lnTo>
                      <a:lnTo>
                        <a:pt x="7598" y="5263"/>
                      </a:lnTo>
                      <a:lnTo>
                        <a:pt x="6877" y="5263"/>
                      </a:lnTo>
                      <a:lnTo>
                        <a:pt x="6877" y="4498"/>
                      </a:lnTo>
                      <a:close/>
                      <a:moveTo>
                        <a:pt x="6877" y="4433"/>
                      </a:moveTo>
                      <a:lnTo>
                        <a:pt x="6877" y="3668"/>
                      </a:lnTo>
                      <a:lnTo>
                        <a:pt x="7598" y="3668"/>
                      </a:lnTo>
                      <a:lnTo>
                        <a:pt x="7598" y="4433"/>
                      </a:lnTo>
                      <a:lnTo>
                        <a:pt x="6877" y="4433"/>
                      </a:lnTo>
                      <a:close/>
                      <a:moveTo>
                        <a:pt x="6877" y="3581"/>
                      </a:moveTo>
                      <a:lnTo>
                        <a:pt x="6877" y="2839"/>
                      </a:lnTo>
                      <a:lnTo>
                        <a:pt x="7598" y="2839"/>
                      </a:lnTo>
                      <a:lnTo>
                        <a:pt x="7598" y="3581"/>
                      </a:lnTo>
                      <a:lnTo>
                        <a:pt x="6877" y="3581"/>
                      </a:lnTo>
                      <a:close/>
                      <a:moveTo>
                        <a:pt x="6877" y="2752"/>
                      </a:moveTo>
                      <a:lnTo>
                        <a:pt x="6877" y="1987"/>
                      </a:lnTo>
                      <a:lnTo>
                        <a:pt x="7598" y="1987"/>
                      </a:lnTo>
                      <a:lnTo>
                        <a:pt x="7598" y="2752"/>
                      </a:lnTo>
                      <a:lnTo>
                        <a:pt x="6877" y="2752"/>
                      </a:lnTo>
                      <a:close/>
                      <a:moveTo>
                        <a:pt x="6877" y="1921"/>
                      </a:moveTo>
                      <a:lnTo>
                        <a:pt x="6877" y="1158"/>
                      </a:lnTo>
                      <a:lnTo>
                        <a:pt x="7598" y="1158"/>
                      </a:lnTo>
                      <a:lnTo>
                        <a:pt x="7598" y="1921"/>
                      </a:lnTo>
                      <a:lnTo>
                        <a:pt x="6877" y="1921"/>
                      </a:lnTo>
                      <a:close/>
                      <a:moveTo>
                        <a:pt x="6790" y="1921"/>
                      </a:moveTo>
                      <a:lnTo>
                        <a:pt x="6048" y="1921"/>
                      </a:lnTo>
                      <a:lnTo>
                        <a:pt x="6048" y="1158"/>
                      </a:lnTo>
                      <a:lnTo>
                        <a:pt x="6790" y="1158"/>
                      </a:lnTo>
                      <a:lnTo>
                        <a:pt x="6790" y="1921"/>
                      </a:lnTo>
                      <a:close/>
                      <a:moveTo>
                        <a:pt x="5960" y="1921"/>
                      </a:moveTo>
                      <a:lnTo>
                        <a:pt x="5196" y="1921"/>
                      </a:lnTo>
                      <a:lnTo>
                        <a:pt x="5196" y="1158"/>
                      </a:lnTo>
                      <a:lnTo>
                        <a:pt x="5960" y="1158"/>
                      </a:lnTo>
                      <a:lnTo>
                        <a:pt x="5960" y="1921"/>
                      </a:lnTo>
                      <a:close/>
                      <a:moveTo>
                        <a:pt x="5130" y="1921"/>
                      </a:moveTo>
                      <a:lnTo>
                        <a:pt x="4366" y="1921"/>
                      </a:lnTo>
                      <a:lnTo>
                        <a:pt x="4366" y="1158"/>
                      </a:lnTo>
                      <a:lnTo>
                        <a:pt x="5130" y="1158"/>
                      </a:lnTo>
                      <a:lnTo>
                        <a:pt x="5130" y="1921"/>
                      </a:lnTo>
                      <a:close/>
                      <a:moveTo>
                        <a:pt x="4301" y="1921"/>
                      </a:moveTo>
                      <a:lnTo>
                        <a:pt x="3536" y="1921"/>
                      </a:lnTo>
                      <a:lnTo>
                        <a:pt x="3536" y="1158"/>
                      </a:lnTo>
                      <a:lnTo>
                        <a:pt x="4301" y="1158"/>
                      </a:lnTo>
                      <a:lnTo>
                        <a:pt x="4301" y="1921"/>
                      </a:lnTo>
                      <a:close/>
                      <a:moveTo>
                        <a:pt x="3449" y="1921"/>
                      </a:moveTo>
                      <a:lnTo>
                        <a:pt x="2707" y="1921"/>
                      </a:lnTo>
                      <a:lnTo>
                        <a:pt x="2707" y="1158"/>
                      </a:lnTo>
                      <a:lnTo>
                        <a:pt x="3449" y="1158"/>
                      </a:lnTo>
                      <a:lnTo>
                        <a:pt x="3449" y="1921"/>
                      </a:lnTo>
                      <a:close/>
                      <a:moveTo>
                        <a:pt x="2620" y="1921"/>
                      </a:moveTo>
                      <a:lnTo>
                        <a:pt x="1877" y="1921"/>
                      </a:lnTo>
                      <a:lnTo>
                        <a:pt x="1877" y="1158"/>
                      </a:lnTo>
                      <a:lnTo>
                        <a:pt x="2620" y="1158"/>
                      </a:lnTo>
                      <a:lnTo>
                        <a:pt x="2620" y="1921"/>
                      </a:lnTo>
                      <a:close/>
                      <a:moveTo>
                        <a:pt x="1790" y="1921"/>
                      </a:moveTo>
                      <a:lnTo>
                        <a:pt x="1025" y="1921"/>
                      </a:lnTo>
                      <a:lnTo>
                        <a:pt x="1025" y="1158"/>
                      </a:lnTo>
                      <a:lnTo>
                        <a:pt x="1790" y="1158"/>
                      </a:lnTo>
                      <a:lnTo>
                        <a:pt x="1790" y="1921"/>
                      </a:lnTo>
                      <a:close/>
                      <a:moveTo>
                        <a:pt x="1790" y="1987"/>
                      </a:moveTo>
                      <a:lnTo>
                        <a:pt x="1790" y="2752"/>
                      </a:lnTo>
                      <a:lnTo>
                        <a:pt x="1025" y="2752"/>
                      </a:lnTo>
                      <a:lnTo>
                        <a:pt x="1025" y="1987"/>
                      </a:lnTo>
                      <a:lnTo>
                        <a:pt x="1790" y="1987"/>
                      </a:lnTo>
                      <a:close/>
                      <a:moveTo>
                        <a:pt x="1790" y="2839"/>
                      </a:moveTo>
                      <a:lnTo>
                        <a:pt x="1790" y="3581"/>
                      </a:lnTo>
                      <a:lnTo>
                        <a:pt x="1025" y="3581"/>
                      </a:lnTo>
                      <a:lnTo>
                        <a:pt x="1025" y="2839"/>
                      </a:lnTo>
                      <a:lnTo>
                        <a:pt x="1790" y="2839"/>
                      </a:lnTo>
                      <a:close/>
                      <a:moveTo>
                        <a:pt x="1790" y="3668"/>
                      </a:moveTo>
                      <a:lnTo>
                        <a:pt x="1790" y="4433"/>
                      </a:lnTo>
                      <a:lnTo>
                        <a:pt x="1025" y="4433"/>
                      </a:lnTo>
                      <a:lnTo>
                        <a:pt x="1025" y="3668"/>
                      </a:lnTo>
                      <a:lnTo>
                        <a:pt x="1790" y="3668"/>
                      </a:lnTo>
                      <a:close/>
                      <a:moveTo>
                        <a:pt x="1790" y="4498"/>
                      </a:moveTo>
                      <a:lnTo>
                        <a:pt x="1790" y="5263"/>
                      </a:lnTo>
                      <a:lnTo>
                        <a:pt x="1025" y="5263"/>
                      </a:lnTo>
                      <a:lnTo>
                        <a:pt x="1025" y="4498"/>
                      </a:lnTo>
                      <a:lnTo>
                        <a:pt x="1790" y="4498"/>
                      </a:lnTo>
                      <a:close/>
                      <a:moveTo>
                        <a:pt x="1790" y="5328"/>
                      </a:moveTo>
                      <a:lnTo>
                        <a:pt x="1790" y="6092"/>
                      </a:lnTo>
                      <a:lnTo>
                        <a:pt x="1025" y="6092"/>
                      </a:lnTo>
                      <a:lnTo>
                        <a:pt x="1025" y="5328"/>
                      </a:lnTo>
                      <a:lnTo>
                        <a:pt x="1790" y="5328"/>
                      </a:lnTo>
                      <a:close/>
                      <a:moveTo>
                        <a:pt x="1877" y="5328"/>
                      </a:moveTo>
                      <a:lnTo>
                        <a:pt x="2620" y="5328"/>
                      </a:lnTo>
                      <a:lnTo>
                        <a:pt x="2620" y="6092"/>
                      </a:lnTo>
                      <a:lnTo>
                        <a:pt x="1877" y="6092"/>
                      </a:lnTo>
                      <a:lnTo>
                        <a:pt x="1877" y="5328"/>
                      </a:lnTo>
                      <a:close/>
                      <a:moveTo>
                        <a:pt x="2707" y="5328"/>
                      </a:moveTo>
                      <a:lnTo>
                        <a:pt x="3449" y="5328"/>
                      </a:lnTo>
                      <a:lnTo>
                        <a:pt x="3449" y="6092"/>
                      </a:lnTo>
                      <a:lnTo>
                        <a:pt x="2707" y="6092"/>
                      </a:lnTo>
                      <a:lnTo>
                        <a:pt x="2707" y="5328"/>
                      </a:lnTo>
                      <a:close/>
                      <a:moveTo>
                        <a:pt x="3536" y="5328"/>
                      </a:moveTo>
                      <a:lnTo>
                        <a:pt x="4301" y="5328"/>
                      </a:lnTo>
                      <a:lnTo>
                        <a:pt x="4301" y="6092"/>
                      </a:lnTo>
                      <a:lnTo>
                        <a:pt x="3536" y="6092"/>
                      </a:lnTo>
                      <a:lnTo>
                        <a:pt x="3536" y="5328"/>
                      </a:lnTo>
                      <a:close/>
                      <a:moveTo>
                        <a:pt x="4366" y="5328"/>
                      </a:moveTo>
                      <a:lnTo>
                        <a:pt x="5130" y="5328"/>
                      </a:lnTo>
                      <a:lnTo>
                        <a:pt x="5130" y="6092"/>
                      </a:lnTo>
                      <a:lnTo>
                        <a:pt x="4366" y="6092"/>
                      </a:lnTo>
                      <a:lnTo>
                        <a:pt x="4366" y="5328"/>
                      </a:lnTo>
                      <a:close/>
                      <a:moveTo>
                        <a:pt x="5196" y="5328"/>
                      </a:moveTo>
                      <a:lnTo>
                        <a:pt x="5960" y="5328"/>
                      </a:lnTo>
                      <a:lnTo>
                        <a:pt x="5960" y="6092"/>
                      </a:lnTo>
                      <a:lnTo>
                        <a:pt x="5196" y="6092"/>
                      </a:lnTo>
                      <a:lnTo>
                        <a:pt x="5196" y="5328"/>
                      </a:lnTo>
                      <a:close/>
                      <a:moveTo>
                        <a:pt x="6048" y="5328"/>
                      </a:moveTo>
                      <a:lnTo>
                        <a:pt x="6790" y="5328"/>
                      </a:lnTo>
                      <a:lnTo>
                        <a:pt x="6790" y="6092"/>
                      </a:lnTo>
                      <a:lnTo>
                        <a:pt x="6048" y="6092"/>
                      </a:lnTo>
                      <a:lnTo>
                        <a:pt x="6048" y="5328"/>
                      </a:lnTo>
                      <a:close/>
                      <a:moveTo>
                        <a:pt x="6877" y="5328"/>
                      </a:moveTo>
                      <a:lnTo>
                        <a:pt x="7598" y="5328"/>
                      </a:lnTo>
                      <a:lnTo>
                        <a:pt x="7598" y="6092"/>
                      </a:lnTo>
                      <a:lnTo>
                        <a:pt x="6877" y="6092"/>
                      </a:lnTo>
                      <a:lnTo>
                        <a:pt x="6877" y="5328"/>
                      </a:lnTo>
                      <a:close/>
                      <a:moveTo>
                        <a:pt x="7685" y="5328"/>
                      </a:moveTo>
                      <a:lnTo>
                        <a:pt x="8449" y="5328"/>
                      </a:lnTo>
                      <a:lnTo>
                        <a:pt x="8449" y="6092"/>
                      </a:lnTo>
                      <a:lnTo>
                        <a:pt x="7685" y="6092"/>
                      </a:lnTo>
                      <a:lnTo>
                        <a:pt x="7685" y="5328"/>
                      </a:lnTo>
                      <a:close/>
                      <a:moveTo>
                        <a:pt x="7685" y="5263"/>
                      </a:moveTo>
                      <a:lnTo>
                        <a:pt x="7685" y="4498"/>
                      </a:lnTo>
                      <a:lnTo>
                        <a:pt x="8449" y="4498"/>
                      </a:lnTo>
                      <a:lnTo>
                        <a:pt x="8449" y="5263"/>
                      </a:lnTo>
                      <a:lnTo>
                        <a:pt x="7685" y="5263"/>
                      </a:lnTo>
                      <a:close/>
                      <a:moveTo>
                        <a:pt x="7685" y="4433"/>
                      </a:moveTo>
                      <a:lnTo>
                        <a:pt x="7685" y="3668"/>
                      </a:lnTo>
                      <a:lnTo>
                        <a:pt x="8449" y="3668"/>
                      </a:lnTo>
                      <a:lnTo>
                        <a:pt x="8449" y="4433"/>
                      </a:lnTo>
                      <a:lnTo>
                        <a:pt x="7685" y="4433"/>
                      </a:lnTo>
                      <a:close/>
                      <a:moveTo>
                        <a:pt x="7685" y="3581"/>
                      </a:moveTo>
                      <a:lnTo>
                        <a:pt x="7685" y="2839"/>
                      </a:lnTo>
                      <a:lnTo>
                        <a:pt x="8449" y="2839"/>
                      </a:lnTo>
                      <a:lnTo>
                        <a:pt x="8449" y="3581"/>
                      </a:lnTo>
                      <a:lnTo>
                        <a:pt x="7685" y="3581"/>
                      </a:lnTo>
                      <a:close/>
                      <a:moveTo>
                        <a:pt x="7685" y="2752"/>
                      </a:moveTo>
                      <a:lnTo>
                        <a:pt x="7685" y="1987"/>
                      </a:lnTo>
                      <a:lnTo>
                        <a:pt x="8449" y="1987"/>
                      </a:lnTo>
                      <a:lnTo>
                        <a:pt x="8449" y="2752"/>
                      </a:lnTo>
                      <a:lnTo>
                        <a:pt x="7685" y="2752"/>
                      </a:lnTo>
                      <a:close/>
                      <a:moveTo>
                        <a:pt x="7685" y="1921"/>
                      </a:moveTo>
                      <a:lnTo>
                        <a:pt x="7685" y="1158"/>
                      </a:lnTo>
                      <a:lnTo>
                        <a:pt x="8449" y="1158"/>
                      </a:lnTo>
                      <a:lnTo>
                        <a:pt x="8449" y="1921"/>
                      </a:lnTo>
                      <a:lnTo>
                        <a:pt x="7685" y="1921"/>
                      </a:lnTo>
                      <a:close/>
                      <a:moveTo>
                        <a:pt x="7598" y="328"/>
                      </a:moveTo>
                      <a:lnTo>
                        <a:pt x="7598" y="1092"/>
                      </a:lnTo>
                      <a:lnTo>
                        <a:pt x="6877" y="1092"/>
                      </a:lnTo>
                      <a:lnTo>
                        <a:pt x="6877" y="328"/>
                      </a:lnTo>
                      <a:lnTo>
                        <a:pt x="7598" y="328"/>
                      </a:lnTo>
                      <a:close/>
                      <a:moveTo>
                        <a:pt x="6790" y="328"/>
                      </a:moveTo>
                      <a:lnTo>
                        <a:pt x="6790" y="1092"/>
                      </a:lnTo>
                      <a:lnTo>
                        <a:pt x="6048" y="1092"/>
                      </a:lnTo>
                      <a:lnTo>
                        <a:pt x="6048" y="328"/>
                      </a:lnTo>
                      <a:lnTo>
                        <a:pt x="6790" y="328"/>
                      </a:lnTo>
                      <a:close/>
                      <a:moveTo>
                        <a:pt x="5960" y="328"/>
                      </a:moveTo>
                      <a:lnTo>
                        <a:pt x="5960" y="1092"/>
                      </a:lnTo>
                      <a:lnTo>
                        <a:pt x="5196" y="1092"/>
                      </a:lnTo>
                      <a:lnTo>
                        <a:pt x="5196" y="328"/>
                      </a:lnTo>
                      <a:lnTo>
                        <a:pt x="5960" y="328"/>
                      </a:lnTo>
                      <a:close/>
                      <a:moveTo>
                        <a:pt x="5130" y="328"/>
                      </a:moveTo>
                      <a:lnTo>
                        <a:pt x="5130" y="1092"/>
                      </a:lnTo>
                      <a:lnTo>
                        <a:pt x="4366" y="1092"/>
                      </a:lnTo>
                      <a:lnTo>
                        <a:pt x="4366" y="328"/>
                      </a:lnTo>
                      <a:lnTo>
                        <a:pt x="5130" y="328"/>
                      </a:lnTo>
                      <a:close/>
                      <a:moveTo>
                        <a:pt x="4301" y="328"/>
                      </a:moveTo>
                      <a:lnTo>
                        <a:pt x="4301" y="1092"/>
                      </a:lnTo>
                      <a:lnTo>
                        <a:pt x="3536" y="1092"/>
                      </a:lnTo>
                      <a:lnTo>
                        <a:pt x="3536" y="328"/>
                      </a:lnTo>
                      <a:lnTo>
                        <a:pt x="4301" y="328"/>
                      </a:lnTo>
                      <a:close/>
                      <a:moveTo>
                        <a:pt x="3449" y="328"/>
                      </a:moveTo>
                      <a:lnTo>
                        <a:pt x="3449" y="1092"/>
                      </a:lnTo>
                      <a:lnTo>
                        <a:pt x="2707" y="1092"/>
                      </a:lnTo>
                      <a:lnTo>
                        <a:pt x="2707" y="328"/>
                      </a:lnTo>
                      <a:lnTo>
                        <a:pt x="3449" y="328"/>
                      </a:lnTo>
                      <a:close/>
                      <a:moveTo>
                        <a:pt x="2620" y="328"/>
                      </a:moveTo>
                      <a:lnTo>
                        <a:pt x="2620" y="1092"/>
                      </a:lnTo>
                      <a:lnTo>
                        <a:pt x="1877" y="1092"/>
                      </a:lnTo>
                      <a:lnTo>
                        <a:pt x="1877" y="328"/>
                      </a:lnTo>
                      <a:lnTo>
                        <a:pt x="2620" y="328"/>
                      </a:lnTo>
                      <a:close/>
                      <a:moveTo>
                        <a:pt x="1790" y="328"/>
                      </a:moveTo>
                      <a:lnTo>
                        <a:pt x="1790" y="1092"/>
                      </a:lnTo>
                      <a:lnTo>
                        <a:pt x="1025" y="1092"/>
                      </a:lnTo>
                      <a:lnTo>
                        <a:pt x="1025" y="328"/>
                      </a:lnTo>
                      <a:lnTo>
                        <a:pt x="1790" y="328"/>
                      </a:lnTo>
                      <a:close/>
                      <a:moveTo>
                        <a:pt x="196" y="328"/>
                      </a:moveTo>
                      <a:lnTo>
                        <a:pt x="960" y="328"/>
                      </a:lnTo>
                      <a:lnTo>
                        <a:pt x="960" y="1092"/>
                      </a:lnTo>
                      <a:lnTo>
                        <a:pt x="196" y="1092"/>
                      </a:lnTo>
                      <a:lnTo>
                        <a:pt x="196" y="328"/>
                      </a:lnTo>
                      <a:close/>
                      <a:moveTo>
                        <a:pt x="196" y="1158"/>
                      </a:moveTo>
                      <a:lnTo>
                        <a:pt x="960" y="1158"/>
                      </a:lnTo>
                      <a:lnTo>
                        <a:pt x="960" y="1921"/>
                      </a:lnTo>
                      <a:lnTo>
                        <a:pt x="196" y="1921"/>
                      </a:lnTo>
                      <a:lnTo>
                        <a:pt x="196" y="1158"/>
                      </a:lnTo>
                      <a:close/>
                      <a:moveTo>
                        <a:pt x="196" y="1987"/>
                      </a:moveTo>
                      <a:lnTo>
                        <a:pt x="960" y="1987"/>
                      </a:lnTo>
                      <a:lnTo>
                        <a:pt x="960" y="2752"/>
                      </a:lnTo>
                      <a:lnTo>
                        <a:pt x="196" y="2752"/>
                      </a:lnTo>
                      <a:lnTo>
                        <a:pt x="196" y="1987"/>
                      </a:lnTo>
                      <a:close/>
                      <a:moveTo>
                        <a:pt x="196" y="2839"/>
                      </a:moveTo>
                      <a:lnTo>
                        <a:pt x="960" y="2839"/>
                      </a:lnTo>
                      <a:lnTo>
                        <a:pt x="960" y="3581"/>
                      </a:lnTo>
                      <a:lnTo>
                        <a:pt x="196" y="3581"/>
                      </a:lnTo>
                      <a:lnTo>
                        <a:pt x="196" y="2839"/>
                      </a:lnTo>
                      <a:close/>
                      <a:moveTo>
                        <a:pt x="196" y="3668"/>
                      </a:moveTo>
                      <a:lnTo>
                        <a:pt x="960" y="3668"/>
                      </a:lnTo>
                      <a:lnTo>
                        <a:pt x="960" y="4433"/>
                      </a:lnTo>
                      <a:lnTo>
                        <a:pt x="196" y="4433"/>
                      </a:lnTo>
                      <a:lnTo>
                        <a:pt x="196" y="3668"/>
                      </a:lnTo>
                      <a:close/>
                      <a:moveTo>
                        <a:pt x="196" y="4498"/>
                      </a:moveTo>
                      <a:lnTo>
                        <a:pt x="960" y="4498"/>
                      </a:lnTo>
                      <a:lnTo>
                        <a:pt x="960" y="5263"/>
                      </a:lnTo>
                      <a:lnTo>
                        <a:pt x="196" y="5263"/>
                      </a:lnTo>
                      <a:lnTo>
                        <a:pt x="196" y="4498"/>
                      </a:lnTo>
                      <a:close/>
                      <a:moveTo>
                        <a:pt x="196" y="5328"/>
                      </a:moveTo>
                      <a:lnTo>
                        <a:pt x="960" y="5328"/>
                      </a:lnTo>
                      <a:lnTo>
                        <a:pt x="960" y="6092"/>
                      </a:lnTo>
                      <a:lnTo>
                        <a:pt x="196" y="6092"/>
                      </a:lnTo>
                      <a:lnTo>
                        <a:pt x="196" y="5328"/>
                      </a:lnTo>
                      <a:close/>
                      <a:moveTo>
                        <a:pt x="196" y="6922"/>
                      </a:moveTo>
                      <a:lnTo>
                        <a:pt x="196" y="6179"/>
                      </a:lnTo>
                      <a:lnTo>
                        <a:pt x="960" y="6179"/>
                      </a:lnTo>
                      <a:lnTo>
                        <a:pt x="960" y="6922"/>
                      </a:lnTo>
                      <a:lnTo>
                        <a:pt x="196" y="6922"/>
                      </a:lnTo>
                      <a:close/>
                      <a:moveTo>
                        <a:pt x="1025" y="6922"/>
                      </a:moveTo>
                      <a:lnTo>
                        <a:pt x="1025" y="6179"/>
                      </a:lnTo>
                      <a:lnTo>
                        <a:pt x="1790" y="6179"/>
                      </a:lnTo>
                      <a:lnTo>
                        <a:pt x="1790" y="6922"/>
                      </a:lnTo>
                      <a:lnTo>
                        <a:pt x="1025" y="6922"/>
                      </a:lnTo>
                      <a:close/>
                      <a:moveTo>
                        <a:pt x="1877" y="6922"/>
                      </a:moveTo>
                      <a:lnTo>
                        <a:pt x="1877" y="6179"/>
                      </a:lnTo>
                      <a:lnTo>
                        <a:pt x="2620" y="6179"/>
                      </a:lnTo>
                      <a:lnTo>
                        <a:pt x="2620" y="6922"/>
                      </a:lnTo>
                      <a:lnTo>
                        <a:pt x="1877" y="6922"/>
                      </a:lnTo>
                      <a:close/>
                      <a:moveTo>
                        <a:pt x="2707" y="6922"/>
                      </a:moveTo>
                      <a:lnTo>
                        <a:pt x="2707" y="6179"/>
                      </a:lnTo>
                      <a:lnTo>
                        <a:pt x="3449" y="6179"/>
                      </a:lnTo>
                      <a:lnTo>
                        <a:pt x="3449" y="6922"/>
                      </a:lnTo>
                      <a:lnTo>
                        <a:pt x="2707" y="6922"/>
                      </a:lnTo>
                      <a:close/>
                      <a:moveTo>
                        <a:pt x="3536" y="6922"/>
                      </a:moveTo>
                      <a:lnTo>
                        <a:pt x="3536" y="6179"/>
                      </a:lnTo>
                      <a:lnTo>
                        <a:pt x="4301" y="6179"/>
                      </a:lnTo>
                      <a:lnTo>
                        <a:pt x="4301" y="6922"/>
                      </a:lnTo>
                      <a:lnTo>
                        <a:pt x="3536" y="6922"/>
                      </a:lnTo>
                      <a:close/>
                      <a:moveTo>
                        <a:pt x="4366" y="6922"/>
                      </a:moveTo>
                      <a:lnTo>
                        <a:pt x="4366" y="6179"/>
                      </a:lnTo>
                      <a:lnTo>
                        <a:pt x="5130" y="6179"/>
                      </a:lnTo>
                      <a:lnTo>
                        <a:pt x="5130" y="6922"/>
                      </a:lnTo>
                      <a:lnTo>
                        <a:pt x="4366" y="6922"/>
                      </a:lnTo>
                      <a:close/>
                      <a:moveTo>
                        <a:pt x="5196" y="6922"/>
                      </a:moveTo>
                      <a:lnTo>
                        <a:pt x="5196" y="6179"/>
                      </a:lnTo>
                      <a:lnTo>
                        <a:pt x="5960" y="6179"/>
                      </a:lnTo>
                      <a:lnTo>
                        <a:pt x="5960" y="6922"/>
                      </a:lnTo>
                      <a:lnTo>
                        <a:pt x="5196" y="6922"/>
                      </a:lnTo>
                      <a:close/>
                      <a:moveTo>
                        <a:pt x="6048" y="6922"/>
                      </a:moveTo>
                      <a:lnTo>
                        <a:pt x="6048" y="6179"/>
                      </a:lnTo>
                      <a:lnTo>
                        <a:pt x="6790" y="6179"/>
                      </a:lnTo>
                      <a:lnTo>
                        <a:pt x="6790" y="6922"/>
                      </a:lnTo>
                      <a:lnTo>
                        <a:pt x="6048" y="6922"/>
                      </a:lnTo>
                      <a:close/>
                      <a:moveTo>
                        <a:pt x="6877" y="6922"/>
                      </a:moveTo>
                      <a:lnTo>
                        <a:pt x="6877" y="6179"/>
                      </a:lnTo>
                      <a:lnTo>
                        <a:pt x="7598" y="6179"/>
                      </a:lnTo>
                      <a:lnTo>
                        <a:pt x="7598" y="6922"/>
                      </a:lnTo>
                      <a:lnTo>
                        <a:pt x="6877" y="6922"/>
                      </a:lnTo>
                      <a:close/>
                      <a:moveTo>
                        <a:pt x="7685" y="6922"/>
                      </a:moveTo>
                      <a:lnTo>
                        <a:pt x="7685" y="6179"/>
                      </a:lnTo>
                      <a:lnTo>
                        <a:pt x="8449" y="6179"/>
                      </a:lnTo>
                      <a:lnTo>
                        <a:pt x="8449" y="6922"/>
                      </a:lnTo>
                      <a:lnTo>
                        <a:pt x="7685" y="6922"/>
                      </a:lnTo>
                      <a:close/>
                      <a:moveTo>
                        <a:pt x="9279" y="6922"/>
                      </a:moveTo>
                      <a:lnTo>
                        <a:pt x="8515" y="6922"/>
                      </a:lnTo>
                      <a:lnTo>
                        <a:pt x="8515" y="6179"/>
                      </a:lnTo>
                      <a:lnTo>
                        <a:pt x="9279" y="6179"/>
                      </a:lnTo>
                      <a:lnTo>
                        <a:pt x="9279" y="6922"/>
                      </a:lnTo>
                      <a:close/>
                      <a:moveTo>
                        <a:pt x="9279" y="6092"/>
                      </a:moveTo>
                      <a:lnTo>
                        <a:pt x="8515" y="6092"/>
                      </a:lnTo>
                      <a:lnTo>
                        <a:pt x="8515" y="5328"/>
                      </a:lnTo>
                      <a:lnTo>
                        <a:pt x="9279" y="5328"/>
                      </a:lnTo>
                      <a:lnTo>
                        <a:pt x="9279" y="6092"/>
                      </a:lnTo>
                      <a:close/>
                      <a:moveTo>
                        <a:pt x="9279" y="5263"/>
                      </a:moveTo>
                      <a:lnTo>
                        <a:pt x="8515" y="5263"/>
                      </a:lnTo>
                      <a:lnTo>
                        <a:pt x="8515" y="4498"/>
                      </a:lnTo>
                      <a:lnTo>
                        <a:pt x="9279" y="4498"/>
                      </a:lnTo>
                      <a:lnTo>
                        <a:pt x="9279" y="5263"/>
                      </a:lnTo>
                      <a:close/>
                      <a:moveTo>
                        <a:pt x="9279" y="4433"/>
                      </a:moveTo>
                      <a:lnTo>
                        <a:pt x="8515" y="4433"/>
                      </a:lnTo>
                      <a:lnTo>
                        <a:pt x="8515" y="3668"/>
                      </a:lnTo>
                      <a:lnTo>
                        <a:pt x="9279" y="3668"/>
                      </a:lnTo>
                      <a:lnTo>
                        <a:pt x="9279" y="4433"/>
                      </a:lnTo>
                      <a:close/>
                      <a:moveTo>
                        <a:pt x="9279" y="3581"/>
                      </a:moveTo>
                      <a:lnTo>
                        <a:pt x="8515" y="3581"/>
                      </a:lnTo>
                      <a:lnTo>
                        <a:pt x="8515" y="2839"/>
                      </a:lnTo>
                      <a:lnTo>
                        <a:pt x="9279" y="2839"/>
                      </a:lnTo>
                      <a:lnTo>
                        <a:pt x="9279" y="3581"/>
                      </a:lnTo>
                      <a:close/>
                      <a:moveTo>
                        <a:pt x="9279" y="2752"/>
                      </a:moveTo>
                      <a:lnTo>
                        <a:pt x="8515" y="2752"/>
                      </a:lnTo>
                      <a:lnTo>
                        <a:pt x="8515" y="1987"/>
                      </a:lnTo>
                      <a:lnTo>
                        <a:pt x="9279" y="1987"/>
                      </a:lnTo>
                      <a:lnTo>
                        <a:pt x="9279" y="2752"/>
                      </a:lnTo>
                      <a:close/>
                      <a:moveTo>
                        <a:pt x="9279" y="1921"/>
                      </a:moveTo>
                      <a:lnTo>
                        <a:pt x="8515" y="1921"/>
                      </a:lnTo>
                      <a:lnTo>
                        <a:pt x="8515" y="1158"/>
                      </a:lnTo>
                      <a:lnTo>
                        <a:pt x="9279" y="1158"/>
                      </a:lnTo>
                      <a:lnTo>
                        <a:pt x="9279" y="1921"/>
                      </a:lnTo>
                      <a:close/>
                      <a:moveTo>
                        <a:pt x="9279" y="1092"/>
                      </a:moveTo>
                      <a:lnTo>
                        <a:pt x="8515" y="1092"/>
                      </a:lnTo>
                      <a:lnTo>
                        <a:pt x="8515" y="328"/>
                      </a:lnTo>
                      <a:lnTo>
                        <a:pt x="9279" y="328"/>
                      </a:lnTo>
                      <a:lnTo>
                        <a:pt x="9279" y="1092"/>
                      </a:lnTo>
                      <a:close/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iSḻîḋè">
                  <a:extLst>
                    <a:ext uri="{FF2B5EF4-FFF2-40B4-BE49-F238E27FC236}">
                      <a16:creationId xmlns:a16="http://schemas.microsoft.com/office/drawing/2014/main" xmlns="" id="{0B148710-570D-4349-9D7E-9F18FCB17CCE}"/>
                    </a:ext>
                  </a:extLst>
                </p:cNvPr>
                <p:cNvSpPr/>
                <p:nvPr/>
              </p:nvSpPr>
              <p:spPr bwMode="auto">
                <a:xfrm>
                  <a:off x="2198688" y="2332038"/>
                  <a:ext cx="3363912" cy="1541462"/>
                </a:xfrm>
                <a:custGeom>
                  <a:avLst/>
                  <a:gdLst>
                    <a:gd name="T0" fmla="*/ 65 w 9346"/>
                    <a:gd name="T1" fmla="*/ 4279 h 4280"/>
                    <a:gd name="T2" fmla="*/ 65 w 9346"/>
                    <a:gd name="T3" fmla="*/ 4279 h 4280"/>
                    <a:gd name="T4" fmla="*/ 22 w 9346"/>
                    <a:gd name="T5" fmla="*/ 4257 h 4280"/>
                    <a:gd name="T6" fmla="*/ 22 w 9346"/>
                    <a:gd name="T7" fmla="*/ 4191 h 4280"/>
                    <a:gd name="T8" fmla="*/ 1681 w 9346"/>
                    <a:gd name="T9" fmla="*/ 2510 h 4280"/>
                    <a:gd name="T10" fmla="*/ 1769 w 9346"/>
                    <a:gd name="T11" fmla="*/ 2510 h 4280"/>
                    <a:gd name="T12" fmla="*/ 2532 w 9346"/>
                    <a:gd name="T13" fmla="*/ 3209 h 4280"/>
                    <a:gd name="T14" fmla="*/ 3341 w 9346"/>
                    <a:gd name="T15" fmla="*/ 43 h 4280"/>
                    <a:gd name="T16" fmla="*/ 3384 w 9346"/>
                    <a:gd name="T17" fmla="*/ 0 h 4280"/>
                    <a:gd name="T18" fmla="*/ 3428 w 9346"/>
                    <a:gd name="T19" fmla="*/ 21 h 4280"/>
                    <a:gd name="T20" fmla="*/ 5065 w 9346"/>
                    <a:gd name="T21" fmla="*/ 2445 h 4280"/>
                    <a:gd name="T22" fmla="*/ 5851 w 9346"/>
                    <a:gd name="T23" fmla="*/ 786 h 4280"/>
                    <a:gd name="T24" fmla="*/ 5895 w 9346"/>
                    <a:gd name="T25" fmla="*/ 763 h 4280"/>
                    <a:gd name="T26" fmla="*/ 5939 w 9346"/>
                    <a:gd name="T27" fmla="*/ 786 h 4280"/>
                    <a:gd name="T28" fmla="*/ 6790 w 9346"/>
                    <a:gd name="T29" fmla="*/ 3995 h 4280"/>
                    <a:gd name="T30" fmla="*/ 7489 w 9346"/>
                    <a:gd name="T31" fmla="*/ 1703 h 4280"/>
                    <a:gd name="T32" fmla="*/ 7533 w 9346"/>
                    <a:gd name="T33" fmla="*/ 1659 h 4280"/>
                    <a:gd name="T34" fmla="*/ 7598 w 9346"/>
                    <a:gd name="T35" fmla="*/ 1703 h 4280"/>
                    <a:gd name="T36" fmla="*/ 8362 w 9346"/>
                    <a:gd name="T37" fmla="*/ 3187 h 4280"/>
                    <a:gd name="T38" fmla="*/ 9236 w 9346"/>
                    <a:gd name="T39" fmla="*/ 873 h 4280"/>
                    <a:gd name="T40" fmla="*/ 9301 w 9346"/>
                    <a:gd name="T41" fmla="*/ 829 h 4280"/>
                    <a:gd name="T42" fmla="*/ 9345 w 9346"/>
                    <a:gd name="T43" fmla="*/ 895 h 4280"/>
                    <a:gd name="T44" fmla="*/ 8428 w 9346"/>
                    <a:gd name="T45" fmla="*/ 3340 h 4280"/>
                    <a:gd name="T46" fmla="*/ 8384 w 9346"/>
                    <a:gd name="T47" fmla="*/ 3362 h 4280"/>
                    <a:gd name="T48" fmla="*/ 8341 w 9346"/>
                    <a:gd name="T49" fmla="*/ 3340 h 4280"/>
                    <a:gd name="T50" fmla="*/ 7555 w 9346"/>
                    <a:gd name="T51" fmla="*/ 1856 h 4280"/>
                    <a:gd name="T52" fmla="*/ 6856 w 9346"/>
                    <a:gd name="T53" fmla="*/ 4191 h 4280"/>
                    <a:gd name="T54" fmla="*/ 6790 w 9346"/>
                    <a:gd name="T55" fmla="*/ 4235 h 4280"/>
                    <a:gd name="T56" fmla="*/ 6747 w 9346"/>
                    <a:gd name="T57" fmla="*/ 4191 h 4280"/>
                    <a:gd name="T58" fmla="*/ 5895 w 9346"/>
                    <a:gd name="T59" fmla="*/ 961 h 4280"/>
                    <a:gd name="T60" fmla="*/ 5109 w 9346"/>
                    <a:gd name="T61" fmla="*/ 2576 h 4280"/>
                    <a:gd name="T62" fmla="*/ 5065 w 9346"/>
                    <a:gd name="T63" fmla="*/ 2598 h 4280"/>
                    <a:gd name="T64" fmla="*/ 5022 w 9346"/>
                    <a:gd name="T65" fmla="*/ 2576 h 4280"/>
                    <a:gd name="T66" fmla="*/ 3406 w 9346"/>
                    <a:gd name="T67" fmla="*/ 174 h 4280"/>
                    <a:gd name="T68" fmla="*/ 2620 w 9346"/>
                    <a:gd name="T69" fmla="*/ 3319 h 4280"/>
                    <a:gd name="T70" fmla="*/ 2576 w 9346"/>
                    <a:gd name="T71" fmla="*/ 3362 h 4280"/>
                    <a:gd name="T72" fmla="*/ 2532 w 9346"/>
                    <a:gd name="T73" fmla="*/ 3362 h 4280"/>
                    <a:gd name="T74" fmla="*/ 1725 w 9346"/>
                    <a:gd name="T75" fmla="*/ 2620 h 4280"/>
                    <a:gd name="T76" fmla="*/ 87 w 9346"/>
                    <a:gd name="T77" fmla="*/ 4257 h 4280"/>
                    <a:gd name="T78" fmla="*/ 65 w 9346"/>
                    <a:gd name="T79" fmla="*/ 4279 h 4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346" h="4280">
                      <a:moveTo>
                        <a:pt x="65" y="4279"/>
                      </a:moveTo>
                      <a:lnTo>
                        <a:pt x="65" y="4279"/>
                      </a:lnTo>
                      <a:cubicBezTo>
                        <a:pt x="44" y="4279"/>
                        <a:pt x="22" y="4279"/>
                        <a:pt x="22" y="4257"/>
                      </a:cubicBezTo>
                      <a:cubicBezTo>
                        <a:pt x="0" y="4235"/>
                        <a:pt x="0" y="4214"/>
                        <a:pt x="22" y="4191"/>
                      </a:cubicBezTo>
                      <a:cubicBezTo>
                        <a:pt x="1681" y="2510"/>
                        <a:pt x="1681" y="2510"/>
                        <a:pt x="1681" y="2510"/>
                      </a:cubicBezTo>
                      <a:cubicBezTo>
                        <a:pt x="1703" y="2510"/>
                        <a:pt x="1746" y="2489"/>
                        <a:pt x="1769" y="2510"/>
                      </a:cubicBezTo>
                      <a:cubicBezTo>
                        <a:pt x="2532" y="3209"/>
                        <a:pt x="2532" y="3209"/>
                        <a:pt x="2532" y="3209"/>
                      </a:cubicBezTo>
                      <a:cubicBezTo>
                        <a:pt x="3341" y="43"/>
                        <a:pt x="3341" y="43"/>
                        <a:pt x="3341" y="43"/>
                      </a:cubicBezTo>
                      <a:cubicBezTo>
                        <a:pt x="3341" y="21"/>
                        <a:pt x="3362" y="0"/>
                        <a:pt x="3384" y="0"/>
                      </a:cubicBezTo>
                      <a:cubicBezTo>
                        <a:pt x="3406" y="0"/>
                        <a:pt x="3428" y="0"/>
                        <a:pt x="3428" y="21"/>
                      </a:cubicBezTo>
                      <a:cubicBezTo>
                        <a:pt x="5065" y="2445"/>
                        <a:pt x="5065" y="2445"/>
                        <a:pt x="5065" y="2445"/>
                      </a:cubicBezTo>
                      <a:cubicBezTo>
                        <a:pt x="5851" y="786"/>
                        <a:pt x="5851" y="786"/>
                        <a:pt x="5851" y="786"/>
                      </a:cubicBezTo>
                      <a:cubicBezTo>
                        <a:pt x="5851" y="763"/>
                        <a:pt x="5874" y="763"/>
                        <a:pt x="5895" y="763"/>
                      </a:cubicBezTo>
                      <a:cubicBezTo>
                        <a:pt x="5917" y="763"/>
                        <a:pt x="5939" y="786"/>
                        <a:pt x="5939" y="786"/>
                      </a:cubicBezTo>
                      <a:cubicBezTo>
                        <a:pt x="6790" y="3995"/>
                        <a:pt x="6790" y="3995"/>
                        <a:pt x="6790" y="3995"/>
                      </a:cubicBezTo>
                      <a:cubicBezTo>
                        <a:pt x="7489" y="1703"/>
                        <a:pt x="7489" y="1703"/>
                        <a:pt x="7489" y="1703"/>
                      </a:cubicBezTo>
                      <a:cubicBezTo>
                        <a:pt x="7489" y="1681"/>
                        <a:pt x="7511" y="1681"/>
                        <a:pt x="7533" y="1659"/>
                      </a:cubicBezTo>
                      <a:cubicBezTo>
                        <a:pt x="7555" y="1659"/>
                        <a:pt x="7576" y="1681"/>
                        <a:pt x="7598" y="1703"/>
                      </a:cubicBezTo>
                      <a:cubicBezTo>
                        <a:pt x="8362" y="3187"/>
                        <a:pt x="8362" y="3187"/>
                        <a:pt x="8362" y="3187"/>
                      </a:cubicBezTo>
                      <a:cubicBezTo>
                        <a:pt x="9236" y="873"/>
                        <a:pt x="9236" y="873"/>
                        <a:pt x="9236" y="873"/>
                      </a:cubicBezTo>
                      <a:cubicBezTo>
                        <a:pt x="9257" y="851"/>
                        <a:pt x="9280" y="829"/>
                        <a:pt x="9301" y="829"/>
                      </a:cubicBezTo>
                      <a:cubicBezTo>
                        <a:pt x="9323" y="851"/>
                        <a:pt x="9345" y="873"/>
                        <a:pt x="9345" y="895"/>
                      </a:cubicBezTo>
                      <a:cubicBezTo>
                        <a:pt x="8428" y="3340"/>
                        <a:pt x="8428" y="3340"/>
                        <a:pt x="8428" y="3340"/>
                      </a:cubicBezTo>
                      <a:cubicBezTo>
                        <a:pt x="8428" y="3340"/>
                        <a:pt x="8406" y="3362"/>
                        <a:pt x="8384" y="3362"/>
                      </a:cubicBezTo>
                      <a:cubicBezTo>
                        <a:pt x="8362" y="3362"/>
                        <a:pt x="8341" y="3362"/>
                        <a:pt x="8341" y="3340"/>
                      </a:cubicBezTo>
                      <a:cubicBezTo>
                        <a:pt x="7555" y="1856"/>
                        <a:pt x="7555" y="1856"/>
                        <a:pt x="7555" y="1856"/>
                      </a:cubicBezTo>
                      <a:cubicBezTo>
                        <a:pt x="6856" y="4191"/>
                        <a:pt x="6856" y="4191"/>
                        <a:pt x="6856" y="4191"/>
                      </a:cubicBezTo>
                      <a:cubicBezTo>
                        <a:pt x="6834" y="4214"/>
                        <a:pt x="6812" y="4235"/>
                        <a:pt x="6790" y="4235"/>
                      </a:cubicBezTo>
                      <a:cubicBezTo>
                        <a:pt x="6769" y="4235"/>
                        <a:pt x="6747" y="4214"/>
                        <a:pt x="6747" y="4191"/>
                      </a:cubicBezTo>
                      <a:cubicBezTo>
                        <a:pt x="5895" y="961"/>
                        <a:pt x="5895" y="961"/>
                        <a:pt x="5895" y="961"/>
                      </a:cubicBezTo>
                      <a:cubicBezTo>
                        <a:pt x="5109" y="2576"/>
                        <a:pt x="5109" y="2576"/>
                        <a:pt x="5109" y="2576"/>
                      </a:cubicBezTo>
                      <a:cubicBezTo>
                        <a:pt x="5109" y="2598"/>
                        <a:pt x="5088" y="2598"/>
                        <a:pt x="5065" y="2598"/>
                      </a:cubicBezTo>
                      <a:cubicBezTo>
                        <a:pt x="5044" y="2598"/>
                        <a:pt x="5022" y="2598"/>
                        <a:pt x="5022" y="2576"/>
                      </a:cubicBezTo>
                      <a:cubicBezTo>
                        <a:pt x="3406" y="174"/>
                        <a:pt x="3406" y="174"/>
                        <a:pt x="3406" y="174"/>
                      </a:cubicBezTo>
                      <a:cubicBezTo>
                        <a:pt x="2620" y="3319"/>
                        <a:pt x="2620" y="3319"/>
                        <a:pt x="2620" y="3319"/>
                      </a:cubicBezTo>
                      <a:cubicBezTo>
                        <a:pt x="2598" y="3340"/>
                        <a:pt x="2598" y="3362"/>
                        <a:pt x="2576" y="3362"/>
                      </a:cubicBezTo>
                      <a:cubicBezTo>
                        <a:pt x="2555" y="3362"/>
                        <a:pt x="2532" y="3362"/>
                        <a:pt x="2532" y="3362"/>
                      </a:cubicBezTo>
                      <a:cubicBezTo>
                        <a:pt x="1725" y="2620"/>
                        <a:pt x="1725" y="2620"/>
                        <a:pt x="1725" y="2620"/>
                      </a:cubicBezTo>
                      <a:cubicBezTo>
                        <a:pt x="87" y="4257"/>
                        <a:pt x="87" y="4257"/>
                        <a:pt x="87" y="4257"/>
                      </a:cubicBezTo>
                      <a:cubicBezTo>
                        <a:pt x="87" y="4279"/>
                        <a:pt x="65" y="4279"/>
                        <a:pt x="65" y="4279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íṧ1ïḑê">
                  <a:extLst>
                    <a:ext uri="{FF2B5EF4-FFF2-40B4-BE49-F238E27FC236}">
                      <a16:creationId xmlns:a16="http://schemas.microsoft.com/office/drawing/2014/main" xmlns="" id="{A85C3A9D-C3BD-462B-9E06-8948CEE3A998}"/>
                    </a:ext>
                  </a:extLst>
                </p:cNvPr>
                <p:cNvSpPr/>
                <p:nvPr/>
              </p:nvSpPr>
              <p:spPr bwMode="auto">
                <a:xfrm>
                  <a:off x="3352800" y="2284413"/>
                  <a:ext cx="142875" cy="133350"/>
                </a:xfrm>
                <a:custGeom>
                  <a:avLst/>
                  <a:gdLst>
                    <a:gd name="T0" fmla="*/ 394 w 395"/>
                    <a:gd name="T1" fmla="*/ 175 h 372"/>
                    <a:gd name="T2" fmla="*/ 394 w 395"/>
                    <a:gd name="T3" fmla="*/ 175 h 372"/>
                    <a:gd name="T4" fmla="*/ 197 w 395"/>
                    <a:gd name="T5" fmla="*/ 0 h 372"/>
                    <a:gd name="T6" fmla="*/ 0 w 395"/>
                    <a:gd name="T7" fmla="*/ 175 h 372"/>
                    <a:gd name="T8" fmla="*/ 197 w 395"/>
                    <a:gd name="T9" fmla="*/ 371 h 372"/>
                    <a:gd name="T10" fmla="*/ 394 w 395"/>
                    <a:gd name="T11" fmla="*/ 175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372">
                      <a:moveTo>
                        <a:pt x="394" y="175"/>
                      </a:moveTo>
                      <a:lnTo>
                        <a:pt x="394" y="175"/>
                      </a:lnTo>
                      <a:cubicBezTo>
                        <a:pt x="394" y="88"/>
                        <a:pt x="306" y="0"/>
                        <a:pt x="197" y="0"/>
                      </a:cubicBezTo>
                      <a:cubicBezTo>
                        <a:pt x="88" y="0"/>
                        <a:pt x="0" y="88"/>
                        <a:pt x="0" y="175"/>
                      </a:cubicBezTo>
                      <a:cubicBezTo>
                        <a:pt x="0" y="284"/>
                        <a:pt x="88" y="371"/>
                        <a:pt x="197" y="371"/>
                      </a:cubicBezTo>
                      <a:cubicBezTo>
                        <a:pt x="306" y="371"/>
                        <a:pt x="394" y="284"/>
                        <a:pt x="394" y="175"/>
                      </a:cubicBezTo>
                    </a:path>
                  </a:pathLst>
                </a:custGeom>
                <a:solidFill>
                  <a:srgbClr val="F4826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işḷídè">
                  <a:extLst>
                    <a:ext uri="{FF2B5EF4-FFF2-40B4-BE49-F238E27FC236}">
                      <a16:creationId xmlns:a16="http://schemas.microsoft.com/office/drawing/2014/main" xmlns="" id="{565162FE-B977-4D4B-9BAB-1A0BB34C2F2A}"/>
                    </a:ext>
                  </a:extLst>
                </p:cNvPr>
                <p:cNvSpPr/>
                <p:nvPr/>
              </p:nvSpPr>
              <p:spPr bwMode="auto">
                <a:xfrm>
                  <a:off x="3046413" y="3440113"/>
                  <a:ext cx="141287" cy="141287"/>
                </a:xfrm>
                <a:custGeom>
                  <a:avLst/>
                  <a:gdLst>
                    <a:gd name="T0" fmla="*/ 393 w 394"/>
                    <a:gd name="T1" fmla="*/ 197 h 394"/>
                    <a:gd name="T2" fmla="*/ 393 w 394"/>
                    <a:gd name="T3" fmla="*/ 197 h 394"/>
                    <a:gd name="T4" fmla="*/ 197 w 394"/>
                    <a:gd name="T5" fmla="*/ 0 h 394"/>
                    <a:gd name="T6" fmla="*/ 0 w 394"/>
                    <a:gd name="T7" fmla="*/ 197 h 394"/>
                    <a:gd name="T8" fmla="*/ 197 w 394"/>
                    <a:gd name="T9" fmla="*/ 393 h 394"/>
                    <a:gd name="T10" fmla="*/ 393 w 394"/>
                    <a:gd name="T11" fmla="*/ 197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4">
                      <a:moveTo>
                        <a:pt x="393" y="197"/>
                      </a:moveTo>
                      <a:lnTo>
                        <a:pt x="393" y="197"/>
                      </a:lnTo>
                      <a:cubicBezTo>
                        <a:pt x="393" y="88"/>
                        <a:pt x="306" y="0"/>
                        <a:pt x="197" y="0"/>
                      </a:cubicBezTo>
                      <a:cubicBezTo>
                        <a:pt x="87" y="0"/>
                        <a:pt x="0" y="88"/>
                        <a:pt x="0" y="197"/>
                      </a:cubicBezTo>
                      <a:cubicBezTo>
                        <a:pt x="0" y="306"/>
                        <a:pt x="87" y="393"/>
                        <a:pt x="197" y="393"/>
                      </a:cubicBezTo>
                      <a:cubicBezTo>
                        <a:pt x="306" y="393"/>
                        <a:pt x="393" y="306"/>
                        <a:pt x="393" y="197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íṩļiďé">
                  <a:extLst>
                    <a:ext uri="{FF2B5EF4-FFF2-40B4-BE49-F238E27FC236}">
                      <a16:creationId xmlns:a16="http://schemas.microsoft.com/office/drawing/2014/main" xmlns="" id="{F5782E77-6F79-4B8A-AA65-8B7B4CC4F958}"/>
                    </a:ext>
                  </a:extLst>
                </p:cNvPr>
                <p:cNvSpPr/>
                <p:nvPr/>
              </p:nvSpPr>
              <p:spPr bwMode="auto">
                <a:xfrm>
                  <a:off x="2747963" y="3189288"/>
                  <a:ext cx="141287" cy="141287"/>
                </a:xfrm>
                <a:custGeom>
                  <a:avLst/>
                  <a:gdLst>
                    <a:gd name="T0" fmla="*/ 393 w 394"/>
                    <a:gd name="T1" fmla="*/ 196 h 393"/>
                    <a:gd name="T2" fmla="*/ 393 w 394"/>
                    <a:gd name="T3" fmla="*/ 196 h 393"/>
                    <a:gd name="T4" fmla="*/ 197 w 394"/>
                    <a:gd name="T5" fmla="*/ 0 h 393"/>
                    <a:gd name="T6" fmla="*/ 0 w 394"/>
                    <a:gd name="T7" fmla="*/ 196 h 393"/>
                    <a:gd name="T8" fmla="*/ 197 w 394"/>
                    <a:gd name="T9" fmla="*/ 392 h 393"/>
                    <a:gd name="T10" fmla="*/ 393 w 394"/>
                    <a:gd name="T11" fmla="*/ 196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3">
                      <a:moveTo>
                        <a:pt x="393" y="196"/>
                      </a:moveTo>
                      <a:lnTo>
                        <a:pt x="393" y="196"/>
                      </a:lnTo>
                      <a:cubicBezTo>
                        <a:pt x="393" y="87"/>
                        <a:pt x="306" y="0"/>
                        <a:pt x="197" y="0"/>
                      </a:cubicBezTo>
                      <a:cubicBezTo>
                        <a:pt x="88" y="0"/>
                        <a:pt x="0" y="87"/>
                        <a:pt x="0" y="196"/>
                      </a:cubicBezTo>
                      <a:cubicBezTo>
                        <a:pt x="0" y="305"/>
                        <a:pt x="88" y="392"/>
                        <a:pt x="197" y="392"/>
                      </a:cubicBezTo>
                      <a:cubicBezTo>
                        <a:pt x="306" y="392"/>
                        <a:pt x="393" y="305"/>
                        <a:pt x="393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ṡ1ïḓe">
                  <a:extLst>
                    <a:ext uri="{FF2B5EF4-FFF2-40B4-BE49-F238E27FC236}">
                      <a16:creationId xmlns:a16="http://schemas.microsoft.com/office/drawing/2014/main" xmlns="" id="{347B68F8-0942-4B41-A9B2-BE9C05993C57}"/>
                    </a:ext>
                  </a:extLst>
                </p:cNvPr>
                <p:cNvSpPr/>
                <p:nvPr/>
              </p:nvSpPr>
              <p:spPr bwMode="auto">
                <a:xfrm>
                  <a:off x="3951288" y="3173413"/>
                  <a:ext cx="141287" cy="133350"/>
                </a:xfrm>
                <a:custGeom>
                  <a:avLst/>
                  <a:gdLst>
                    <a:gd name="T0" fmla="*/ 393 w 394"/>
                    <a:gd name="T1" fmla="*/ 174 h 372"/>
                    <a:gd name="T2" fmla="*/ 393 w 394"/>
                    <a:gd name="T3" fmla="*/ 174 h 372"/>
                    <a:gd name="T4" fmla="*/ 196 w 394"/>
                    <a:gd name="T5" fmla="*/ 0 h 372"/>
                    <a:gd name="T6" fmla="*/ 0 w 394"/>
                    <a:gd name="T7" fmla="*/ 174 h 372"/>
                    <a:gd name="T8" fmla="*/ 196 w 394"/>
                    <a:gd name="T9" fmla="*/ 371 h 372"/>
                    <a:gd name="T10" fmla="*/ 393 w 394"/>
                    <a:gd name="T11" fmla="*/ 174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72">
                      <a:moveTo>
                        <a:pt x="393" y="174"/>
                      </a:moveTo>
                      <a:lnTo>
                        <a:pt x="393" y="174"/>
                      </a:lnTo>
                      <a:cubicBezTo>
                        <a:pt x="393" y="65"/>
                        <a:pt x="306" y="0"/>
                        <a:pt x="196" y="0"/>
                      </a:cubicBezTo>
                      <a:cubicBezTo>
                        <a:pt x="87" y="0"/>
                        <a:pt x="0" y="65"/>
                        <a:pt x="0" y="174"/>
                      </a:cubicBezTo>
                      <a:cubicBezTo>
                        <a:pt x="0" y="284"/>
                        <a:pt x="87" y="371"/>
                        <a:pt x="196" y="371"/>
                      </a:cubicBezTo>
                      <a:cubicBezTo>
                        <a:pt x="306" y="371"/>
                        <a:pt x="393" y="284"/>
                        <a:pt x="393" y="174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íṥļídé">
                  <a:extLst>
                    <a:ext uri="{FF2B5EF4-FFF2-40B4-BE49-F238E27FC236}">
                      <a16:creationId xmlns:a16="http://schemas.microsoft.com/office/drawing/2014/main" xmlns="" id="{F3C14C9A-1B70-41F2-B891-5B7966C21354}"/>
                    </a:ext>
                  </a:extLst>
                </p:cNvPr>
                <p:cNvSpPr/>
                <p:nvPr/>
              </p:nvSpPr>
              <p:spPr bwMode="auto">
                <a:xfrm>
                  <a:off x="4257675" y="2560638"/>
                  <a:ext cx="133350" cy="141287"/>
                </a:xfrm>
                <a:custGeom>
                  <a:avLst/>
                  <a:gdLst>
                    <a:gd name="T0" fmla="*/ 371 w 372"/>
                    <a:gd name="T1" fmla="*/ 196 h 394"/>
                    <a:gd name="T2" fmla="*/ 371 w 372"/>
                    <a:gd name="T3" fmla="*/ 196 h 394"/>
                    <a:gd name="T4" fmla="*/ 196 w 372"/>
                    <a:gd name="T5" fmla="*/ 0 h 394"/>
                    <a:gd name="T6" fmla="*/ 0 w 372"/>
                    <a:gd name="T7" fmla="*/ 196 h 394"/>
                    <a:gd name="T8" fmla="*/ 196 w 372"/>
                    <a:gd name="T9" fmla="*/ 393 h 394"/>
                    <a:gd name="T10" fmla="*/ 371 w 372"/>
                    <a:gd name="T11" fmla="*/ 196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2" h="394">
                      <a:moveTo>
                        <a:pt x="371" y="196"/>
                      </a:moveTo>
                      <a:lnTo>
                        <a:pt x="371" y="196"/>
                      </a:lnTo>
                      <a:cubicBezTo>
                        <a:pt x="371" y="87"/>
                        <a:pt x="283" y="0"/>
                        <a:pt x="196" y="0"/>
                      </a:cubicBezTo>
                      <a:cubicBezTo>
                        <a:pt x="87" y="0"/>
                        <a:pt x="0" y="87"/>
                        <a:pt x="0" y="196"/>
                      </a:cubicBezTo>
                      <a:cubicBezTo>
                        <a:pt x="0" y="305"/>
                        <a:pt x="87" y="393"/>
                        <a:pt x="196" y="393"/>
                      </a:cubicBezTo>
                      <a:cubicBezTo>
                        <a:pt x="283" y="393"/>
                        <a:pt x="371" y="305"/>
                        <a:pt x="371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śľíḓè">
                  <a:extLst>
                    <a:ext uri="{FF2B5EF4-FFF2-40B4-BE49-F238E27FC236}">
                      <a16:creationId xmlns:a16="http://schemas.microsoft.com/office/drawing/2014/main" xmlns="" id="{C6F0291D-0222-44CE-B8DF-15ED6149A0FF}"/>
                    </a:ext>
                  </a:extLst>
                </p:cNvPr>
                <p:cNvSpPr/>
                <p:nvPr/>
              </p:nvSpPr>
              <p:spPr bwMode="auto">
                <a:xfrm>
                  <a:off x="4579938" y="3770313"/>
                  <a:ext cx="141287" cy="134937"/>
                </a:xfrm>
                <a:custGeom>
                  <a:avLst/>
                  <a:gdLst>
                    <a:gd name="T0" fmla="*/ 393 w 394"/>
                    <a:gd name="T1" fmla="*/ 175 h 373"/>
                    <a:gd name="T2" fmla="*/ 393 w 394"/>
                    <a:gd name="T3" fmla="*/ 175 h 373"/>
                    <a:gd name="T4" fmla="*/ 196 w 394"/>
                    <a:gd name="T5" fmla="*/ 0 h 373"/>
                    <a:gd name="T6" fmla="*/ 0 w 394"/>
                    <a:gd name="T7" fmla="*/ 175 h 373"/>
                    <a:gd name="T8" fmla="*/ 196 w 394"/>
                    <a:gd name="T9" fmla="*/ 372 h 373"/>
                    <a:gd name="T10" fmla="*/ 393 w 394"/>
                    <a:gd name="T11" fmla="*/ 175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73">
                      <a:moveTo>
                        <a:pt x="393" y="175"/>
                      </a:moveTo>
                      <a:lnTo>
                        <a:pt x="393" y="175"/>
                      </a:lnTo>
                      <a:cubicBezTo>
                        <a:pt x="393" y="87"/>
                        <a:pt x="306" y="0"/>
                        <a:pt x="196" y="0"/>
                      </a:cubicBezTo>
                      <a:cubicBezTo>
                        <a:pt x="87" y="0"/>
                        <a:pt x="0" y="87"/>
                        <a:pt x="0" y="175"/>
                      </a:cubicBezTo>
                      <a:cubicBezTo>
                        <a:pt x="0" y="284"/>
                        <a:pt x="87" y="372"/>
                        <a:pt x="196" y="372"/>
                      </a:cubicBezTo>
                      <a:cubicBezTo>
                        <a:pt x="306" y="372"/>
                        <a:pt x="393" y="284"/>
                        <a:pt x="393" y="175"/>
                      </a:cubicBezTo>
                    </a:path>
                  </a:pathLst>
                </a:custGeom>
                <a:solidFill>
                  <a:srgbClr val="82B17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îṩľidê">
                  <a:extLst>
                    <a:ext uri="{FF2B5EF4-FFF2-40B4-BE49-F238E27FC236}">
                      <a16:creationId xmlns:a16="http://schemas.microsoft.com/office/drawing/2014/main" xmlns="" id="{9455C357-3D4D-4F3A-A773-D34BD46AD9BE}"/>
                    </a:ext>
                  </a:extLst>
                </p:cNvPr>
                <p:cNvSpPr/>
                <p:nvPr/>
              </p:nvSpPr>
              <p:spPr bwMode="auto">
                <a:xfrm>
                  <a:off x="4846638" y="2890838"/>
                  <a:ext cx="141287" cy="141287"/>
                </a:xfrm>
                <a:custGeom>
                  <a:avLst/>
                  <a:gdLst>
                    <a:gd name="T0" fmla="*/ 393 w 394"/>
                    <a:gd name="T1" fmla="*/ 197 h 394"/>
                    <a:gd name="T2" fmla="*/ 393 w 394"/>
                    <a:gd name="T3" fmla="*/ 197 h 394"/>
                    <a:gd name="T4" fmla="*/ 197 w 394"/>
                    <a:gd name="T5" fmla="*/ 0 h 394"/>
                    <a:gd name="T6" fmla="*/ 0 w 394"/>
                    <a:gd name="T7" fmla="*/ 197 h 394"/>
                    <a:gd name="T8" fmla="*/ 197 w 394"/>
                    <a:gd name="T9" fmla="*/ 393 h 394"/>
                    <a:gd name="T10" fmla="*/ 393 w 394"/>
                    <a:gd name="T11" fmla="*/ 197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4">
                      <a:moveTo>
                        <a:pt x="393" y="197"/>
                      </a:moveTo>
                      <a:lnTo>
                        <a:pt x="393" y="197"/>
                      </a:lnTo>
                      <a:cubicBezTo>
                        <a:pt x="393" y="87"/>
                        <a:pt x="306" y="0"/>
                        <a:pt x="197" y="0"/>
                      </a:cubicBezTo>
                      <a:cubicBezTo>
                        <a:pt x="88" y="0"/>
                        <a:pt x="0" y="87"/>
                        <a:pt x="0" y="197"/>
                      </a:cubicBezTo>
                      <a:cubicBezTo>
                        <a:pt x="0" y="306"/>
                        <a:pt x="88" y="393"/>
                        <a:pt x="197" y="393"/>
                      </a:cubicBezTo>
                      <a:cubicBezTo>
                        <a:pt x="306" y="393"/>
                        <a:pt x="393" y="306"/>
                        <a:pt x="393" y="197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ṣliḋé">
                  <a:extLst>
                    <a:ext uri="{FF2B5EF4-FFF2-40B4-BE49-F238E27FC236}">
                      <a16:creationId xmlns:a16="http://schemas.microsoft.com/office/drawing/2014/main" xmlns="" id="{793A0ED8-D4C0-4AE9-BC7C-F5B991C4481F}"/>
                    </a:ext>
                  </a:extLst>
                </p:cNvPr>
                <p:cNvSpPr/>
                <p:nvPr/>
              </p:nvSpPr>
              <p:spPr bwMode="auto">
                <a:xfrm>
                  <a:off x="5145088" y="3432175"/>
                  <a:ext cx="141287" cy="141288"/>
                </a:xfrm>
                <a:custGeom>
                  <a:avLst/>
                  <a:gdLst>
                    <a:gd name="T0" fmla="*/ 393 w 394"/>
                    <a:gd name="T1" fmla="*/ 196 h 393"/>
                    <a:gd name="T2" fmla="*/ 393 w 394"/>
                    <a:gd name="T3" fmla="*/ 196 h 393"/>
                    <a:gd name="T4" fmla="*/ 196 w 394"/>
                    <a:gd name="T5" fmla="*/ 0 h 393"/>
                    <a:gd name="T6" fmla="*/ 0 w 394"/>
                    <a:gd name="T7" fmla="*/ 196 h 393"/>
                    <a:gd name="T8" fmla="*/ 196 w 394"/>
                    <a:gd name="T9" fmla="*/ 392 h 393"/>
                    <a:gd name="T10" fmla="*/ 393 w 394"/>
                    <a:gd name="T11" fmla="*/ 196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3">
                      <a:moveTo>
                        <a:pt x="393" y="196"/>
                      </a:moveTo>
                      <a:lnTo>
                        <a:pt x="393" y="196"/>
                      </a:lnTo>
                      <a:cubicBezTo>
                        <a:pt x="393" y="87"/>
                        <a:pt x="306" y="0"/>
                        <a:pt x="196" y="0"/>
                      </a:cubicBezTo>
                      <a:cubicBezTo>
                        <a:pt x="87" y="0"/>
                        <a:pt x="0" y="87"/>
                        <a:pt x="0" y="196"/>
                      </a:cubicBezTo>
                      <a:cubicBezTo>
                        <a:pt x="0" y="305"/>
                        <a:pt x="87" y="392"/>
                        <a:pt x="196" y="392"/>
                      </a:cubicBezTo>
                      <a:cubicBezTo>
                        <a:pt x="306" y="392"/>
                        <a:pt x="393" y="305"/>
                        <a:pt x="393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78" name="işliḋê">
                <a:extLst>
                  <a:ext uri="{FF2B5EF4-FFF2-40B4-BE49-F238E27FC236}">
                    <a16:creationId xmlns:a16="http://schemas.microsoft.com/office/drawing/2014/main" xmlns="" id="{0FBEDB24-33A9-4EE0-B741-BAE524C0DC71}"/>
                  </a:ext>
                </a:extLst>
              </p:cNvPr>
              <p:cNvSpPr txBox="1"/>
              <p:nvPr/>
            </p:nvSpPr>
            <p:spPr>
              <a:xfrm>
                <a:off x="4557321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79" name="iṣ1ïḓê">
                <a:extLst>
                  <a:ext uri="{FF2B5EF4-FFF2-40B4-BE49-F238E27FC236}">
                    <a16:creationId xmlns:a16="http://schemas.microsoft.com/office/drawing/2014/main" xmlns="" id="{14AD998D-7A83-4BE4-BD78-A7A783C07AAB}"/>
                  </a:ext>
                </a:extLst>
              </p:cNvPr>
              <p:cNvSpPr txBox="1"/>
              <p:nvPr/>
            </p:nvSpPr>
            <p:spPr>
              <a:xfrm>
                <a:off x="4557321" y="4770160"/>
                <a:ext cx="3079888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íṧlíḍê">
              <a:extLst>
                <a:ext uri="{FF2B5EF4-FFF2-40B4-BE49-F238E27FC236}">
                  <a16:creationId xmlns:a16="http://schemas.microsoft.com/office/drawing/2014/main" xmlns="" id="{9B750894-B371-47E0-84FC-ECEC4BA0203A}"/>
                </a:ext>
              </a:extLst>
            </p:cNvPr>
            <p:cNvGrpSpPr/>
            <p:nvPr/>
          </p:nvGrpSpPr>
          <p:grpSpPr>
            <a:xfrm>
              <a:off x="8437330" y="1689198"/>
              <a:ext cx="3079888" cy="4034802"/>
              <a:chOff x="8105326" y="1689198"/>
              <a:chExt cx="3079888" cy="4034802"/>
            </a:xfrm>
          </p:grpSpPr>
          <p:grpSp>
            <p:nvGrpSpPr>
              <p:cNvPr id="11" name="ïṩḻîḓe">
                <a:extLst>
                  <a:ext uri="{FF2B5EF4-FFF2-40B4-BE49-F238E27FC236}">
                    <a16:creationId xmlns:a16="http://schemas.microsoft.com/office/drawing/2014/main" xmlns="" id="{A64EF312-E114-4EFD-96DD-2E79F3DC184D}"/>
                  </a:ext>
                </a:extLst>
              </p:cNvPr>
              <p:cNvGrpSpPr/>
              <p:nvPr/>
            </p:nvGrpSpPr>
            <p:grpSpPr>
              <a:xfrm>
                <a:off x="8414207" y="1689198"/>
                <a:ext cx="2013380" cy="2012290"/>
                <a:chOff x="484188" y="2957513"/>
                <a:chExt cx="1704975" cy="1703387"/>
              </a:xfrm>
            </p:grpSpPr>
            <p:sp>
              <p:nvSpPr>
                <p:cNvPr id="14" name="išḷiďê">
                  <a:extLst>
                    <a:ext uri="{FF2B5EF4-FFF2-40B4-BE49-F238E27FC236}">
                      <a16:creationId xmlns:a16="http://schemas.microsoft.com/office/drawing/2014/main" xmlns="" id="{F654A74D-71B9-4D12-85E8-3E1CCCA4C37E}"/>
                    </a:ext>
                  </a:extLst>
                </p:cNvPr>
                <p:cNvSpPr/>
                <p:nvPr/>
              </p:nvSpPr>
              <p:spPr bwMode="auto">
                <a:xfrm>
                  <a:off x="484188" y="2957513"/>
                  <a:ext cx="1703387" cy="1703387"/>
                </a:xfrm>
                <a:custGeom>
                  <a:avLst/>
                  <a:gdLst>
                    <a:gd name="T0" fmla="*/ 4731 w 4732"/>
                    <a:gd name="T1" fmla="*/ 2366 h 4733"/>
                    <a:gd name="T2" fmla="*/ 4731 w 4732"/>
                    <a:gd name="T3" fmla="*/ 2366 h 4733"/>
                    <a:gd name="T4" fmla="*/ 2366 w 4732"/>
                    <a:gd name="T5" fmla="*/ 4732 h 4733"/>
                    <a:gd name="T6" fmla="*/ 0 w 4732"/>
                    <a:gd name="T7" fmla="*/ 2366 h 4733"/>
                    <a:gd name="T8" fmla="*/ 2366 w 4732"/>
                    <a:gd name="T9" fmla="*/ 0 h 4733"/>
                    <a:gd name="T10" fmla="*/ 4731 w 4732"/>
                    <a:gd name="T11" fmla="*/ 2366 h 4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32" h="4733">
                      <a:moveTo>
                        <a:pt x="4731" y="2366"/>
                      </a:moveTo>
                      <a:lnTo>
                        <a:pt x="4731" y="2366"/>
                      </a:lnTo>
                      <a:cubicBezTo>
                        <a:pt x="4731" y="3667"/>
                        <a:pt x="3679" y="4732"/>
                        <a:pt x="2366" y="4732"/>
                      </a:cubicBezTo>
                      <a:cubicBezTo>
                        <a:pt x="1065" y="4732"/>
                        <a:pt x="0" y="3667"/>
                        <a:pt x="0" y="2366"/>
                      </a:cubicBezTo>
                      <a:cubicBezTo>
                        <a:pt x="0" y="1052"/>
                        <a:pt x="1065" y="0"/>
                        <a:pt x="2366" y="0"/>
                      </a:cubicBezTo>
                      <a:cubicBezTo>
                        <a:pt x="3679" y="0"/>
                        <a:pt x="4731" y="1052"/>
                        <a:pt x="4731" y="2366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ïşļiḍè">
                  <a:extLst>
                    <a:ext uri="{FF2B5EF4-FFF2-40B4-BE49-F238E27FC236}">
                      <a16:creationId xmlns:a16="http://schemas.microsoft.com/office/drawing/2014/main" xmlns="" id="{20196A41-579B-4B96-BFDE-405294C9AB1E}"/>
                    </a:ext>
                  </a:extLst>
                </p:cNvPr>
                <p:cNvSpPr/>
                <p:nvPr/>
              </p:nvSpPr>
              <p:spPr bwMode="auto">
                <a:xfrm>
                  <a:off x="952500" y="4013200"/>
                  <a:ext cx="25400" cy="20638"/>
                </a:xfrm>
                <a:custGeom>
                  <a:avLst/>
                  <a:gdLst>
                    <a:gd name="T0" fmla="*/ 55 w 70"/>
                    <a:gd name="T1" fmla="*/ 55 h 56"/>
                    <a:gd name="T2" fmla="*/ 0 w 70"/>
                    <a:gd name="T3" fmla="*/ 14 h 56"/>
                    <a:gd name="T4" fmla="*/ 0 w 70"/>
                    <a:gd name="T5" fmla="*/ 0 h 56"/>
                    <a:gd name="T6" fmla="*/ 28 w 70"/>
                    <a:gd name="T7" fmla="*/ 14 h 56"/>
                    <a:gd name="T8" fmla="*/ 55 w 70"/>
                    <a:gd name="T9" fmla="*/ 0 h 56"/>
                    <a:gd name="T10" fmla="*/ 55 w 70"/>
                    <a:gd name="T11" fmla="*/ 14 h 56"/>
                    <a:gd name="T12" fmla="*/ 69 w 70"/>
                    <a:gd name="T13" fmla="*/ 42 h 56"/>
                    <a:gd name="T14" fmla="*/ 55 w 70"/>
                    <a:gd name="T15" fmla="*/ 55 h 56"/>
                    <a:gd name="T16" fmla="*/ 42 w 70"/>
                    <a:gd name="T17" fmla="*/ 14 h 56"/>
                    <a:gd name="T18" fmla="*/ 28 w 70"/>
                    <a:gd name="T19" fmla="*/ 28 h 56"/>
                    <a:gd name="T20" fmla="*/ 55 w 70"/>
                    <a:gd name="T21" fmla="*/ 42 h 56"/>
                    <a:gd name="T22" fmla="*/ 55 w 70"/>
                    <a:gd name="T23" fmla="*/ 28 h 56"/>
                    <a:gd name="T24" fmla="*/ 42 w 70"/>
                    <a:gd name="T25" fmla="*/ 1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56">
                      <a:moveTo>
                        <a:pt x="55" y="55"/>
                      </a:moveTo>
                      <a:cubicBezTo>
                        <a:pt x="0" y="14"/>
                        <a:pt x="0" y="14"/>
                        <a:pt x="0" y="14"/>
                      </a:cubicBezTo>
                      <a:lnTo>
                        <a:pt x="0" y="0"/>
                      </a:lnTo>
                      <a:lnTo>
                        <a:pt x="28" y="14"/>
                      </a:lnTo>
                      <a:cubicBezTo>
                        <a:pt x="28" y="0"/>
                        <a:pt x="42" y="0"/>
                        <a:pt x="55" y="0"/>
                      </a:cubicBezTo>
                      <a:lnTo>
                        <a:pt x="55" y="14"/>
                      </a:lnTo>
                      <a:cubicBezTo>
                        <a:pt x="69" y="14"/>
                        <a:pt x="69" y="28"/>
                        <a:pt x="69" y="42"/>
                      </a:cubicBezTo>
                      <a:lnTo>
                        <a:pt x="55" y="55"/>
                      </a:lnTo>
                      <a:close/>
                      <a:moveTo>
                        <a:pt x="42" y="14"/>
                      </a:move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55" y="42"/>
                        <a:pt x="55" y="42"/>
                        <a:pt x="55" y="42"/>
                      </a:cubicBezTo>
                      <a:lnTo>
                        <a:pt x="55" y="28"/>
                      </a:lnTo>
                      <a:lnTo>
                        <a:pt x="42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íśľíḑe">
                  <a:extLst>
                    <a:ext uri="{FF2B5EF4-FFF2-40B4-BE49-F238E27FC236}">
                      <a16:creationId xmlns:a16="http://schemas.microsoft.com/office/drawing/2014/main" xmlns="" id="{E5DDC520-BA73-482F-BE33-8F782A4407BB}"/>
                    </a:ext>
                  </a:extLst>
                </p:cNvPr>
                <p:cNvSpPr/>
                <p:nvPr/>
              </p:nvSpPr>
              <p:spPr bwMode="auto">
                <a:xfrm>
                  <a:off x="962025" y="3987800"/>
                  <a:ext cx="25400" cy="25400"/>
                </a:xfrm>
                <a:custGeom>
                  <a:avLst/>
                  <a:gdLst>
                    <a:gd name="T0" fmla="*/ 69 w 70"/>
                    <a:gd name="T1" fmla="*/ 55 h 70"/>
                    <a:gd name="T2" fmla="*/ 69 w 70"/>
                    <a:gd name="T3" fmla="*/ 69 h 70"/>
                    <a:gd name="T4" fmla="*/ 0 w 70"/>
                    <a:gd name="T5" fmla="*/ 42 h 70"/>
                    <a:gd name="T6" fmla="*/ 0 w 70"/>
                    <a:gd name="T7" fmla="*/ 28 h 70"/>
                    <a:gd name="T8" fmla="*/ 14 w 70"/>
                    <a:gd name="T9" fmla="*/ 28 h 70"/>
                    <a:gd name="T10" fmla="*/ 27 w 70"/>
                    <a:gd name="T11" fmla="*/ 28 h 70"/>
                    <a:gd name="T12" fmla="*/ 14 w 70"/>
                    <a:gd name="T13" fmla="*/ 14 h 70"/>
                    <a:gd name="T14" fmla="*/ 14 w 70"/>
                    <a:gd name="T15" fmla="*/ 0 h 70"/>
                    <a:gd name="T16" fmla="*/ 69 w 70"/>
                    <a:gd name="T17" fmla="*/ 55 h 70"/>
                    <a:gd name="T18" fmla="*/ 55 w 70"/>
                    <a:gd name="T19" fmla="*/ 55 h 70"/>
                    <a:gd name="T20" fmla="*/ 27 w 70"/>
                    <a:gd name="T21" fmla="*/ 28 h 70"/>
                    <a:gd name="T22" fmla="*/ 27 w 70"/>
                    <a:gd name="T23" fmla="*/ 42 h 70"/>
                    <a:gd name="T24" fmla="*/ 55 w 70"/>
                    <a:gd name="T25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0">
                      <a:moveTo>
                        <a:pt x="69" y="55"/>
                      </a:moveTo>
                      <a:lnTo>
                        <a:pt x="69" y="69"/>
                      </a:lnTo>
                      <a:lnTo>
                        <a:pt x="0" y="42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27" y="28"/>
                      </a:lnTo>
                      <a:lnTo>
                        <a:pt x="14" y="14"/>
                      </a:lnTo>
                      <a:lnTo>
                        <a:pt x="14" y="0"/>
                      </a:lnTo>
                      <a:lnTo>
                        <a:pt x="69" y="55"/>
                      </a:lnTo>
                      <a:close/>
                      <a:moveTo>
                        <a:pt x="55" y="55"/>
                      </a:moveTo>
                      <a:lnTo>
                        <a:pt x="27" y="28"/>
                      </a:lnTo>
                      <a:lnTo>
                        <a:pt x="27" y="42"/>
                      </a:lnTo>
                      <a:lnTo>
                        <a:pt x="55" y="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ïSľide">
                  <a:extLst>
                    <a:ext uri="{FF2B5EF4-FFF2-40B4-BE49-F238E27FC236}">
                      <a16:creationId xmlns:a16="http://schemas.microsoft.com/office/drawing/2014/main" xmlns="" id="{DA8A5B4A-A1BA-4D38-97F6-AA6185428964}"/>
                    </a:ext>
                  </a:extLst>
                </p:cNvPr>
                <p:cNvSpPr/>
                <p:nvPr/>
              </p:nvSpPr>
              <p:spPr bwMode="auto">
                <a:xfrm>
                  <a:off x="962025" y="3987800"/>
                  <a:ext cx="25400" cy="25400"/>
                </a:xfrm>
                <a:custGeom>
                  <a:avLst/>
                  <a:gdLst>
                    <a:gd name="T0" fmla="*/ 69 w 70"/>
                    <a:gd name="T1" fmla="*/ 55 h 70"/>
                    <a:gd name="T2" fmla="*/ 69 w 70"/>
                    <a:gd name="T3" fmla="*/ 69 h 70"/>
                    <a:gd name="T4" fmla="*/ 0 w 70"/>
                    <a:gd name="T5" fmla="*/ 42 h 70"/>
                    <a:gd name="T6" fmla="*/ 0 w 70"/>
                    <a:gd name="T7" fmla="*/ 28 h 70"/>
                    <a:gd name="T8" fmla="*/ 14 w 70"/>
                    <a:gd name="T9" fmla="*/ 28 h 70"/>
                    <a:gd name="T10" fmla="*/ 27 w 70"/>
                    <a:gd name="T11" fmla="*/ 28 h 70"/>
                    <a:gd name="T12" fmla="*/ 14 w 70"/>
                    <a:gd name="T13" fmla="*/ 14 h 70"/>
                    <a:gd name="T14" fmla="*/ 14 w 70"/>
                    <a:gd name="T15" fmla="*/ 0 h 70"/>
                    <a:gd name="T16" fmla="*/ 69 w 70"/>
                    <a:gd name="T17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0">
                      <a:moveTo>
                        <a:pt x="69" y="55"/>
                      </a:moveTo>
                      <a:lnTo>
                        <a:pt x="69" y="69"/>
                      </a:lnTo>
                      <a:lnTo>
                        <a:pt x="0" y="42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27" y="28"/>
                      </a:lnTo>
                      <a:lnTo>
                        <a:pt x="14" y="14"/>
                      </a:lnTo>
                      <a:lnTo>
                        <a:pt x="14" y="0"/>
                      </a:lnTo>
                      <a:lnTo>
                        <a:pt x="69" y="55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ís1îḋe">
                  <a:extLst>
                    <a:ext uri="{FF2B5EF4-FFF2-40B4-BE49-F238E27FC236}">
                      <a16:creationId xmlns:a16="http://schemas.microsoft.com/office/drawing/2014/main" xmlns="" id="{D026C512-7DEE-42D8-9BE9-D67F0D9EC0ED}"/>
                    </a:ext>
                  </a:extLst>
                </p:cNvPr>
                <p:cNvSpPr/>
                <p:nvPr/>
              </p:nvSpPr>
              <p:spPr bwMode="auto">
                <a:xfrm>
                  <a:off x="973138" y="3998913"/>
                  <a:ext cx="11112" cy="9525"/>
                </a:xfrm>
                <a:custGeom>
                  <a:avLst/>
                  <a:gdLst>
                    <a:gd name="T0" fmla="*/ 28 w 29"/>
                    <a:gd name="T1" fmla="*/ 27 h 28"/>
                    <a:gd name="T2" fmla="*/ 0 w 29"/>
                    <a:gd name="T3" fmla="*/ 14 h 28"/>
                    <a:gd name="T4" fmla="*/ 0 w 29"/>
                    <a:gd name="T5" fmla="*/ 0 h 28"/>
                    <a:gd name="T6" fmla="*/ 28 w 29"/>
                    <a:gd name="T7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28">
                      <a:moveTo>
                        <a:pt x="28" y="27"/>
                      </a:moveTo>
                      <a:lnTo>
                        <a:pt x="0" y="14"/>
                      </a:lnTo>
                      <a:lnTo>
                        <a:pt x="0" y="0"/>
                      </a:lnTo>
                      <a:lnTo>
                        <a:pt x="28" y="27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ṧḷíďe">
                  <a:extLst>
                    <a:ext uri="{FF2B5EF4-FFF2-40B4-BE49-F238E27FC236}">
                      <a16:creationId xmlns:a16="http://schemas.microsoft.com/office/drawing/2014/main" xmlns="" id="{A14E3303-7941-4F0A-97DD-42A33B4079C3}"/>
                    </a:ext>
                  </a:extLst>
                </p:cNvPr>
                <p:cNvSpPr/>
                <p:nvPr/>
              </p:nvSpPr>
              <p:spPr bwMode="auto">
                <a:xfrm>
                  <a:off x="973138" y="3973513"/>
                  <a:ext cx="30162" cy="25400"/>
                </a:xfrm>
                <a:custGeom>
                  <a:avLst/>
                  <a:gdLst>
                    <a:gd name="T0" fmla="*/ 28 w 85"/>
                    <a:gd name="T1" fmla="*/ 0 h 71"/>
                    <a:gd name="T2" fmla="*/ 28 w 85"/>
                    <a:gd name="T3" fmla="*/ 0 h 71"/>
                    <a:gd name="T4" fmla="*/ 28 w 85"/>
                    <a:gd name="T5" fmla="*/ 0 h 71"/>
                    <a:gd name="T6" fmla="*/ 42 w 85"/>
                    <a:gd name="T7" fmla="*/ 15 h 71"/>
                    <a:gd name="T8" fmla="*/ 56 w 85"/>
                    <a:gd name="T9" fmla="*/ 28 h 71"/>
                    <a:gd name="T10" fmla="*/ 70 w 85"/>
                    <a:gd name="T11" fmla="*/ 28 h 71"/>
                    <a:gd name="T12" fmla="*/ 70 w 85"/>
                    <a:gd name="T13" fmla="*/ 28 h 71"/>
                    <a:gd name="T14" fmla="*/ 70 w 85"/>
                    <a:gd name="T15" fmla="*/ 56 h 71"/>
                    <a:gd name="T16" fmla="*/ 70 w 85"/>
                    <a:gd name="T17" fmla="*/ 70 h 71"/>
                    <a:gd name="T18" fmla="*/ 0 w 85"/>
                    <a:gd name="T19" fmla="*/ 28 h 71"/>
                    <a:gd name="T20" fmla="*/ 14 w 85"/>
                    <a:gd name="T21" fmla="*/ 15 h 71"/>
                    <a:gd name="T22" fmla="*/ 42 w 85"/>
                    <a:gd name="T23" fmla="*/ 42 h 71"/>
                    <a:gd name="T24" fmla="*/ 42 w 85"/>
                    <a:gd name="T25" fmla="*/ 28 h 71"/>
                    <a:gd name="T26" fmla="*/ 28 w 85"/>
                    <a:gd name="T27" fmla="*/ 28 h 71"/>
                    <a:gd name="T28" fmla="*/ 28 w 85"/>
                    <a:gd name="T29" fmla="*/ 15 h 71"/>
                    <a:gd name="T30" fmla="*/ 14 w 85"/>
                    <a:gd name="T31" fmla="*/ 15 h 71"/>
                    <a:gd name="T32" fmla="*/ 28 w 85"/>
                    <a:gd name="T33" fmla="*/ 0 h 71"/>
                    <a:gd name="T34" fmla="*/ 70 w 85"/>
                    <a:gd name="T35" fmla="*/ 56 h 71"/>
                    <a:gd name="T36" fmla="*/ 70 w 85"/>
                    <a:gd name="T37" fmla="*/ 56 h 71"/>
                    <a:gd name="T38" fmla="*/ 70 w 85"/>
                    <a:gd name="T39" fmla="*/ 42 h 71"/>
                    <a:gd name="T40" fmla="*/ 56 w 85"/>
                    <a:gd name="T41" fmla="*/ 42 h 71"/>
                    <a:gd name="T42" fmla="*/ 42 w 85"/>
                    <a:gd name="T43" fmla="*/ 42 h 71"/>
                    <a:gd name="T44" fmla="*/ 42 w 85"/>
                    <a:gd name="T45" fmla="*/ 42 h 71"/>
                    <a:gd name="T46" fmla="*/ 70 w 85"/>
                    <a:gd name="T47" fmla="*/ 5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5" h="71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28" y="0"/>
                      </a:ln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2" y="15"/>
                        <a:pt x="56" y="15"/>
                        <a:pt x="56" y="28"/>
                      </a:cubicBezTo>
                      <a:cubicBezTo>
                        <a:pt x="56" y="28"/>
                        <a:pt x="56" y="28"/>
                        <a:pt x="70" y="28"/>
                      </a:cubicBezTo>
                      <a:lnTo>
                        <a:pt x="70" y="28"/>
                      </a:lnTo>
                      <a:cubicBezTo>
                        <a:pt x="84" y="42"/>
                        <a:pt x="84" y="42"/>
                        <a:pt x="70" y="56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8"/>
                        <a:pt x="42" y="28"/>
                        <a:pt x="28" y="28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lnTo>
                        <a:pt x="28" y="0"/>
                      </a:lnTo>
                      <a:close/>
                      <a:moveTo>
                        <a:pt x="70" y="56"/>
                      </a:moveTo>
                      <a:lnTo>
                        <a:pt x="70" y="56"/>
                      </a:ln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6" y="28"/>
                        <a:pt x="56" y="42"/>
                        <a:pt x="42" y="42"/>
                      </a:cubicBezTo>
                      <a:lnTo>
                        <a:pt x="42" y="42"/>
                      </a:lnTo>
                      <a:cubicBezTo>
                        <a:pt x="70" y="56"/>
                        <a:pt x="70" y="56"/>
                        <a:pt x="70" y="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iSļîḋe">
                  <a:extLst>
                    <a:ext uri="{FF2B5EF4-FFF2-40B4-BE49-F238E27FC236}">
                      <a16:creationId xmlns:a16="http://schemas.microsoft.com/office/drawing/2014/main" xmlns="" id="{B510332E-3CC3-4596-858A-BA8DA87854C1}"/>
                    </a:ext>
                  </a:extLst>
                </p:cNvPr>
                <p:cNvSpPr/>
                <p:nvPr/>
              </p:nvSpPr>
              <p:spPr bwMode="auto">
                <a:xfrm>
                  <a:off x="987425" y="3957638"/>
                  <a:ext cx="30163" cy="25400"/>
                </a:xfrm>
                <a:custGeom>
                  <a:avLst/>
                  <a:gdLst>
                    <a:gd name="T0" fmla="*/ 42 w 84"/>
                    <a:gd name="T1" fmla="*/ 69 h 70"/>
                    <a:gd name="T2" fmla="*/ 55 w 84"/>
                    <a:gd name="T3" fmla="*/ 56 h 70"/>
                    <a:gd name="T4" fmla="*/ 0 w 84"/>
                    <a:gd name="T5" fmla="*/ 14 h 70"/>
                    <a:gd name="T6" fmla="*/ 0 w 84"/>
                    <a:gd name="T7" fmla="*/ 0 h 70"/>
                    <a:gd name="T8" fmla="*/ 55 w 84"/>
                    <a:gd name="T9" fmla="*/ 41 h 70"/>
                    <a:gd name="T10" fmla="*/ 69 w 84"/>
                    <a:gd name="T11" fmla="*/ 28 h 70"/>
                    <a:gd name="T12" fmla="*/ 83 w 84"/>
                    <a:gd name="T13" fmla="*/ 41 h 70"/>
                    <a:gd name="T14" fmla="*/ 55 w 84"/>
                    <a:gd name="T15" fmla="*/ 69 h 70"/>
                    <a:gd name="T16" fmla="*/ 42 w 84"/>
                    <a:gd name="T17" fmla="*/ 6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70">
                      <a:moveTo>
                        <a:pt x="42" y="69"/>
                      </a:moveTo>
                      <a:lnTo>
                        <a:pt x="55" y="56"/>
                      </a:lnTo>
                      <a:lnTo>
                        <a:pt x="0" y="14"/>
                      </a:lnTo>
                      <a:lnTo>
                        <a:pt x="0" y="0"/>
                      </a:lnTo>
                      <a:lnTo>
                        <a:pt x="55" y="41"/>
                      </a:lnTo>
                      <a:lnTo>
                        <a:pt x="69" y="28"/>
                      </a:lnTo>
                      <a:lnTo>
                        <a:pt x="83" y="41"/>
                      </a:lnTo>
                      <a:lnTo>
                        <a:pt x="55" y="69"/>
                      </a:lnTo>
                      <a:lnTo>
                        <a:pt x="42" y="69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ïSľîďê">
                  <a:extLst>
                    <a:ext uri="{FF2B5EF4-FFF2-40B4-BE49-F238E27FC236}">
                      <a16:creationId xmlns:a16="http://schemas.microsoft.com/office/drawing/2014/main" xmlns="" id="{F63F2663-C778-463F-935C-2882606CD15A}"/>
                    </a:ext>
                  </a:extLst>
                </p:cNvPr>
                <p:cNvSpPr/>
                <p:nvPr/>
              </p:nvSpPr>
              <p:spPr bwMode="auto">
                <a:xfrm>
                  <a:off x="996950" y="3938588"/>
                  <a:ext cx="30163" cy="30162"/>
                </a:xfrm>
                <a:custGeom>
                  <a:avLst/>
                  <a:gdLst>
                    <a:gd name="T0" fmla="*/ 14 w 84"/>
                    <a:gd name="T1" fmla="*/ 14 h 84"/>
                    <a:gd name="T2" fmla="*/ 14 w 84"/>
                    <a:gd name="T3" fmla="*/ 0 h 84"/>
                    <a:gd name="T4" fmla="*/ 83 w 84"/>
                    <a:gd name="T5" fmla="*/ 55 h 84"/>
                    <a:gd name="T6" fmla="*/ 69 w 84"/>
                    <a:gd name="T7" fmla="*/ 55 h 84"/>
                    <a:gd name="T8" fmla="*/ 41 w 84"/>
                    <a:gd name="T9" fmla="*/ 27 h 84"/>
                    <a:gd name="T10" fmla="*/ 69 w 84"/>
                    <a:gd name="T11" fmla="*/ 69 h 84"/>
                    <a:gd name="T12" fmla="*/ 55 w 84"/>
                    <a:gd name="T13" fmla="*/ 83 h 84"/>
                    <a:gd name="T14" fmla="*/ 0 w 84"/>
                    <a:gd name="T15" fmla="*/ 41 h 84"/>
                    <a:gd name="T16" fmla="*/ 0 w 84"/>
                    <a:gd name="T17" fmla="*/ 27 h 84"/>
                    <a:gd name="T18" fmla="*/ 55 w 84"/>
                    <a:gd name="T19" fmla="*/ 55 h 84"/>
                    <a:gd name="T20" fmla="*/ 14 w 84"/>
                    <a:gd name="T21" fmla="*/ 1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4" h="84">
                      <a:moveTo>
                        <a:pt x="14" y="14"/>
                      </a:moveTo>
                      <a:lnTo>
                        <a:pt x="14" y="0"/>
                      </a:lnTo>
                      <a:lnTo>
                        <a:pt x="83" y="55"/>
                      </a:lnTo>
                      <a:lnTo>
                        <a:pt x="69" y="55"/>
                      </a:lnTo>
                      <a:lnTo>
                        <a:pt x="41" y="27"/>
                      </a:lnTo>
                      <a:lnTo>
                        <a:pt x="69" y="69"/>
                      </a:lnTo>
                      <a:lnTo>
                        <a:pt x="55" y="83"/>
                      </a:lnTo>
                      <a:lnTo>
                        <a:pt x="0" y="41"/>
                      </a:lnTo>
                      <a:lnTo>
                        <a:pt x="0" y="27"/>
                      </a:lnTo>
                      <a:lnTo>
                        <a:pt x="55" y="55"/>
                      </a:lnTo>
                      <a:lnTo>
                        <a:pt x="14" y="14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ŝḻidé">
                  <a:extLst>
                    <a:ext uri="{FF2B5EF4-FFF2-40B4-BE49-F238E27FC236}">
                      <a16:creationId xmlns:a16="http://schemas.microsoft.com/office/drawing/2014/main" xmlns="" id="{E1EF85D2-CF30-4A37-8963-BEECB087C878}"/>
                    </a:ext>
                  </a:extLst>
                </p:cNvPr>
                <p:cNvSpPr/>
                <p:nvPr/>
              </p:nvSpPr>
              <p:spPr bwMode="auto">
                <a:xfrm>
                  <a:off x="1008063" y="3922713"/>
                  <a:ext cx="30162" cy="25400"/>
                </a:xfrm>
                <a:custGeom>
                  <a:avLst/>
                  <a:gdLst>
                    <a:gd name="T0" fmla="*/ 69 w 84"/>
                    <a:gd name="T1" fmla="*/ 56 h 70"/>
                    <a:gd name="T2" fmla="*/ 83 w 84"/>
                    <a:gd name="T3" fmla="*/ 42 h 70"/>
                    <a:gd name="T4" fmla="*/ 83 w 84"/>
                    <a:gd name="T5" fmla="*/ 42 h 70"/>
                    <a:gd name="T6" fmla="*/ 69 w 84"/>
                    <a:gd name="T7" fmla="*/ 69 h 70"/>
                    <a:gd name="T8" fmla="*/ 0 w 84"/>
                    <a:gd name="T9" fmla="*/ 28 h 70"/>
                    <a:gd name="T10" fmla="*/ 28 w 84"/>
                    <a:gd name="T11" fmla="*/ 0 h 70"/>
                    <a:gd name="T12" fmla="*/ 28 w 84"/>
                    <a:gd name="T13" fmla="*/ 14 h 70"/>
                    <a:gd name="T14" fmla="*/ 14 w 84"/>
                    <a:gd name="T15" fmla="*/ 28 h 70"/>
                    <a:gd name="T16" fmla="*/ 42 w 84"/>
                    <a:gd name="T17" fmla="*/ 42 h 70"/>
                    <a:gd name="T18" fmla="*/ 42 w 84"/>
                    <a:gd name="T19" fmla="*/ 28 h 70"/>
                    <a:gd name="T20" fmla="*/ 56 w 84"/>
                    <a:gd name="T21" fmla="*/ 28 h 70"/>
                    <a:gd name="T22" fmla="*/ 42 w 84"/>
                    <a:gd name="T23" fmla="*/ 42 h 70"/>
                    <a:gd name="T24" fmla="*/ 69 w 84"/>
                    <a:gd name="T25" fmla="*/ 5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4" h="70">
                      <a:moveTo>
                        <a:pt x="69" y="56"/>
                      </a:moveTo>
                      <a:lnTo>
                        <a:pt x="83" y="42"/>
                      </a:lnTo>
                      <a:lnTo>
                        <a:pt x="83" y="42"/>
                      </a:lnTo>
                      <a:lnTo>
                        <a:pt x="69" y="69"/>
                      </a:lnTo>
                      <a:lnTo>
                        <a:pt x="0" y="28"/>
                      </a:lnTo>
                      <a:lnTo>
                        <a:pt x="28" y="0"/>
                      </a:lnTo>
                      <a:lnTo>
                        <a:pt x="28" y="14"/>
                      </a:lnTo>
                      <a:lnTo>
                        <a:pt x="14" y="28"/>
                      </a:lnTo>
                      <a:lnTo>
                        <a:pt x="42" y="42"/>
                      </a:lnTo>
                      <a:lnTo>
                        <a:pt x="42" y="28"/>
                      </a:lnTo>
                      <a:lnTo>
                        <a:pt x="56" y="28"/>
                      </a:lnTo>
                      <a:lnTo>
                        <a:pt x="42" y="42"/>
                      </a:lnTo>
                      <a:lnTo>
                        <a:pt x="69" y="56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sḷîḑê">
                  <a:extLst>
                    <a:ext uri="{FF2B5EF4-FFF2-40B4-BE49-F238E27FC236}">
                      <a16:creationId xmlns:a16="http://schemas.microsoft.com/office/drawing/2014/main" xmlns="" id="{12769054-3323-4DF8-877A-761EC10B901E}"/>
                    </a:ext>
                  </a:extLst>
                </p:cNvPr>
                <p:cNvSpPr/>
                <p:nvPr/>
              </p:nvSpPr>
              <p:spPr bwMode="auto">
                <a:xfrm>
                  <a:off x="1022350" y="3908425"/>
                  <a:ext cx="25400" cy="25400"/>
                </a:xfrm>
                <a:custGeom>
                  <a:avLst/>
                  <a:gdLst>
                    <a:gd name="T0" fmla="*/ 14 w 70"/>
                    <a:gd name="T1" fmla="*/ 0 h 70"/>
                    <a:gd name="T2" fmla="*/ 14 w 70"/>
                    <a:gd name="T3" fmla="*/ 0 h 70"/>
                    <a:gd name="T4" fmla="*/ 27 w 70"/>
                    <a:gd name="T5" fmla="*/ 0 h 70"/>
                    <a:gd name="T6" fmla="*/ 27 w 70"/>
                    <a:gd name="T7" fmla="*/ 13 h 70"/>
                    <a:gd name="T8" fmla="*/ 41 w 70"/>
                    <a:gd name="T9" fmla="*/ 28 h 70"/>
                    <a:gd name="T10" fmla="*/ 55 w 70"/>
                    <a:gd name="T11" fmla="*/ 28 h 70"/>
                    <a:gd name="T12" fmla="*/ 69 w 70"/>
                    <a:gd name="T13" fmla="*/ 28 h 70"/>
                    <a:gd name="T14" fmla="*/ 69 w 70"/>
                    <a:gd name="T15" fmla="*/ 55 h 70"/>
                    <a:gd name="T16" fmla="*/ 55 w 70"/>
                    <a:gd name="T17" fmla="*/ 69 h 70"/>
                    <a:gd name="T18" fmla="*/ 0 w 70"/>
                    <a:gd name="T19" fmla="*/ 28 h 70"/>
                    <a:gd name="T20" fmla="*/ 0 w 70"/>
                    <a:gd name="T21" fmla="*/ 13 h 70"/>
                    <a:gd name="T22" fmla="*/ 27 w 70"/>
                    <a:gd name="T23" fmla="*/ 41 h 70"/>
                    <a:gd name="T24" fmla="*/ 27 w 70"/>
                    <a:gd name="T25" fmla="*/ 28 h 70"/>
                    <a:gd name="T26" fmla="*/ 27 w 70"/>
                    <a:gd name="T27" fmla="*/ 13 h 70"/>
                    <a:gd name="T28" fmla="*/ 14 w 70"/>
                    <a:gd name="T29" fmla="*/ 13 h 70"/>
                    <a:gd name="T30" fmla="*/ 14 w 70"/>
                    <a:gd name="T31" fmla="*/ 0 h 70"/>
                    <a:gd name="T32" fmla="*/ 55 w 70"/>
                    <a:gd name="T33" fmla="*/ 55 h 70"/>
                    <a:gd name="T34" fmla="*/ 55 w 70"/>
                    <a:gd name="T35" fmla="*/ 55 h 70"/>
                    <a:gd name="T36" fmla="*/ 55 w 70"/>
                    <a:gd name="T37" fmla="*/ 41 h 70"/>
                    <a:gd name="T38" fmla="*/ 55 w 70"/>
                    <a:gd name="T39" fmla="*/ 41 h 70"/>
                    <a:gd name="T40" fmla="*/ 41 w 70"/>
                    <a:gd name="T41" fmla="*/ 41 h 70"/>
                    <a:gd name="T42" fmla="*/ 41 w 70"/>
                    <a:gd name="T43" fmla="*/ 41 h 70"/>
                    <a:gd name="T44" fmla="*/ 55 w 70"/>
                    <a:gd name="T45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70">
                      <a:moveTo>
                        <a:pt x="14" y="0"/>
                      </a:moveTo>
                      <a:lnTo>
                        <a:pt x="14" y="0"/>
                      </a:lnTo>
                      <a:cubicBezTo>
                        <a:pt x="14" y="0"/>
                        <a:pt x="14" y="0"/>
                        <a:pt x="27" y="0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41" y="13"/>
                        <a:pt x="41" y="13"/>
                        <a:pt x="41" y="28"/>
                      </a:cubicBezTo>
                      <a:lnTo>
                        <a:pt x="55" y="28"/>
                      </a:lnTo>
                      <a:cubicBezTo>
                        <a:pt x="69" y="28"/>
                        <a:pt x="69" y="28"/>
                        <a:pt x="69" y="28"/>
                      </a:cubicBezTo>
                      <a:cubicBezTo>
                        <a:pt x="69" y="41"/>
                        <a:pt x="69" y="41"/>
                        <a:pt x="69" y="55"/>
                      </a:cubicBezTo>
                      <a:cubicBezTo>
                        <a:pt x="55" y="69"/>
                        <a:pt x="55" y="69"/>
                        <a:pt x="55" y="6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8"/>
                        <a:pt x="27" y="28"/>
                        <a:pt x="27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0"/>
                      </a:cubicBezTo>
                      <a:close/>
                      <a:moveTo>
                        <a:pt x="55" y="55"/>
                      </a:moveTo>
                      <a:lnTo>
                        <a:pt x="55" y="55"/>
                      </a:lnTo>
                      <a:cubicBezTo>
                        <a:pt x="55" y="41"/>
                        <a:pt x="55" y="41"/>
                        <a:pt x="55" y="41"/>
                      </a:cubicBezTo>
                      <a:lnTo>
                        <a:pt x="55" y="41"/>
                      </a:lnTo>
                      <a:cubicBezTo>
                        <a:pt x="41" y="28"/>
                        <a:pt x="41" y="28"/>
                        <a:pt x="41" y="41"/>
                      </a:cubicBezTo>
                      <a:lnTo>
                        <a:pt x="41" y="41"/>
                      </a:lnTo>
                      <a:cubicBezTo>
                        <a:pt x="55" y="55"/>
                        <a:pt x="55" y="55"/>
                        <a:pt x="55" y="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śḷíḓé">
                  <a:extLst>
                    <a:ext uri="{FF2B5EF4-FFF2-40B4-BE49-F238E27FC236}">
                      <a16:creationId xmlns:a16="http://schemas.microsoft.com/office/drawing/2014/main" xmlns="" id="{D34D833E-A035-457B-8EF5-A66098567C44}"/>
                    </a:ext>
                  </a:extLst>
                </p:cNvPr>
                <p:cNvSpPr/>
                <p:nvPr/>
              </p:nvSpPr>
              <p:spPr bwMode="auto">
                <a:xfrm>
                  <a:off x="1262063" y="3803650"/>
                  <a:ext cx="433387" cy="354013"/>
                </a:xfrm>
                <a:custGeom>
                  <a:avLst/>
                  <a:gdLst>
                    <a:gd name="T0" fmla="*/ 0 w 1204"/>
                    <a:gd name="T1" fmla="*/ 249 h 984"/>
                    <a:gd name="T2" fmla="*/ 180 w 1204"/>
                    <a:gd name="T3" fmla="*/ 0 h 984"/>
                    <a:gd name="T4" fmla="*/ 1203 w 1204"/>
                    <a:gd name="T5" fmla="*/ 733 h 984"/>
                    <a:gd name="T6" fmla="*/ 1023 w 1204"/>
                    <a:gd name="T7" fmla="*/ 983 h 984"/>
                    <a:gd name="T8" fmla="*/ 0 w 1204"/>
                    <a:gd name="T9" fmla="*/ 249 h 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984">
                      <a:moveTo>
                        <a:pt x="0" y="249"/>
                      </a:moveTo>
                      <a:lnTo>
                        <a:pt x="180" y="0"/>
                      </a:lnTo>
                      <a:lnTo>
                        <a:pt x="1203" y="733"/>
                      </a:lnTo>
                      <a:lnTo>
                        <a:pt x="1023" y="983"/>
                      </a:lnTo>
                      <a:lnTo>
                        <a:pt x="0" y="249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îşľiḋé">
                  <a:extLst>
                    <a:ext uri="{FF2B5EF4-FFF2-40B4-BE49-F238E27FC236}">
                      <a16:creationId xmlns:a16="http://schemas.microsoft.com/office/drawing/2014/main" xmlns="" id="{6F4652D9-5434-4224-8865-0C087353CF04}"/>
                    </a:ext>
                  </a:extLst>
                </p:cNvPr>
                <p:cNvSpPr/>
                <p:nvPr/>
              </p:nvSpPr>
              <p:spPr bwMode="auto">
                <a:xfrm>
                  <a:off x="1262063" y="3803650"/>
                  <a:ext cx="433387" cy="354013"/>
                </a:xfrm>
                <a:custGeom>
                  <a:avLst/>
                  <a:gdLst>
                    <a:gd name="T0" fmla="*/ 0 w 1204"/>
                    <a:gd name="T1" fmla="*/ 249 h 984"/>
                    <a:gd name="T2" fmla="*/ 180 w 1204"/>
                    <a:gd name="T3" fmla="*/ 0 h 984"/>
                    <a:gd name="T4" fmla="*/ 1203 w 1204"/>
                    <a:gd name="T5" fmla="*/ 733 h 984"/>
                    <a:gd name="T6" fmla="*/ 1023 w 1204"/>
                    <a:gd name="T7" fmla="*/ 983 h 984"/>
                    <a:gd name="T8" fmla="*/ 0 w 1204"/>
                    <a:gd name="T9" fmla="*/ 249 h 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984">
                      <a:moveTo>
                        <a:pt x="0" y="249"/>
                      </a:moveTo>
                      <a:lnTo>
                        <a:pt x="180" y="0"/>
                      </a:lnTo>
                      <a:lnTo>
                        <a:pt x="1203" y="733"/>
                      </a:lnTo>
                      <a:lnTo>
                        <a:pt x="1023" y="983"/>
                      </a:lnTo>
                      <a:lnTo>
                        <a:pt x="0" y="249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śḷiḋe">
                  <a:extLst>
                    <a:ext uri="{FF2B5EF4-FFF2-40B4-BE49-F238E27FC236}">
                      <a16:creationId xmlns:a16="http://schemas.microsoft.com/office/drawing/2014/main" xmlns="" id="{CD5FB39E-3A44-4917-B522-2BB3C22A2FE4}"/>
                    </a:ext>
                  </a:extLst>
                </p:cNvPr>
                <p:cNvSpPr/>
                <p:nvPr/>
              </p:nvSpPr>
              <p:spPr bwMode="auto">
                <a:xfrm>
                  <a:off x="1600200" y="4052888"/>
                  <a:ext cx="130175" cy="125412"/>
                </a:xfrm>
                <a:custGeom>
                  <a:avLst/>
                  <a:gdLst>
                    <a:gd name="T0" fmla="*/ 82 w 360"/>
                    <a:gd name="T1" fmla="*/ 291 h 347"/>
                    <a:gd name="T2" fmla="*/ 82 w 360"/>
                    <a:gd name="T3" fmla="*/ 291 h 347"/>
                    <a:gd name="T4" fmla="*/ 41 w 360"/>
                    <a:gd name="T5" fmla="*/ 69 h 347"/>
                    <a:gd name="T6" fmla="*/ 262 w 360"/>
                    <a:gd name="T7" fmla="*/ 41 h 347"/>
                    <a:gd name="T8" fmla="*/ 304 w 360"/>
                    <a:gd name="T9" fmla="*/ 263 h 347"/>
                    <a:gd name="T10" fmla="*/ 82 w 360"/>
                    <a:gd name="T11" fmla="*/ 291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0" h="347">
                      <a:moveTo>
                        <a:pt x="82" y="291"/>
                      </a:moveTo>
                      <a:lnTo>
                        <a:pt x="82" y="291"/>
                      </a:lnTo>
                      <a:cubicBezTo>
                        <a:pt x="13" y="235"/>
                        <a:pt x="0" y="138"/>
                        <a:pt x="41" y="69"/>
                      </a:cubicBezTo>
                      <a:cubicBezTo>
                        <a:pt x="97" y="0"/>
                        <a:pt x="193" y="0"/>
                        <a:pt x="262" y="41"/>
                      </a:cubicBezTo>
                      <a:cubicBezTo>
                        <a:pt x="332" y="97"/>
                        <a:pt x="359" y="194"/>
                        <a:pt x="304" y="263"/>
                      </a:cubicBezTo>
                      <a:cubicBezTo>
                        <a:pt x="262" y="332"/>
                        <a:pt x="152" y="346"/>
                        <a:pt x="82" y="291"/>
                      </a:cubicBez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ṧliďè">
                  <a:extLst>
                    <a:ext uri="{FF2B5EF4-FFF2-40B4-BE49-F238E27FC236}">
                      <a16:creationId xmlns:a16="http://schemas.microsoft.com/office/drawing/2014/main" xmlns="" id="{0200FF50-FFA4-42CE-B592-D42613F25730}"/>
                    </a:ext>
                  </a:extLst>
                </p:cNvPr>
                <p:cNvSpPr/>
                <p:nvPr/>
              </p:nvSpPr>
              <p:spPr bwMode="auto">
                <a:xfrm>
                  <a:off x="1311275" y="3784600"/>
                  <a:ext cx="50800" cy="34925"/>
                </a:xfrm>
                <a:custGeom>
                  <a:avLst/>
                  <a:gdLst>
                    <a:gd name="T0" fmla="*/ 139 w 140"/>
                    <a:gd name="T1" fmla="*/ 97 h 98"/>
                    <a:gd name="T2" fmla="*/ 0 w 140"/>
                    <a:gd name="T3" fmla="*/ 97 h 98"/>
                    <a:gd name="T4" fmla="*/ 14 w 140"/>
                    <a:gd name="T5" fmla="*/ 42 h 98"/>
                    <a:gd name="T6" fmla="*/ 55 w 140"/>
                    <a:gd name="T7" fmla="*/ 0 h 98"/>
                    <a:gd name="T8" fmla="*/ 111 w 140"/>
                    <a:gd name="T9" fmla="*/ 27 h 98"/>
                    <a:gd name="T10" fmla="*/ 139 w 140"/>
                    <a:gd name="T11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0" h="98">
                      <a:moveTo>
                        <a:pt x="139" y="97"/>
                      </a:moveTo>
                      <a:lnTo>
                        <a:pt x="0" y="97"/>
                      </a:lnTo>
                      <a:lnTo>
                        <a:pt x="14" y="42"/>
                      </a:lnTo>
                      <a:lnTo>
                        <a:pt x="55" y="0"/>
                      </a:lnTo>
                      <a:lnTo>
                        <a:pt x="111" y="27"/>
                      </a:lnTo>
                      <a:lnTo>
                        <a:pt x="139" y="97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śḷiḓê">
                  <a:extLst>
                    <a:ext uri="{FF2B5EF4-FFF2-40B4-BE49-F238E27FC236}">
                      <a16:creationId xmlns:a16="http://schemas.microsoft.com/office/drawing/2014/main" xmlns="" id="{5DF416DA-956A-4D9F-801F-0EFDF3BE9E21}"/>
                    </a:ext>
                  </a:extLst>
                </p:cNvPr>
                <p:cNvSpPr/>
                <p:nvPr/>
              </p:nvSpPr>
              <p:spPr bwMode="auto">
                <a:xfrm>
                  <a:off x="873125" y="3673475"/>
                  <a:ext cx="463550" cy="488950"/>
                </a:xfrm>
                <a:custGeom>
                  <a:avLst/>
                  <a:gdLst>
                    <a:gd name="T0" fmla="*/ 1287 w 1288"/>
                    <a:gd name="T1" fmla="*/ 347 h 1357"/>
                    <a:gd name="T2" fmla="*/ 567 w 1288"/>
                    <a:gd name="T3" fmla="*/ 1356 h 1357"/>
                    <a:gd name="T4" fmla="*/ 235 w 1288"/>
                    <a:gd name="T5" fmla="*/ 1121 h 1357"/>
                    <a:gd name="T6" fmla="*/ 194 w 1288"/>
                    <a:gd name="T7" fmla="*/ 1093 h 1357"/>
                    <a:gd name="T8" fmla="*/ 180 w 1288"/>
                    <a:gd name="T9" fmla="*/ 623 h 1357"/>
                    <a:gd name="T10" fmla="*/ 429 w 1288"/>
                    <a:gd name="T11" fmla="*/ 291 h 1357"/>
                    <a:gd name="T12" fmla="*/ 484 w 1288"/>
                    <a:gd name="T13" fmla="*/ 222 h 1357"/>
                    <a:gd name="T14" fmla="*/ 484 w 1288"/>
                    <a:gd name="T15" fmla="*/ 222 h 1357"/>
                    <a:gd name="T16" fmla="*/ 830 w 1288"/>
                    <a:gd name="T17" fmla="*/ 42 h 1357"/>
                    <a:gd name="T18" fmla="*/ 885 w 1288"/>
                    <a:gd name="T19" fmla="*/ 70 h 1357"/>
                    <a:gd name="T20" fmla="*/ 996 w 1288"/>
                    <a:gd name="T21" fmla="*/ 70 h 1357"/>
                    <a:gd name="T22" fmla="*/ 968 w 1288"/>
                    <a:gd name="T23" fmla="*/ 111 h 1357"/>
                    <a:gd name="T24" fmla="*/ 1287 w 1288"/>
                    <a:gd name="T25" fmla="*/ 347 h 1357"/>
                    <a:gd name="T26" fmla="*/ 1287 w 1288"/>
                    <a:gd name="T27" fmla="*/ 347 h 1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88" h="1357">
                      <a:moveTo>
                        <a:pt x="1287" y="347"/>
                      </a:moveTo>
                      <a:cubicBezTo>
                        <a:pt x="1287" y="347"/>
                        <a:pt x="1287" y="347"/>
                        <a:pt x="567" y="1356"/>
                      </a:cubicBezTo>
                      <a:cubicBezTo>
                        <a:pt x="567" y="1356"/>
                        <a:pt x="567" y="1356"/>
                        <a:pt x="235" y="1121"/>
                      </a:cubicBezTo>
                      <a:cubicBezTo>
                        <a:pt x="235" y="1121"/>
                        <a:pt x="235" y="1121"/>
                        <a:pt x="194" y="1093"/>
                      </a:cubicBezTo>
                      <a:cubicBezTo>
                        <a:pt x="0" y="872"/>
                        <a:pt x="180" y="623"/>
                        <a:pt x="180" y="623"/>
                      </a:cubicBezTo>
                      <a:cubicBezTo>
                        <a:pt x="180" y="623"/>
                        <a:pt x="180" y="623"/>
                        <a:pt x="429" y="291"/>
                      </a:cubicBezTo>
                      <a:cubicBezTo>
                        <a:pt x="442" y="263"/>
                        <a:pt x="456" y="250"/>
                        <a:pt x="484" y="222"/>
                      </a:cubicBezTo>
                      <a:lnTo>
                        <a:pt x="484" y="222"/>
                      </a:lnTo>
                      <a:cubicBezTo>
                        <a:pt x="650" y="0"/>
                        <a:pt x="830" y="42"/>
                        <a:pt x="830" y="42"/>
                      </a:cubicBezTo>
                      <a:cubicBezTo>
                        <a:pt x="830" y="42"/>
                        <a:pt x="830" y="42"/>
                        <a:pt x="885" y="70"/>
                      </a:cubicBezTo>
                      <a:cubicBezTo>
                        <a:pt x="955" y="70"/>
                        <a:pt x="996" y="70"/>
                        <a:pt x="996" y="70"/>
                      </a:cubicBezTo>
                      <a:cubicBezTo>
                        <a:pt x="996" y="70"/>
                        <a:pt x="996" y="70"/>
                        <a:pt x="968" y="111"/>
                      </a:cubicBezTo>
                      <a:cubicBezTo>
                        <a:pt x="968" y="111"/>
                        <a:pt x="968" y="111"/>
                        <a:pt x="1287" y="347"/>
                      </a:cubicBezTo>
                      <a:lnTo>
                        <a:pt x="1287" y="347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ṩľïḓe">
                  <a:extLst>
                    <a:ext uri="{FF2B5EF4-FFF2-40B4-BE49-F238E27FC236}">
                      <a16:creationId xmlns:a16="http://schemas.microsoft.com/office/drawing/2014/main" xmlns="" id="{9473F847-05C6-4F29-A5B6-1E4E79396DA8}"/>
                    </a:ext>
                  </a:extLst>
                </p:cNvPr>
                <p:cNvSpPr/>
                <p:nvPr/>
              </p:nvSpPr>
              <p:spPr bwMode="auto">
                <a:xfrm>
                  <a:off x="733425" y="3594100"/>
                  <a:ext cx="384175" cy="384175"/>
                </a:xfrm>
                <a:custGeom>
                  <a:avLst/>
                  <a:gdLst>
                    <a:gd name="T0" fmla="*/ 0 w 1067"/>
                    <a:gd name="T1" fmla="*/ 623 h 1067"/>
                    <a:gd name="T2" fmla="*/ 443 w 1067"/>
                    <a:gd name="T3" fmla="*/ 0 h 1067"/>
                    <a:gd name="T4" fmla="*/ 1066 w 1067"/>
                    <a:gd name="T5" fmla="*/ 443 h 1067"/>
                    <a:gd name="T6" fmla="*/ 623 w 1067"/>
                    <a:gd name="T7" fmla="*/ 1066 h 1067"/>
                    <a:gd name="T8" fmla="*/ 0 w 1067"/>
                    <a:gd name="T9" fmla="*/ 623 h 1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7" h="1067">
                      <a:moveTo>
                        <a:pt x="0" y="623"/>
                      </a:moveTo>
                      <a:lnTo>
                        <a:pt x="443" y="0"/>
                      </a:lnTo>
                      <a:lnTo>
                        <a:pt x="1066" y="443"/>
                      </a:lnTo>
                      <a:lnTo>
                        <a:pt x="623" y="1066"/>
                      </a:lnTo>
                      <a:lnTo>
                        <a:pt x="0" y="623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ṩlïďê">
                  <a:extLst>
                    <a:ext uri="{FF2B5EF4-FFF2-40B4-BE49-F238E27FC236}">
                      <a16:creationId xmlns:a16="http://schemas.microsoft.com/office/drawing/2014/main" xmlns="" id="{7C2E95DB-15DA-4ED0-BD68-DA456F33ED34}"/>
                    </a:ext>
                  </a:extLst>
                </p:cNvPr>
                <p:cNvSpPr/>
                <p:nvPr/>
              </p:nvSpPr>
              <p:spPr bwMode="auto">
                <a:xfrm>
                  <a:off x="1316038" y="3933825"/>
                  <a:ext cx="65087" cy="46038"/>
                </a:xfrm>
                <a:custGeom>
                  <a:avLst/>
                  <a:gdLst>
                    <a:gd name="T0" fmla="*/ 152 w 181"/>
                    <a:gd name="T1" fmla="*/ 110 h 126"/>
                    <a:gd name="T2" fmla="*/ 111 w 181"/>
                    <a:gd name="T3" fmla="*/ 83 h 126"/>
                    <a:gd name="T4" fmla="*/ 69 w 181"/>
                    <a:gd name="T5" fmla="*/ 55 h 126"/>
                    <a:gd name="T6" fmla="*/ 28 w 181"/>
                    <a:gd name="T7" fmla="*/ 28 h 126"/>
                    <a:gd name="T8" fmla="*/ 28 w 181"/>
                    <a:gd name="T9" fmla="*/ 14 h 126"/>
                    <a:gd name="T10" fmla="*/ 14 w 181"/>
                    <a:gd name="T11" fmla="*/ 14 h 126"/>
                    <a:gd name="T12" fmla="*/ 0 w 181"/>
                    <a:gd name="T13" fmla="*/ 0 h 126"/>
                    <a:gd name="T14" fmla="*/ 14 w 181"/>
                    <a:gd name="T15" fmla="*/ 0 h 126"/>
                    <a:gd name="T16" fmla="*/ 28 w 181"/>
                    <a:gd name="T17" fmla="*/ 14 h 126"/>
                    <a:gd name="T18" fmla="*/ 41 w 181"/>
                    <a:gd name="T19" fmla="*/ 14 h 126"/>
                    <a:gd name="T20" fmla="*/ 83 w 181"/>
                    <a:gd name="T21" fmla="*/ 41 h 126"/>
                    <a:gd name="T22" fmla="*/ 111 w 181"/>
                    <a:gd name="T23" fmla="*/ 69 h 126"/>
                    <a:gd name="T24" fmla="*/ 152 w 181"/>
                    <a:gd name="T25" fmla="*/ 97 h 126"/>
                    <a:gd name="T26" fmla="*/ 180 w 181"/>
                    <a:gd name="T27" fmla="*/ 125 h 126"/>
                    <a:gd name="T28" fmla="*/ 152 w 181"/>
                    <a:gd name="T29" fmla="*/ 11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1" h="126">
                      <a:moveTo>
                        <a:pt x="152" y="110"/>
                      </a:moveTo>
                      <a:cubicBezTo>
                        <a:pt x="138" y="97"/>
                        <a:pt x="125" y="97"/>
                        <a:pt x="111" y="83"/>
                      </a:cubicBezTo>
                      <a:cubicBezTo>
                        <a:pt x="97" y="69"/>
                        <a:pt x="83" y="69"/>
                        <a:pt x="69" y="55"/>
                      </a:cubicBezTo>
                      <a:cubicBezTo>
                        <a:pt x="56" y="55"/>
                        <a:pt x="41" y="41"/>
                        <a:pt x="28" y="28"/>
                      </a:cubicBezTo>
                      <a:lnTo>
                        <a:pt x="28" y="14"/>
                      </a:lnTo>
                      <a:lnTo>
                        <a:pt x="14" y="14"/>
                      </a:lnTo>
                      <a:cubicBezTo>
                        <a:pt x="14" y="0"/>
                        <a:pt x="0" y="0"/>
                        <a:pt x="0" y="0"/>
                      </a:cubicBezTo>
                      <a:lnTo>
                        <a:pt x="14" y="0"/>
                      </a:lnTo>
                      <a:cubicBezTo>
                        <a:pt x="14" y="14"/>
                        <a:pt x="28" y="14"/>
                        <a:pt x="28" y="14"/>
                      </a:cubicBezTo>
                      <a:lnTo>
                        <a:pt x="41" y="14"/>
                      </a:lnTo>
                      <a:cubicBezTo>
                        <a:pt x="56" y="28"/>
                        <a:pt x="69" y="28"/>
                        <a:pt x="83" y="41"/>
                      </a:cubicBezTo>
                      <a:lnTo>
                        <a:pt x="111" y="69"/>
                      </a:lnTo>
                      <a:cubicBezTo>
                        <a:pt x="125" y="83"/>
                        <a:pt x="138" y="83"/>
                        <a:pt x="152" y="97"/>
                      </a:cubicBezTo>
                      <a:cubicBezTo>
                        <a:pt x="166" y="110"/>
                        <a:pt x="180" y="110"/>
                        <a:pt x="180" y="125"/>
                      </a:cubicBezTo>
                      <a:cubicBezTo>
                        <a:pt x="166" y="125"/>
                        <a:pt x="152" y="110"/>
                        <a:pt x="152" y="110"/>
                      </a:cubicBez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ṩľíḑé">
                  <a:extLst>
                    <a:ext uri="{FF2B5EF4-FFF2-40B4-BE49-F238E27FC236}">
                      <a16:creationId xmlns:a16="http://schemas.microsoft.com/office/drawing/2014/main" xmlns="" id="{A5FC0B41-BE9E-46CF-8087-869FF4671925}"/>
                    </a:ext>
                  </a:extLst>
                </p:cNvPr>
                <p:cNvSpPr/>
                <p:nvPr/>
              </p:nvSpPr>
              <p:spPr bwMode="auto">
                <a:xfrm>
                  <a:off x="733425" y="3589338"/>
                  <a:ext cx="323850" cy="349250"/>
                </a:xfrm>
                <a:custGeom>
                  <a:avLst/>
                  <a:gdLst>
                    <a:gd name="T0" fmla="*/ 0 w 901"/>
                    <a:gd name="T1" fmla="*/ 651 h 970"/>
                    <a:gd name="T2" fmla="*/ 457 w 901"/>
                    <a:gd name="T3" fmla="*/ 0 h 970"/>
                    <a:gd name="T4" fmla="*/ 900 w 901"/>
                    <a:gd name="T5" fmla="*/ 305 h 970"/>
                    <a:gd name="T6" fmla="*/ 429 w 901"/>
                    <a:gd name="T7" fmla="*/ 969 h 970"/>
                    <a:gd name="T8" fmla="*/ 0 w 901"/>
                    <a:gd name="T9" fmla="*/ 651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1" h="970">
                      <a:moveTo>
                        <a:pt x="0" y="651"/>
                      </a:moveTo>
                      <a:lnTo>
                        <a:pt x="457" y="0"/>
                      </a:lnTo>
                      <a:lnTo>
                        <a:pt x="900" y="305"/>
                      </a:lnTo>
                      <a:lnTo>
                        <a:pt x="429" y="969"/>
                      </a:lnTo>
                      <a:lnTo>
                        <a:pt x="0" y="651"/>
                      </a:lnTo>
                    </a:path>
                  </a:pathLst>
                </a:custGeom>
                <a:solidFill>
                  <a:srgbClr val="F0EF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ṡḻîďê">
                  <a:extLst>
                    <a:ext uri="{FF2B5EF4-FFF2-40B4-BE49-F238E27FC236}">
                      <a16:creationId xmlns:a16="http://schemas.microsoft.com/office/drawing/2014/main" xmlns="" id="{B0A41BA8-6480-4820-9FD7-D1EFEC0B6BE1}"/>
                    </a:ext>
                  </a:extLst>
                </p:cNvPr>
                <p:cNvSpPr/>
                <p:nvPr/>
              </p:nvSpPr>
              <p:spPr bwMode="auto">
                <a:xfrm>
                  <a:off x="1027113" y="4043363"/>
                  <a:ext cx="393700" cy="323850"/>
                </a:xfrm>
                <a:custGeom>
                  <a:avLst/>
                  <a:gdLst>
                    <a:gd name="T0" fmla="*/ 166 w 1094"/>
                    <a:gd name="T1" fmla="*/ 0 h 900"/>
                    <a:gd name="T2" fmla="*/ 1093 w 1094"/>
                    <a:gd name="T3" fmla="*/ 664 h 900"/>
                    <a:gd name="T4" fmla="*/ 927 w 1094"/>
                    <a:gd name="T5" fmla="*/ 899 h 900"/>
                    <a:gd name="T6" fmla="*/ 0 w 1094"/>
                    <a:gd name="T7" fmla="*/ 235 h 900"/>
                    <a:gd name="T8" fmla="*/ 166 w 1094"/>
                    <a:gd name="T9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4" h="900">
                      <a:moveTo>
                        <a:pt x="166" y="0"/>
                      </a:moveTo>
                      <a:lnTo>
                        <a:pt x="1093" y="664"/>
                      </a:lnTo>
                      <a:lnTo>
                        <a:pt x="927" y="899"/>
                      </a:lnTo>
                      <a:lnTo>
                        <a:pt x="0" y="235"/>
                      </a:lnTo>
                      <a:lnTo>
                        <a:pt x="166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ŝlíḋè">
                  <a:extLst>
                    <a:ext uri="{FF2B5EF4-FFF2-40B4-BE49-F238E27FC236}">
                      <a16:creationId xmlns:a16="http://schemas.microsoft.com/office/drawing/2014/main" xmlns="" id="{16B874E9-3B4B-4D2B-A640-8E73C14B342B}"/>
                    </a:ext>
                  </a:extLst>
                </p:cNvPr>
                <p:cNvSpPr/>
                <p:nvPr/>
              </p:nvSpPr>
              <p:spPr bwMode="auto">
                <a:xfrm>
                  <a:off x="1027113" y="4043363"/>
                  <a:ext cx="393700" cy="323850"/>
                </a:xfrm>
                <a:custGeom>
                  <a:avLst/>
                  <a:gdLst>
                    <a:gd name="T0" fmla="*/ 166 w 1094"/>
                    <a:gd name="T1" fmla="*/ 0 h 900"/>
                    <a:gd name="T2" fmla="*/ 1093 w 1094"/>
                    <a:gd name="T3" fmla="*/ 664 h 900"/>
                    <a:gd name="T4" fmla="*/ 927 w 1094"/>
                    <a:gd name="T5" fmla="*/ 899 h 900"/>
                    <a:gd name="T6" fmla="*/ 0 w 1094"/>
                    <a:gd name="T7" fmla="*/ 235 h 900"/>
                    <a:gd name="T8" fmla="*/ 166 w 1094"/>
                    <a:gd name="T9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4" h="900">
                      <a:moveTo>
                        <a:pt x="166" y="0"/>
                      </a:moveTo>
                      <a:lnTo>
                        <a:pt x="1093" y="664"/>
                      </a:lnTo>
                      <a:lnTo>
                        <a:pt x="927" y="899"/>
                      </a:lnTo>
                      <a:lnTo>
                        <a:pt x="0" y="235"/>
                      </a:lnTo>
                      <a:lnTo>
                        <a:pt x="166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ṣ1îḑê">
                  <a:extLst>
                    <a:ext uri="{FF2B5EF4-FFF2-40B4-BE49-F238E27FC236}">
                      <a16:creationId xmlns:a16="http://schemas.microsoft.com/office/drawing/2014/main" xmlns="" id="{4B6F8878-4A16-4262-91EE-669A3B00263C}"/>
                    </a:ext>
                  </a:extLst>
                </p:cNvPr>
                <p:cNvSpPr/>
                <p:nvPr/>
              </p:nvSpPr>
              <p:spPr bwMode="auto">
                <a:xfrm>
                  <a:off x="1087438" y="3952875"/>
                  <a:ext cx="477837" cy="388938"/>
                </a:xfrm>
                <a:custGeom>
                  <a:avLst/>
                  <a:gdLst>
                    <a:gd name="T0" fmla="*/ 179 w 1329"/>
                    <a:gd name="T1" fmla="*/ 0 h 1080"/>
                    <a:gd name="T2" fmla="*/ 1328 w 1329"/>
                    <a:gd name="T3" fmla="*/ 816 h 1080"/>
                    <a:gd name="T4" fmla="*/ 1148 w 1329"/>
                    <a:gd name="T5" fmla="*/ 1079 h 1080"/>
                    <a:gd name="T6" fmla="*/ 0 w 1329"/>
                    <a:gd name="T7" fmla="*/ 249 h 1080"/>
                    <a:gd name="T8" fmla="*/ 179 w 1329"/>
                    <a:gd name="T9" fmla="*/ 0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9" h="1080">
                      <a:moveTo>
                        <a:pt x="179" y="0"/>
                      </a:moveTo>
                      <a:lnTo>
                        <a:pt x="1328" y="816"/>
                      </a:lnTo>
                      <a:lnTo>
                        <a:pt x="1148" y="1079"/>
                      </a:lnTo>
                      <a:lnTo>
                        <a:pt x="0" y="249"/>
                      </a:lnTo>
                      <a:lnTo>
                        <a:pt x="179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ṥļïḓê">
                  <a:extLst>
                    <a:ext uri="{FF2B5EF4-FFF2-40B4-BE49-F238E27FC236}">
                      <a16:creationId xmlns:a16="http://schemas.microsoft.com/office/drawing/2014/main" xmlns="" id="{FD2433F2-7828-420F-A91D-E1C3E5FDC40E}"/>
                    </a:ext>
                  </a:extLst>
                </p:cNvPr>
                <p:cNvSpPr/>
                <p:nvPr/>
              </p:nvSpPr>
              <p:spPr bwMode="auto">
                <a:xfrm>
                  <a:off x="1087438" y="3952875"/>
                  <a:ext cx="477837" cy="388938"/>
                </a:xfrm>
                <a:custGeom>
                  <a:avLst/>
                  <a:gdLst>
                    <a:gd name="T0" fmla="*/ 179 w 1329"/>
                    <a:gd name="T1" fmla="*/ 0 h 1080"/>
                    <a:gd name="T2" fmla="*/ 1328 w 1329"/>
                    <a:gd name="T3" fmla="*/ 816 h 1080"/>
                    <a:gd name="T4" fmla="*/ 1148 w 1329"/>
                    <a:gd name="T5" fmla="*/ 1079 h 1080"/>
                    <a:gd name="T6" fmla="*/ 0 w 1329"/>
                    <a:gd name="T7" fmla="*/ 249 h 1080"/>
                    <a:gd name="T8" fmla="*/ 179 w 1329"/>
                    <a:gd name="T9" fmla="*/ 0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9" h="1080">
                      <a:moveTo>
                        <a:pt x="179" y="0"/>
                      </a:moveTo>
                      <a:lnTo>
                        <a:pt x="1328" y="816"/>
                      </a:lnTo>
                      <a:lnTo>
                        <a:pt x="1148" y="1079"/>
                      </a:lnTo>
                      <a:lnTo>
                        <a:pt x="0" y="249"/>
                      </a:lnTo>
                      <a:lnTo>
                        <a:pt x="179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šḻíḑé">
                  <a:extLst>
                    <a:ext uri="{FF2B5EF4-FFF2-40B4-BE49-F238E27FC236}">
                      <a16:creationId xmlns:a16="http://schemas.microsoft.com/office/drawing/2014/main" xmlns="" id="{715E8A72-B50E-44AB-ACF4-96FF795D0414}"/>
                    </a:ext>
                  </a:extLst>
                </p:cNvPr>
                <p:cNvSpPr/>
                <p:nvPr/>
              </p:nvSpPr>
              <p:spPr bwMode="auto">
                <a:xfrm>
                  <a:off x="1150938" y="3863975"/>
                  <a:ext cx="542925" cy="428625"/>
                </a:xfrm>
                <a:custGeom>
                  <a:avLst/>
                  <a:gdLst>
                    <a:gd name="T0" fmla="*/ 181 w 1509"/>
                    <a:gd name="T1" fmla="*/ 0 h 1191"/>
                    <a:gd name="T2" fmla="*/ 1508 w 1509"/>
                    <a:gd name="T3" fmla="*/ 941 h 1191"/>
                    <a:gd name="T4" fmla="*/ 1328 w 1509"/>
                    <a:gd name="T5" fmla="*/ 1190 h 1191"/>
                    <a:gd name="T6" fmla="*/ 0 w 1509"/>
                    <a:gd name="T7" fmla="*/ 249 h 1191"/>
                    <a:gd name="T8" fmla="*/ 181 w 1509"/>
                    <a:gd name="T9" fmla="*/ 0 h 1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9" h="1191">
                      <a:moveTo>
                        <a:pt x="181" y="0"/>
                      </a:moveTo>
                      <a:lnTo>
                        <a:pt x="1508" y="941"/>
                      </a:lnTo>
                      <a:lnTo>
                        <a:pt x="1328" y="1190"/>
                      </a:lnTo>
                      <a:lnTo>
                        <a:pt x="0" y="249"/>
                      </a:lnTo>
                      <a:lnTo>
                        <a:pt x="181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ṧļiḋè">
                  <a:extLst>
                    <a:ext uri="{FF2B5EF4-FFF2-40B4-BE49-F238E27FC236}">
                      <a16:creationId xmlns:a16="http://schemas.microsoft.com/office/drawing/2014/main" xmlns="" id="{E2C01D72-753F-4B81-BA6A-B835639EAEA8}"/>
                    </a:ext>
                  </a:extLst>
                </p:cNvPr>
                <p:cNvSpPr/>
                <p:nvPr/>
              </p:nvSpPr>
              <p:spPr bwMode="auto">
                <a:xfrm>
                  <a:off x="1150938" y="3863975"/>
                  <a:ext cx="542925" cy="428625"/>
                </a:xfrm>
                <a:custGeom>
                  <a:avLst/>
                  <a:gdLst>
                    <a:gd name="T0" fmla="*/ 181 w 1509"/>
                    <a:gd name="T1" fmla="*/ 0 h 1191"/>
                    <a:gd name="T2" fmla="*/ 1508 w 1509"/>
                    <a:gd name="T3" fmla="*/ 941 h 1191"/>
                    <a:gd name="T4" fmla="*/ 1328 w 1509"/>
                    <a:gd name="T5" fmla="*/ 1190 h 1191"/>
                    <a:gd name="T6" fmla="*/ 0 w 1509"/>
                    <a:gd name="T7" fmla="*/ 249 h 1191"/>
                    <a:gd name="T8" fmla="*/ 181 w 1509"/>
                    <a:gd name="T9" fmla="*/ 0 h 1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9" h="1191">
                      <a:moveTo>
                        <a:pt x="181" y="0"/>
                      </a:moveTo>
                      <a:lnTo>
                        <a:pt x="1508" y="941"/>
                      </a:lnTo>
                      <a:lnTo>
                        <a:pt x="1328" y="1190"/>
                      </a:lnTo>
                      <a:lnTo>
                        <a:pt x="0" y="249"/>
                      </a:lnTo>
                      <a:lnTo>
                        <a:pt x="181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šļîḋe">
                  <a:extLst>
                    <a:ext uri="{FF2B5EF4-FFF2-40B4-BE49-F238E27FC236}">
                      <a16:creationId xmlns:a16="http://schemas.microsoft.com/office/drawing/2014/main" xmlns="" id="{E969106D-284E-48E7-94CA-D27ECC8E98BA}"/>
                    </a:ext>
                  </a:extLst>
                </p:cNvPr>
                <p:cNvSpPr/>
                <p:nvPr/>
              </p:nvSpPr>
              <p:spPr bwMode="auto">
                <a:xfrm>
                  <a:off x="1330325" y="4267200"/>
                  <a:ext cx="120650" cy="114300"/>
                </a:xfrm>
                <a:custGeom>
                  <a:avLst/>
                  <a:gdLst>
                    <a:gd name="T0" fmla="*/ 250 w 333"/>
                    <a:gd name="T1" fmla="*/ 41 h 319"/>
                    <a:gd name="T2" fmla="*/ 277 w 333"/>
                    <a:gd name="T3" fmla="*/ 249 h 319"/>
                    <a:gd name="T4" fmla="*/ 84 w 333"/>
                    <a:gd name="T5" fmla="*/ 276 h 319"/>
                    <a:gd name="T6" fmla="*/ 56 w 333"/>
                    <a:gd name="T7" fmla="*/ 83 h 319"/>
                    <a:gd name="T8" fmla="*/ 250 w 333"/>
                    <a:gd name="T9" fmla="*/ 41 h 319"/>
                    <a:gd name="T10" fmla="*/ 250 w 333"/>
                    <a:gd name="T11" fmla="*/ 41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3" h="319">
                      <a:moveTo>
                        <a:pt x="250" y="41"/>
                      </a:moveTo>
                      <a:cubicBezTo>
                        <a:pt x="319" y="97"/>
                        <a:pt x="332" y="180"/>
                        <a:pt x="277" y="249"/>
                      </a:cubicBezTo>
                      <a:cubicBezTo>
                        <a:pt x="236" y="304"/>
                        <a:pt x="153" y="318"/>
                        <a:pt x="84" y="276"/>
                      </a:cubicBezTo>
                      <a:cubicBezTo>
                        <a:pt x="15" y="235"/>
                        <a:pt x="0" y="138"/>
                        <a:pt x="56" y="83"/>
                      </a:cubicBezTo>
                      <a:cubicBezTo>
                        <a:pt x="97" y="14"/>
                        <a:pt x="180" y="0"/>
                        <a:pt x="250" y="41"/>
                      </a:cubicBezTo>
                      <a:lnTo>
                        <a:pt x="250" y="4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slïdè">
                  <a:extLst>
                    <a:ext uri="{FF2B5EF4-FFF2-40B4-BE49-F238E27FC236}">
                      <a16:creationId xmlns:a16="http://schemas.microsoft.com/office/drawing/2014/main" xmlns="" id="{1B0EA1C6-6AC1-4EA2-958B-2EF3C80CD0CC}"/>
                    </a:ext>
                  </a:extLst>
                </p:cNvPr>
                <p:cNvSpPr/>
                <p:nvPr/>
              </p:nvSpPr>
              <p:spPr bwMode="auto">
                <a:xfrm>
                  <a:off x="1470025" y="4232275"/>
                  <a:ext cx="125413" cy="125413"/>
                </a:xfrm>
                <a:custGeom>
                  <a:avLst/>
                  <a:gdLst>
                    <a:gd name="T0" fmla="*/ 263 w 347"/>
                    <a:gd name="T1" fmla="*/ 41 h 347"/>
                    <a:gd name="T2" fmla="*/ 304 w 347"/>
                    <a:gd name="T3" fmla="*/ 263 h 347"/>
                    <a:gd name="T4" fmla="*/ 83 w 347"/>
                    <a:gd name="T5" fmla="*/ 304 h 347"/>
                    <a:gd name="T6" fmla="*/ 41 w 347"/>
                    <a:gd name="T7" fmla="*/ 83 h 347"/>
                    <a:gd name="T8" fmla="*/ 263 w 347"/>
                    <a:gd name="T9" fmla="*/ 41 h 347"/>
                    <a:gd name="T10" fmla="*/ 263 w 347"/>
                    <a:gd name="T11" fmla="*/ 41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7" h="347">
                      <a:moveTo>
                        <a:pt x="263" y="41"/>
                      </a:moveTo>
                      <a:cubicBezTo>
                        <a:pt x="332" y="97"/>
                        <a:pt x="346" y="194"/>
                        <a:pt x="304" y="263"/>
                      </a:cubicBezTo>
                      <a:cubicBezTo>
                        <a:pt x="249" y="332"/>
                        <a:pt x="152" y="346"/>
                        <a:pt x="83" y="304"/>
                      </a:cubicBezTo>
                      <a:cubicBezTo>
                        <a:pt x="13" y="249"/>
                        <a:pt x="0" y="152"/>
                        <a:pt x="41" y="83"/>
                      </a:cubicBezTo>
                      <a:cubicBezTo>
                        <a:pt x="97" y="14"/>
                        <a:pt x="194" y="0"/>
                        <a:pt x="263" y="41"/>
                      </a:cubicBezTo>
                      <a:lnTo>
                        <a:pt x="263" y="4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ṧḻîḍe">
                  <a:extLst>
                    <a:ext uri="{FF2B5EF4-FFF2-40B4-BE49-F238E27FC236}">
                      <a16:creationId xmlns:a16="http://schemas.microsoft.com/office/drawing/2014/main" xmlns="" id="{4A7C0A5F-B984-4A45-A747-35483669314C}"/>
                    </a:ext>
                  </a:extLst>
                </p:cNvPr>
                <p:cNvSpPr/>
                <p:nvPr/>
              </p:nvSpPr>
              <p:spPr bwMode="auto">
                <a:xfrm>
                  <a:off x="1604963" y="4192588"/>
                  <a:ext cx="130175" cy="125412"/>
                </a:xfrm>
                <a:custGeom>
                  <a:avLst/>
                  <a:gdLst>
                    <a:gd name="T0" fmla="*/ 277 w 361"/>
                    <a:gd name="T1" fmla="*/ 42 h 347"/>
                    <a:gd name="T2" fmla="*/ 305 w 361"/>
                    <a:gd name="T3" fmla="*/ 263 h 347"/>
                    <a:gd name="T4" fmla="*/ 84 w 361"/>
                    <a:gd name="T5" fmla="*/ 305 h 347"/>
                    <a:gd name="T6" fmla="*/ 56 w 361"/>
                    <a:gd name="T7" fmla="*/ 83 h 347"/>
                    <a:gd name="T8" fmla="*/ 277 w 361"/>
                    <a:gd name="T9" fmla="*/ 42 h 347"/>
                    <a:gd name="T10" fmla="*/ 277 w 361"/>
                    <a:gd name="T11" fmla="*/ 42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1" h="347">
                      <a:moveTo>
                        <a:pt x="277" y="42"/>
                      </a:moveTo>
                      <a:cubicBezTo>
                        <a:pt x="346" y="97"/>
                        <a:pt x="360" y="194"/>
                        <a:pt x="305" y="263"/>
                      </a:cubicBezTo>
                      <a:cubicBezTo>
                        <a:pt x="263" y="332"/>
                        <a:pt x="153" y="346"/>
                        <a:pt x="84" y="305"/>
                      </a:cubicBezTo>
                      <a:cubicBezTo>
                        <a:pt x="14" y="249"/>
                        <a:pt x="0" y="152"/>
                        <a:pt x="56" y="83"/>
                      </a:cubicBezTo>
                      <a:cubicBezTo>
                        <a:pt x="97" y="14"/>
                        <a:pt x="194" y="0"/>
                        <a:pt x="277" y="42"/>
                      </a:cubicBezTo>
                      <a:lnTo>
                        <a:pt x="277" y="42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Sļiḓe">
                  <a:extLst>
                    <a:ext uri="{FF2B5EF4-FFF2-40B4-BE49-F238E27FC236}">
                      <a16:creationId xmlns:a16="http://schemas.microsoft.com/office/drawing/2014/main" xmlns="" id="{BAF8F4D8-5175-4ECB-AB86-7CBEE038D9AE}"/>
                    </a:ext>
                  </a:extLst>
                </p:cNvPr>
                <p:cNvSpPr/>
                <p:nvPr/>
              </p:nvSpPr>
              <p:spPr bwMode="auto">
                <a:xfrm>
                  <a:off x="922338" y="3813175"/>
                  <a:ext cx="398462" cy="225425"/>
                </a:xfrm>
                <a:custGeom>
                  <a:avLst/>
                  <a:gdLst>
                    <a:gd name="T0" fmla="*/ 0 w 1108"/>
                    <a:gd name="T1" fmla="*/ 623 h 624"/>
                    <a:gd name="T2" fmla="*/ 0 w 1108"/>
                    <a:gd name="T3" fmla="*/ 623 h 624"/>
                    <a:gd name="T4" fmla="*/ 152 w 1108"/>
                    <a:gd name="T5" fmla="*/ 484 h 624"/>
                    <a:gd name="T6" fmla="*/ 1065 w 1108"/>
                    <a:gd name="T7" fmla="*/ 0 h 624"/>
                    <a:gd name="T8" fmla="*/ 1107 w 1108"/>
                    <a:gd name="T9" fmla="*/ 0 h 624"/>
                    <a:gd name="T10" fmla="*/ 0 w 1108"/>
                    <a:gd name="T11" fmla="*/ 623 h 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8" h="624">
                      <a:moveTo>
                        <a:pt x="0" y="623"/>
                      </a:moveTo>
                      <a:lnTo>
                        <a:pt x="0" y="623"/>
                      </a:lnTo>
                      <a:cubicBezTo>
                        <a:pt x="0" y="623"/>
                        <a:pt x="28" y="553"/>
                        <a:pt x="152" y="484"/>
                      </a:cubicBezTo>
                      <a:cubicBezTo>
                        <a:pt x="1065" y="0"/>
                        <a:pt x="1065" y="0"/>
                        <a:pt x="1065" y="0"/>
                      </a:cubicBezTo>
                      <a:cubicBezTo>
                        <a:pt x="1107" y="0"/>
                        <a:pt x="1107" y="0"/>
                        <a:pt x="1107" y="0"/>
                      </a:cubicBezTo>
                      <a:cubicBezTo>
                        <a:pt x="0" y="623"/>
                        <a:pt x="0" y="623"/>
                        <a:pt x="0" y="623"/>
                      </a:cubicBezTo>
                    </a:path>
                  </a:pathLst>
                </a:custGeom>
                <a:solidFill>
                  <a:srgbClr val="E0B1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ś1ïḋè">
                  <a:extLst>
                    <a:ext uri="{FF2B5EF4-FFF2-40B4-BE49-F238E27FC236}">
                      <a16:creationId xmlns:a16="http://schemas.microsoft.com/office/drawing/2014/main" xmlns="" id="{A81650E2-B47C-469C-8F05-E1B8750844E1}"/>
                    </a:ext>
                  </a:extLst>
                </p:cNvPr>
                <p:cNvSpPr/>
                <p:nvPr/>
              </p:nvSpPr>
              <p:spPr bwMode="auto">
                <a:xfrm>
                  <a:off x="947738" y="3798888"/>
                  <a:ext cx="458787" cy="309562"/>
                </a:xfrm>
                <a:custGeom>
                  <a:avLst/>
                  <a:gdLst>
                    <a:gd name="T0" fmla="*/ 1273 w 1274"/>
                    <a:gd name="T1" fmla="*/ 262 h 858"/>
                    <a:gd name="T2" fmla="*/ 153 w 1274"/>
                    <a:gd name="T3" fmla="*/ 857 h 858"/>
                    <a:gd name="T4" fmla="*/ 0 w 1274"/>
                    <a:gd name="T5" fmla="*/ 594 h 858"/>
                    <a:gd name="T6" fmla="*/ 1121 w 1274"/>
                    <a:gd name="T7" fmla="*/ 0 h 858"/>
                    <a:gd name="T8" fmla="*/ 1273 w 1274"/>
                    <a:gd name="T9" fmla="*/ 262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4" h="858">
                      <a:moveTo>
                        <a:pt x="1273" y="262"/>
                      </a:moveTo>
                      <a:lnTo>
                        <a:pt x="153" y="857"/>
                      </a:lnTo>
                      <a:lnTo>
                        <a:pt x="0" y="594"/>
                      </a:lnTo>
                      <a:lnTo>
                        <a:pt x="1121" y="0"/>
                      </a:lnTo>
                      <a:lnTo>
                        <a:pt x="1273" y="262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ŝlïďé">
                  <a:extLst>
                    <a:ext uri="{FF2B5EF4-FFF2-40B4-BE49-F238E27FC236}">
                      <a16:creationId xmlns:a16="http://schemas.microsoft.com/office/drawing/2014/main" xmlns="" id="{9B39C6AE-FFEF-487F-8971-470CC84883D1}"/>
                    </a:ext>
                  </a:extLst>
                </p:cNvPr>
                <p:cNvSpPr/>
                <p:nvPr/>
              </p:nvSpPr>
              <p:spPr bwMode="auto">
                <a:xfrm>
                  <a:off x="947738" y="3798888"/>
                  <a:ext cx="458787" cy="309562"/>
                </a:xfrm>
                <a:custGeom>
                  <a:avLst/>
                  <a:gdLst>
                    <a:gd name="T0" fmla="*/ 1273 w 1274"/>
                    <a:gd name="T1" fmla="*/ 262 h 858"/>
                    <a:gd name="T2" fmla="*/ 153 w 1274"/>
                    <a:gd name="T3" fmla="*/ 857 h 858"/>
                    <a:gd name="T4" fmla="*/ 0 w 1274"/>
                    <a:gd name="T5" fmla="*/ 594 h 858"/>
                    <a:gd name="T6" fmla="*/ 1121 w 1274"/>
                    <a:gd name="T7" fmla="*/ 0 h 858"/>
                    <a:gd name="T8" fmla="*/ 1273 w 1274"/>
                    <a:gd name="T9" fmla="*/ 262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4" h="858">
                      <a:moveTo>
                        <a:pt x="1273" y="262"/>
                      </a:moveTo>
                      <a:lnTo>
                        <a:pt x="153" y="857"/>
                      </a:lnTo>
                      <a:lnTo>
                        <a:pt x="0" y="594"/>
                      </a:lnTo>
                      <a:lnTo>
                        <a:pt x="1121" y="0"/>
                      </a:lnTo>
                      <a:lnTo>
                        <a:pt x="1273" y="262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śľídé">
                  <a:extLst>
                    <a:ext uri="{FF2B5EF4-FFF2-40B4-BE49-F238E27FC236}">
                      <a16:creationId xmlns:a16="http://schemas.microsoft.com/office/drawing/2014/main" xmlns="" id="{DEDEA7FA-F249-4E0F-A63E-5E8C9B9EE1FA}"/>
                    </a:ext>
                  </a:extLst>
                </p:cNvPr>
                <p:cNvSpPr/>
                <p:nvPr/>
              </p:nvSpPr>
              <p:spPr bwMode="auto">
                <a:xfrm>
                  <a:off x="908050" y="3998913"/>
                  <a:ext cx="134938" cy="125412"/>
                </a:xfrm>
                <a:custGeom>
                  <a:avLst/>
                  <a:gdLst>
                    <a:gd name="T0" fmla="*/ 263 w 374"/>
                    <a:gd name="T1" fmla="*/ 304 h 347"/>
                    <a:gd name="T2" fmla="*/ 41 w 374"/>
                    <a:gd name="T3" fmla="*/ 249 h 347"/>
                    <a:gd name="T4" fmla="*/ 110 w 374"/>
                    <a:gd name="T5" fmla="*/ 41 h 347"/>
                    <a:gd name="T6" fmla="*/ 332 w 374"/>
                    <a:gd name="T7" fmla="*/ 96 h 347"/>
                    <a:gd name="T8" fmla="*/ 263 w 374"/>
                    <a:gd name="T9" fmla="*/ 304 h 347"/>
                    <a:gd name="T10" fmla="*/ 263 w 374"/>
                    <a:gd name="T11" fmla="*/ 304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4" h="347">
                      <a:moveTo>
                        <a:pt x="263" y="304"/>
                      </a:moveTo>
                      <a:cubicBezTo>
                        <a:pt x="179" y="346"/>
                        <a:pt x="83" y="318"/>
                        <a:pt x="41" y="249"/>
                      </a:cubicBezTo>
                      <a:cubicBezTo>
                        <a:pt x="0" y="180"/>
                        <a:pt x="41" y="83"/>
                        <a:pt x="110" y="41"/>
                      </a:cubicBezTo>
                      <a:cubicBezTo>
                        <a:pt x="193" y="0"/>
                        <a:pt x="290" y="27"/>
                        <a:pt x="332" y="96"/>
                      </a:cubicBezTo>
                      <a:cubicBezTo>
                        <a:pt x="373" y="166"/>
                        <a:pt x="332" y="263"/>
                        <a:pt x="263" y="304"/>
                      </a:cubicBezTo>
                      <a:lnTo>
                        <a:pt x="263" y="304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Sḷîḑé">
                  <a:extLst>
                    <a:ext uri="{FF2B5EF4-FFF2-40B4-BE49-F238E27FC236}">
                      <a16:creationId xmlns:a16="http://schemas.microsoft.com/office/drawing/2014/main" xmlns="" id="{DFAECF52-0FA7-4648-AE09-D270931E3ED5}"/>
                    </a:ext>
                  </a:extLst>
                </p:cNvPr>
                <p:cNvSpPr/>
                <p:nvPr/>
              </p:nvSpPr>
              <p:spPr bwMode="auto">
                <a:xfrm>
                  <a:off x="1565275" y="3649663"/>
                  <a:ext cx="368300" cy="368300"/>
                </a:xfrm>
                <a:custGeom>
                  <a:avLst/>
                  <a:gdLst>
                    <a:gd name="T0" fmla="*/ 1024 w 1025"/>
                    <a:gd name="T1" fmla="*/ 678 h 1025"/>
                    <a:gd name="T2" fmla="*/ 359 w 1025"/>
                    <a:gd name="T3" fmla="*/ 1024 h 1025"/>
                    <a:gd name="T4" fmla="*/ 0 w 1025"/>
                    <a:gd name="T5" fmla="*/ 360 h 1025"/>
                    <a:gd name="T6" fmla="*/ 664 w 1025"/>
                    <a:gd name="T7" fmla="*/ 0 h 1025"/>
                    <a:gd name="T8" fmla="*/ 1024 w 1025"/>
                    <a:gd name="T9" fmla="*/ 678 h 10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5" h="1025">
                      <a:moveTo>
                        <a:pt x="1024" y="678"/>
                      </a:moveTo>
                      <a:lnTo>
                        <a:pt x="359" y="1024"/>
                      </a:lnTo>
                      <a:lnTo>
                        <a:pt x="0" y="360"/>
                      </a:lnTo>
                      <a:lnTo>
                        <a:pt x="664" y="0"/>
                      </a:lnTo>
                      <a:lnTo>
                        <a:pt x="1024" y="678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ṥľîďe">
                  <a:extLst>
                    <a:ext uri="{FF2B5EF4-FFF2-40B4-BE49-F238E27FC236}">
                      <a16:creationId xmlns:a16="http://schemas.microsoft.com/office/drawing/2014/main" xmlns="" id="{1E5FA649-AFBD-4C86-9989-EAC38BB06A56}"/>
                    </a:ext>
                  </a:extLst>
                </p:cNvPr>
                <p:cNvSpPr/>
                <p:nvPr/>
              </p:nvSpPr>
              <p:spPr bwMode="auto">
                <a:xfrm>
                  <a:off x="1255713" y="3929063"/>
                  <a:ext cx="85725" cy="44450"/>
                </a:xfrm>
                <a:custGeom>
                  <a:avLst/>
                  <a:gdLst>
                    <a:gd name="T0" fmla="*/ 0 w 236"/>
                    <a:gd name="T1" fmla="*/ 124 h 125"/>
                    <a:gd name="T2" fmla="*/ 41 w 236"/>
                    <a:gd name="T3" fmla="*/ 97 h 125"/>
                    <a:gd name="T4" fmla="*/ 69 w 236"/>
                    <a:gd name="T5" fmla="*/ 83 h 125"/>
                    <a:gd name="T6" fmla="*/ 111 w 236"/>
                    <a:gd name="T7" fmla="*/ 55 h 125"/>
                    <a:gd name="T8" fmla="*/ 152 w 236"/>
                    <a:gd name="T9" fmla="*/ 28 h 125"/>
                    <a:gd name="T10" fmla="*/ 194 w 236"/>
                    <a:gd name="T11" fmla="*/ 14 h 125"/>
                    <a:gd name="T12" fmla="*/ 207 w 236"/>
                    <a:gd name="T13" fmla="*/ 0 h 125"/>
                    <a:gd name="T14" fmla="*/ 222 w 236"/>
                    <a:gd name="T15" fmla="*/ 0 h 125"/>
                    <a:gd name="T16" fmla="*/ 235 w 236"/>
                    <a:gd name="T17" fmla="*/ 0 h 125"/>
                    <a:gd name="T18" fmla="*/ 235 w 236"/>
                    <a:gd name="T19" fmla="*/ 0 h 125"/>
                    <a:gd name="T20" fmla="*/ 235 w 236"/>
                    <a:gd name="T21" fmla="*/ 0 h 125"/>
                    <a:gd name="T22" fmla="*/ 222 w 236"/>
                    <a:gd name="T23" fmla="*/ 14 h 125"/>
                    <a:gd name="T24" fmla="*/ 222 w 236"/>
                    <a:gd name="T25" fmla="*/ 14 h 125"/>
                    <a:gd name="T26" fmla="*/ 207 w 236"/>
                    <a:gd name="T27" fmla="*/ 28 h 125"/>
                    <a:gd name="T28" fmla="*/ 166 w 236"/>
                    <a:gd name="T29" fmla="*/ 42 h 125"/>
                    <a:gd name="T30" fmla="*/ 125 w 236"/>
                    <a:gd name="T31" fmla="*/ 69 h 125"/>
                    <a:gd name="T32" fmla="*/ 83 w 236"/>
                    <a:gd name="T33" fmla="*/ 83 h 125"/>
                    <a:gd name="T34" fmla="*/ 41 w 236"/>
                    <a:gd name="T35" fmla="*/ 111 h 125"/>
                    <a:gd name="T36" fmla="*/ 0 w 236"/>
                    <a:gd name="T37" fmla="*/ 124 h 125"/>
                    <a:gd name="T38" fmla="*/ 0 w 236"/>
                    <a:gd name="T39" fmla="*/ 12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36" h="125">
                      <a:moveTo>
                        <a:pt x="0" y="124"/>
                      </a:moveTo>
                      <a:cubicBezTo>
                        <a:pt x="0" y="124"/>
                        <a:pt x="14" y="111"/>
                        <a:pt x="41" y="97"/>
                      </a:cubicBezTo>
                      <a:cubicBezTo>
                        <a:pt x="56" y="97"/>
                        <a:pt x="69" y="83"/>
                        <a:pt x="69" y="83"/>
                      </a:cubicBezTo>
                      <a:cubicBezTo>
                        <a:pt x="83" y="69"/>
                        <a:pt x="97" y="55"/>
                        <a:pt x="111" y="55"/>
                      </a:cubicBezTo>
                      <a:cubicBezTo>
                        <a:pt x="125" y="42"/>
                        <a:pt x="138" y="42"/>
                        <a:pt x="152" y="28"/>
                      </a:cubicBezTo>
                      <a:cubicBezTo>
                        <a:pt x="166" y="28"/>
                        <a:pt x="180" y="14"/>
                        <a:pt x="194" y="14"/>
                      </a:cubicBezTo>
                      <a:cubicBezTo>
                        <a:pt x="207" y="14"/>
                        <a:pt x="207" y="14"/>
                        <a:pt x="207" y="0"/>
                      </a:cubicBezTo>
                      <a:cubicBezTo>
                        <a:pt x="222" y="0"/>
                        <a:pt x="222" y="0"/>
                        <a:pt x="222" y="0"/>
                      </a:cubicBezTo>
                      <a:cubicBezTo>
                        <a:pt x="235" y="0"/>
                        <a:pt x="235" y="0"/>
                        <a:pt x="235" y="0"/>
                      </a:cubicBezTo>
                      <a:lnTo>
                        <a:pt x="235" y="0"/>
                      </a:lnTo>
                      <a:lnTo>
                        <a:pt x="235" y="0"/>
                      </a:lnTo>
                      <a:cubicBezTo>
                        <a:pt x="235" y="0"/>
                        <a:pt x="235" y="0"/>
                        <a:pt x="222" y="14"/>
                      </a:cubicBezTo>
                      <a:lnTo>
                        <a:pt x="222" y="14"/>
                      </a:lnTo>
                      <a:cubicBezTo>
                        <a:pt x="207" y="14"/>
                        <a:pt x="207" y="28"/>
                        <a:pt x="207" y="28"/>
                      </a:cubicBezTo>
                      <a:cubicBezTo>
                        <a:pt x="194" y="28"/>
                        <a:pt x="180" y="42"/>
                        <a:pt x="166" y="42"/>
                      </a:cubicBezTo>
                      <a:cubicBezTo>
                        <a:pt x="152" y="55"/>
                        <a:pt x="138" y="55"/>
                        <a:pt x="125" y="69"/>
                      </a:cubicBezTo>
                      <a:cubicBezTo>
                        <a:pt x="111" y="69"/>
                        <a:pt x="97" y="83"/>
                        <a:pt x="83" y="83"/>
                      </a:cubicBezTo>
                      <a:cubicBezTo>
                        <a:pt x="69" y="97"/>
                        <a:pt x="56" y="97"/>
                        <a:pt x="41" y="111"/>
                      </a:cubicBezTo>
                      <a:cubicBezTo>
                        <a:pt x="28" y="111"/>
                        <a:pt x="0" y="124"/>
                        <a:pt x="0" y="124"/>
                      </a:cubicBezTo>
                      <a:lnTo>
                        <a:pt x="0" y="124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ŝ1íḓê">
                  <a:extLst>
                    <a:ext uri="{FF2B5EF4-FFF2-40B4-BE49-F238E27FC236}">
                      <a16:creationId xmlns:a16="http://schemas.microsoft.com/office/drawing/2014/main" xmlns="" id="{D02A4A0A-231D-4D71-B303-110CEB05FD50}"/>
                    </a:ext>
                  </a:extLst>
                </p:cNvPr>
                <p:cNvSpPr/>
                <p:nvPr/>
              </p:nvSpPr>
              <p:spPr bwMode="auto">
                <a:xfrm>
                  <a:off x="1630363" y="3640138"/>
                  <a:ext cx="309562" cy="349250"/>
                </a:xfrm>
                <a:custGeom>
                  <a:avLst/>
                  <a:gdLst>
                    <a:gd name="T0" fmla="*/ 858 w 859"/>
                    <a:gd name="T1" fmla="*/ 719 h 969"/>
                    <a:gd name="T2" fmla="*/ 388 w 859"/>
                    <a:gd name="T3" fmla="*/ 968 h 969"/>
                    <a:gd name="T4" fmla="*/ 0 w 859"/>
                    <a:gd name="T5" fmla="*/ 262 h 969"/>
                    <a:gd name="T6" fmla="*/ 471 w 859"/>
                    <a:gd name="T7" fmla="*/ 0 h 969"/>
                    <a:gd name="T8" fmla="*/ 858 w 859"/>
                    <a:gd name="T9" fmla="*/ 719 h 9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9" h="969">
                      <a:moveTo>
                        <a:pt x="858" y="719"/>
                      </a:moveTo>
                      <a:lnTo>
                        <a:pt x="388" y="968"/>
                      </a:lnTo>
                      <a:lnTo>
                        <a:pt x="0" y="262"/>
                      </a:lnTo>
                      <a:lnTo>
                        <a:pt x="471" y="0"/>
                      </a:lnTo>
                      <a:lnTo>
                        <a:pt x="858" y="719"/>
                      </a:lnTo>
                    </a:path>
                  </a:pathLst>
                </a:custGeom>
                <a:solidFill>
                  <a:srgbClr val="F0EF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šḻïďè">
                  <a:extLst>
                    <a:ext uri="{FF2B5EF4-FFF2-40B4-BE49-F238E27FC236}">
                      <a16:creationId xmlns:a16="http://schemas.microsoft.com/office/drawing/2014/main" xmlns="" id="{A4E165F3-E907-4BAE-8473-06BAFE9F29FB}"/>
                    </a:ext>
                  </a:extLst>
                </p:cNvPr>
                <p:cNvSpPr/>
                <p:nvPr/>
              </p:nvSpPr>
              <p:spPr bwMode="auto">
                <a:xfrm>
                  <a:off x="1346200" y="3708400"/>
                  <a:ext cx="428625" cy="477838"/>
                </a:xfrm>
                <a:custGeom>
                  <a:avLst/>
                  <a:gdLst>
                    <a:gd name="T0" fmla="*/ 1038 w 1191"/>
                    <a:gd name="T1" fmla="*/ 651 h 1329"/>
                    <a:gd name="T2" fmla="*/ 968 w 1191"/>
                    <a:gd name="T3" fmla="*/ 1121 h 1329"/>
                    <a:gd name="T4" fmla="*/ 927 w 1191"/>
                    <a:gd name="T5" fmla="*/ 1135 h 1329"/>
                    <a:gd name="T6" fmla="*/ 567 w 1191"/>
                    <a:gd name="T7" fmla="*/ 1328 h 1329"/>
                    <a:gd name="T8" fmla="*/ 0 w 1191"/>
                    <a:gd name="T9" fmla="*/ 250 h 1329"/>
                    <a:gd name="T10" fmla="*/ 526 w 1191"/>
                    <a:gd name="T11" fmla="*/ 0 h 1329"/>
                    <a:gd name="T12" fmla="*/ 803 w 1191"/>
                    <a:gd name="T13" fmla="*/ 222 h 1329"/>
                    <a:gd name="T14" fmla="*/ 803 w 1191"/>
                    <a:gd name="T15" fmla="*/ 222 h 1329"/>
                    <a:gd name="T16" fmla="*/ 844 w 1191"/>
                    <a:gd name="T17" fmla="*/ 291 h 1329"/>
                    <a:gd name="T18" fmla="*/ 1038 w 1191"/>
                    <a:gd name="T19" fmla="*/ 651 h 1329"/>
                    <a:gd name="T20" fmla="*/ 1038 w 1191"/>
                    <a:gd name="T21" fmla="*/ 651 h 1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91" h="1329">
                      <a:moveTo>
                        <a:pt x="1038" y="651"/>
                      </a:moveTo>
                      <a:cubicBezTo>
                        <a:pt x="1038" y="651"/>
                        <a:pt x="1190" y="927"/>
                        <a:pt x="968" y="1121"/>
                      </a:cubicBezTo>
                      <a:cubicBezTo>
                        <a:pt x="968" y="1121"/>
                        <a:pt x="968" y="1121"/>
                        <a:pt x="927" y="1135"/>
                      </a:cubicBezTo>
                      <a:cubicBezTo>
                        <a:pt x="927" y="1135"/>
                        <a:pt x="927" y="1135"/>
                        <a:pt x="567" y="1328"/>
                      </a:cubicBezTo>
                      <a:cubicBezTo>
                        <a:pt x="567" y="1328"/>
                        <a:pt x="567" y="1328"/>
                        <a:pt x="0" y="250"/>
                      </a:cubicBezTo>
                      <a:cubicBezTo>
                        <a:pt x="0" y="250"/>
                        <a:pt x="0" y="250"/>
                        <a:pt x="526" y="0"/>
                      </a:cubicBezTo>
                      <a:cubicBezTo>
                        <a:pt x="581" y="0"/>
                        <a:pt x="706" y="42"/>
                        <a:pt x="803" y="222"/>
                      </a:cubicBezTo>
                      <a:lnTo>
                        <a:pt x="803" y="222"/>
                      </a:lnTo>
                      <a:cubicBezTo>
                        <a:pt x="816" y="235"/>
                        <a:pt x="830" y="263"/>
                        <a:pt x="844" y="291"/>
                      </a:cubicBezTo>
                      <a:cubicBezTo>
                        <a:pt x="844" y="291"/>
                        <a:pt x="844" y="291"/>
                        <a:pt x="1038" y="651"/>
                      </a:cubicBezTo>
                      <a:lnTo>
                        <a:pt x="1038" y="651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şḻide">
                  <a:extLst>
                    <a:ext uri="{FF2B5EF4-FFF2-40B4-BE49-F238E27FC236}">
                      <a16:creationId xmlns:a16="http://schemas.microsoft.com/office/drawing/2014/main" xmlns="" id="{93DD1429-F1AC-4189-AED0-02DC150DB130}"/>
                    </a:ext>
                  </a:extLst>
                </p:cNvPr>
                <p:cNvSpPr/>
                <p:nvPr/>
              </p:nvSpPr>
              <p:spPr bwMode="auto">
                <a:xfrm>
                  <a:off x="1192213" y="4067175"/>
                  <a:ext cx="414337" cy="284163"/>
                </a:xfrm>
                <a:custGeom>
                  <a:avLst/>
                  <a:gdLst>
                    <a:gd name="T0" fmla="*/ 1010 w 1149"/>
                    <a:gd name="T1" fmla="*/ 0 h 790"/>
                    <a:gd name="T2" fmla="*/ 1148 w 1149"/>
                    <a:gd name="T3" fmla="*/ 250 h 790"/>
                    <a:gd name="T4" fmla="*/ 139 w 1149"/>
                    <a:gd name="T5" fmla="*/ 789 h 790"/>
                    <a:gd name="T6" fmla="*/ 0 w 1149"/>
                    <a:gd name="T7" fmla="*/ 540 h 790"/>
                    <a:gd name="T8" fmla="*/ 1010 w 1149"/>
                    <a:gd name="T9" fmla="*/ 0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9" h="790">
                      <a:moveTo>
                        <a:pt x="1010" y="0"/>
                      </a:moveTo>
                      <a:lnTo>
                        <a:pt x="1148" y="250"/>
                      </a:lnTo>
                      <a:lnTo>
                        <a:pt x="139" y="789"/>
                      </a:lnTo>
                      <a:lnTo>
                        <a:pt x="0" y="540"/>
                      </a:lnTo>
                      <a:lnTo>
                        <a:pt x="1010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ŝ1iḑê">
                  <a:extLst>
                    <a:ext uri="{FF2B5EF4-FFF2-40B4-BE49-F238E27FC236}">
                      <a16:creationId xmlns:a16="http://schemas.microsoft.com/office/drawing/2014/main" xmlns="" id="{1A4203DF-01CF-4E8B-83D4-28DCE40969BD}"/>
                    </a:ext>
                  </a:extLst>
                </p:cNvPr>
                <p:cNvSpPr/>
                <p:nvPr/>
              </p:nvSpPr>
              <p:spPr bwMode="auto">
                <a:xfrm>
                  <a:off x="1192213" y="4067175"/>
                  <a:ext cx="414337" cy="284163"/>
                </a:xfrm>
                <a:custGeom>
                  <a:avLst/>
                  <a:gdLst>
                    <a:gd name="T0" fmla="*/ 1010 w 1149"/>
                    <a:gd name="T1" fmla="*/ 0 h 790"/>
                    <a:gd name="T2" fmla="*/ 1148 w 1149"/>
                    <a:gd name="T3" fmla="*/ 250 h 790"/>
                    <a:gd name="T4" fmla="*/ 139 w 1149"/>
                    <a:gd name="T5" fmla="*/ 789 h 790"/>
                    <a:gd name="T6" fmla="*/ 0 w 1149"/>
                    <a:gd name="T7" fmla="*/ 540 h 790"/>
                    <a:gd name="T8" fmla="*/ 1010 w 1149"/>
                    <a:gd name="T9" fmla="*/ 0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9" h="790">
                      <a:moveTo>
                        <a:pt x="1010" y="0"/>
                      </a:moveTo>
                      <a:lnTo>
                        <a:pt x="1148" y="250"/>
                      </a:lnTo>
                      <a:lnTo>
                        <a:pt x="139" y="789"/>
                      </a:lnTo>
                      <a:lnTo>
                        <a:pt x="0" y="540"/>
                      </a:lnTo>
                      <a:lnTo>
                        <a:pt x="1010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iṡḷídê">
                  <a:extLst>
                    <a:ext uri="{FF2B5EF4-FFF2-40B4-BE49-F238E27FC236}">
                      <a16:creationId xmlns:a16="http://schemas.microsoft.com/office/drawing/2014/main" xmlns="" id="{2E00B8F1-EA20-46FA-B243-E5A5FFBCEE7E}"/>
                    </a:ext>
                  </a:extLst>
                </p:cNvPr>
                <p:cNvSpPr/>
                <p:nvPr/>
              </p:nvSpPr>
              <p:spPr bwMode="auto">
                <a:xfrm>
                  <a:off x="1052513" y="3968750"/>
                  <a:ext cx="503237" cy="338138"/>
                </a:xfrm>
                <a:custGeom>
                  <a:avLst/>
                  <a:gdLst>
                    <a:gd name="T0" fmla="*/ 1259 w 1398"/>
                    <a:gd name="T1" fmla="*/ 0 h 941"/>
                    <a:gd name="T2" fmla="*/ 1397 w 1398"/>
                    <a:gd name="T3" fmla="*/ 276 h 941"/>
                    <a:gd name="T4" fmla="*/ 152 w 1398"/>
                    <a:gd name="T5" fmla="*/ 940 h 941"/>
                    <a:gd name="T6" fmla="*/ 0 w 1398"/>
                    <a:gd name="T7" fmla="*/ 664 h 941"/>
                    <a:gd name="T8" fmla="*/ 1259 w 1398"/>
                    <a:gd name="T9" fmla="*/ 0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8" h="941">
                      <a:moveTo>
                        <a:pt x="1259" y="0"/>
                      </a:moveTo>
                      <a:lnTo>
                        <a:pt x="1397" y="276"/>
                      </a:lnTo>
                      <a:lnTo>
                        <a:pt x="152" y="940"/>
                      </a:lnTo>
                      <a:lnTo>
                        <a:pt x="0" y="664"/>
                      </a:lnTo>
                      <a:lnTo>
                        <a:pt x="1259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śḷide">
                  <a:extLst>
                    <a:ext uri="{FF2B5EF4-FFF2-40B4-BE49-F238E27FC236}">
                      <a16:creationId xmlns:a16="http://schemas.microsoft.com/office/drawing/2014/main" xmlns="" id="{35BC9830-8DB2-4F99-9C83-CFCA4EBC97E3}"/>
                    </a:ext>
                  </a:extLst>
                </p:cNvPr>
                <p:cNvSpPr/>
                <p:nvPr/>
              </p:nvSpPr>
              <p:spPr bwMode="auto">
                <a:xfrm>
                  <a:off x="1052513" y="3968750"/>
                  <a:ext cx="503237" cy="338138"/>
                </a:xfrm>
                <a:custGeom>
                  <a:avLst/>
                  <a:gdLst>
                    <a:gd name="T0" fmla="*/ 1259 w 1398"/>
                    <a:gd name="T1" fmla="*/ 0 h 941"/>
                    <a:gd name="T2" fmla="*/ 1397 w 1398"/>
                    <a:gd name="T3" fmla="*/ 276 h 941"/>
                    <a:gd name="T4" fmla="*/ 152 w 1398"/>
                    <a:gd name="T5" fmla="*/ 940 h 941"/>
                    <a:gd name="T6" fmla="*/ 0 w 1398"/>
                    <a:gd name="T7" fmla="*/ 664 h 941"/>
                    <a:gd name="T8" fmla="*/ 1259 w 1398"/>
                    <a:gd name="T9" fmla="*/ 0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8" h="941">
                      <a:moveTo>
                        <a:pt x="1259" y="0"/>
                      </a:moveTo>
                      <a:lnTo>
                        <a:pt x="1397" y="276"/>
                      </a:lnTo>
                      <a:lnTo>
                        <a:pt x="152" y="940"/>
                      </a:lnTo>
                      <a:lnTo>
                        <a:pt x="0" y="664"/>
                      </a:lnTo>
                      <a:lnTo>
                        <a:pt x="1259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şļîḍe">
                  <a:extLst>
                    <a:ext uri="{FF2B5EF4-FFF2-40B4-BE49-F238E27FC236}">
                      <a16:creationId xmlns:a16="http://schemas.microsoft.com/office/drawing/2014/main" xmlns="" id="{CC02AD8E-CB6C-4EE0-8734-5FE5A7A16205}"/>
                    </a:ext>
                  </a:extLst>
                </p:cNvPr>
                <p:cNvSpPr/>
                <p:nvPr/>
              </p:nvSpPr>
              <p:spPr bwMode="auto">
                <a:xfrm>
                  <a:off x="933450" y="3868738"/>
                  <a:ext cx="573088" cy="374650"/>
                </a:xfrm>
                <a:custGeom>
                  <a:avLst/>
                  <a:gdLst>
                    <a:gd name="T0" fmla="*/ 1438 w 1592"/>
                    <a:gd name="T1" fmla="*/ 0 h 1039"/>
                    <a:gd name="T2" fmla="*/ 1591 w 1592"/>
                    <a:gd name="T3" fmla="*/ 277 h 1039"/>
                    <a:gd name="T4" fmla="*/ 138 w 1592"/>
                    <a:gd name="T5" fmla="*/ 1038 h 1039"/>
                    <a:gd name="T6" fmla="*/ 0 w 1592"/>
                    <a:gd name="T7" fmla="*/ 775 h 1039"/>
                    <a:gd name="T8" fmla="*/ 1438 w 1592"/>
                    <a:gd name="T9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2" h="1039">
                      <a:moveTo>
                        <a:pt x="1438" y="0"/>
                      </a:moveTo>
                      <a:lnTo>
                        <a:pt x="1591" y="277"/>
                      </a:lnTo>
                      <a:lnTo>
                        <a:pt x="138" y="1038"/>
                      </a:lnTo>
                      <a:lnTo>
                        <a:pt x="0" y="775"/>
                      </a:lnTo>
                      <a:lnTo>
                        <a:pt x="1438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ṧ1îḑé">
                  <a:extLst>
                    <a:ext uri="{FF2B5EF4-FFF2-40B4-BE49-F238E27FC236}">
                      <a16:creationId xmlns:a16="http://schemas.microsoft.com/office/drawing/2014/main" xmlns="" id="{55E24061-48F0-4990-B335-05554D56167E}"/>
                    </a:ext>
                  </a:extLst>
                </p:cNvPr>
                <p:cNvSpPr/>
                <p:nvPr/>
              </p:nvSpPr>
              <p:spPr bwMode="auto">
                <a:xfrm>
                  <a:off x="933450" y="3868738"/>
                  <a:ext cx="573088" cy="374650"/>
                </a:xfrm>
                <a:custGeom>
                  <a:avLst/>
                  <a:gdLst>
                    <a:gd name="T0" fmla="*/ 1438 w 1592"/>
                    <a:gd name="T1" fmla="*/ 0 h 1039"/>
                    <a:gd name="T2" fmla="*/ 1591 w 1592"/>
                    <a:gd name="T3" fmla="*/ 277 h 1039"/>
                    <a:gd name="T4" fmla="*/ 138 w 1592"/>
                    <a:gd name="T5" fmla="*/ 1038 h 1039"/>
                    <a:gd name="T6" fmla="*/ 0 w 1592"/>
                    <a:gd name="T7" fmla="*/ 775 h 1039"/>
                    <a:gd name="T8" fmla="*/ 1438 w 1592"/>
                    <a:gd name="T9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2" h="1039">
                      <a:moveTo>
                        <a:pt x="1438" y="0"/>
                      </a:moveTo>
                      <a:lnTo>
                        <a:pt x="1591" y="277"/>
                      </a:lnTo>
                      <a:lnTo>
                        <a:pt x="138" y="1038"/>
                      </a:lnTo>
                      <a:lnTo>
                        <a:pt x="0" y="775"/>
                      </a:lnTo>
                      <a:lnTo>
                        <a:pt x="1438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ṥľíďè">
                  <a:extLst>
                    <a:ext uri="{FF2B5EF4-FFF2-40B4-BE49-F238E27FC236}">
                      <a16:creationId xmlns:a16="http://schemas.microsoft.com/office/drawing/2014/main" xmlns="" id="{A003055F-67DD-459E-9DF4-3DD13E88E631}"/>
                    </a:ext>
                  </a:extLst>
                </p:cNvPr>
                <p:cNvSpPr/>
                <p:nvPr/>
              </p:nvSpPr>
              <p:spPr bwMode="auto">
                <a:xfrm>
                  <a:off x="1157288" y="4246563"/>
                  <a:ext cx="120650" cy="120650"/>
                </a:xfrm>
                <a:custGeom>
                  <a:avLst/>
                  <a:gdLst>
                    <a:gd name="T0" fmla="*/ 96 w 333"/>
                    <a:gd name="T1" fmla="*/ 42 h 333"/>
                    <a:gd name="T2" fmla="*/ 96 w 333"/>
                    <a:gd name="T3" fmla="*/ 42 h 333"/>
                    <a:gd name="T4" fmla="*/ 290 w 333"/>
                    <a:gd name="T5" fmla="*/ 97 h 333"/>
                    <a:gd name="T6" fmla="*/ 235 w 333"/>
                    <a:gd name="T7" fmla="*/ 291 h 333"/>
                    <a:gd name="T8" fmla="*/ 41 w 333"/>
                    <a:gd name="T9" fmla="*/ 236 h 333"/>
                    <a:gd name="T10" fmla="*/ 96 w 333"/>
                    <a:gd name="T11" fmla="*/ 4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3" h="333">
                      <a:moveTo>
                        <a:pt x="96" y="42"/>
                      </a:moveTo>
                      <a:lnTo>
                        <a:pt x="96" y="42"/>
                      </a:lnTo>
                      <a:cubicBezTo>
                        <a:pt x="166" y="0"/>
                        <a:pt x="262" y="28"/>
                        <a:pt x="290" y="97"/>
                      </a:cubicBezTo>
                      <a:cubicBezTo>
                        <a:pt x="332" y="166"/>
                        <a:pt x="304" y="249"/>
                        <a:pt x="235" y="291"/>
                      </a:cubicBezTo>
                      <a:cubicBezTo>
                        <a:pt x="166" y="332"/>
                        <a:pt x="82" y="305"/>
                        <a:pt x="41" y="236"/>
                      </a:cubicBezTo>
                      <a:cubicBezTo>
                        <a:pt x="0" y="166"/>
                        <a:pt x="27" y="70"/>
                        <a:pt x="96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iŝ1iḋè">
                  <a:extLst>
                    <a:ext uri="{FF2B5EF4-FFF2-40B4-BE49-F238E27FC236}">
                      <a16:creationId xmlns:a16="http://schemas.microsoft.com/office/drawing/2014/main" xmlns="" id="{4A1FD969-E3C8-42D7-A783-7F4AAA2983ED}"/>
                    </a:ext>
                  </a:extLst>
                </p:cNvPr>
                <p:cNvSpPr/>
                <p:nvPr/>
              </p:nvSpPr>
              <p:spPr bwMode="auto">
                <a:xfrm>
                  <a:off x="1017588" y="4192588"/>
                  <a:ext cx="130175" cy="130175"/>
                </a:xfrm>
                <a:custGeom>
                  <a:avLst/>
                  <a:gdLst>
                    <a:gd name="T0" fmla="*/ 97 w 361"/>
                    <a:gd name="T1" fmla="*/ 42 h 361"/>
                    <a:gd name="T2" fmla="*/ 97 w 361"/>
                    <a:gd name="T3" fmla="*/ 42 h 361"/>
                    <a:gd name="T4" fmla="*/ 318 w 361"/>
                    <a:gd name="T5" fmla="*/ 111 h 361"/>
                    <a:gd name="T6" fmla="*/ 249 w 361"/>
                    <a:gd name="T7" fmla="*/ 318 h 361"/>
                    <a:gd name="T8" fmla="*/ 41 w 361"/>
                    <a:gd name="T9" fmla="*/ 249 h 361"/>
                    <a:gd name="T10" fmla="*/ 97 w 361"/>
                    <a:gd name="T11" fmla="*/ 42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1" h="361">
                      <a:moveTo>
                        <a:pt x="97" y="42"/>
                      </a:moveTo>
                      <a:lnTo>
                        <a:pt x="97" y="42"/>
                      </a:lnTo>
                      <a:cubicBezTo>
                        <a:pt x="180" y="0"/>
                        <a:pt x="277" y="28"/>
                        <a:pt x="318" y="111"/>
                      </a:cubicBezTo>
                      <a:cubicBezTo>
                        <a:pt x="360" y="180"/>
                        <a:pt x="318" y="277"/>
                        <a:pt x="249" y="318"/>
                      </a:cubicBezTo>
                      <a:cubicBezTo>
                        <a:pt x="166" y="360"/>
                        <a:pt x="83" y="332"/>
                        <a:pt x="41" y="249"/>
                      </a:cubicBezTo>
                      <a:cubicBezTo>
                        <a:pt x="0" y="180"/>
                        <a:pt x="28" y="83"/>
                        <a:pt x="97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ṥḷiḓé">
                  <a:extLst>
                    <a:ext uri="{FF2B5EF4-FFF2-40B4-BE49-F238E27FC236}">
                      <a16:creationId xmlns:a16="http://schemas.microsoft.com/office/drawing/2014/main" xmlns="" id="{77BE119A-7183-4536-8544-C67995CB2F79}"/>
                    </a:ext>
                  </a:extLst>
                </p:cNvPr>
                <p:cNvSpPr/>
                <p:nvPr/>
              </p:nvSpPr>
              <p:spPr bwMode="auto">
                <a:xfrm>
                  <a:off x="887413" y="4132263"/>
                  <a:ext cx="125412" cy="130175"/>
                </a:xfrm>
                <a:custGeom>
                  <a:avLst/>
                  <a:gdLst>
                    <a:gd name="T0" fmla="*/ 97 w 347"/>
                    <a:gd name="T1" fmla="*/ 42 h 361"/>
                    <a:gd name="T2" fmla="*/ 97 w 347"/>
                    <a:gd name="T3" fmla="*/ 42 h 361"/>
                    <a:gd name="T4" fmla="*/ 305 w 347"/>
                    <a:gd name="T5" fmla="*/ 111 h 361"/>
                    <a:gd name="T6" fmla="*/ 249 w 347"/>
                    <a:gd name="T7" fmla="*/ 318 h 361"/>
                    <a:gd name="T8" fmla="*/ 28 w 347"/>
                    <a:gd name="T9" fmla="*/ 263 h 361"/>
                    <a:gd name="T10" fmla="*/ 97 w 347"/>
                    <a:gd name="T11" fmla="*/ 42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7" h="361">
                      <a:moveTo>
                        <a:pt x="97" y="42"/>
                      </a:moveTo>
                      <a:lnTo>
                        <a:pt x="97" y="42"/>
                      </a:lnTo>
                      <a:cubicBezTo>
                        <a:pt x="180" y="0"/>
                        <a:pt x="277" y="28"/>
                        <a:pt x="305" y="111"/>
                      </a:cubicBezTo>
                      <a:cubicBezTo>
                        <a:pt x="346" y="194"/>
                        <a:pt x="319" y="277"/>
                        <a:pt x="249" y="318"/>
                      </a:cubicBezTo>
                      <a:cubicBezTo>
                        <a:pt x="166" y="360"/>
                        <a:pt x="69" y="332"/>
                        <a:pt x="28" y="263"/>
                      </a:cubicBezTo>
                      <a:cubicBezTo>
                        <a:pt x="0" y="180"/>
                        <a:pt x="28" y="83"/>
                        <a:pt x="97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šḻïḍe">
                  <a:extLst>
                    <a:ext uri="{FF2B5EF4-FFF2-40B4-BE49-F238E27FC236}">
                      <a16:creationId xmlns:a16="http://schemas.microsoft.com/office/drawing/2014/main" xmlns="" id="{66C85E77-AB49-4A47-BA4F-293510410BDF}"/>
                    </a:ext>
                  </a:extLst>
                </p:cNvPr>
                <p:cNvSpPr/>
                <p:nvPr/>
              </p:nvSpPr>
              <p:spPr bwMode="auto">
                <a:xfrm>
                  <a:off x="922338" y="4008438"/>
                  <a:ext cx="104775" cy="100012"/>
                </a:xfrm>
                <a:custGeom>
                  <a:avLst/>
                  <a:gdLst>
                    <a:gd name="T0" fmla="*/ 152 w 292"/>
                    <a:gd name="T1" fmla="*/ 0 h 278"/>
                    <a:gd name="T2" fmla="*/ 208 w 292"/>
                    <a:gd name="T3" fmla="*/ 69 h 278"/>
                    <a:gd name="T4" fmla="*/ 222 w 292"/>
                    <a:gd name="T5" fmla="*/ 97 h 278"/>
                    <a:gd name="T6" fmla="*/ 291 w 292"/>
                    <a:gd name="T7" fmla="*/ 194 h 278"/>
                    <a:gd name="T8" fmla="*/ 194 w 292"/>
                    <a:gd name="T9" fmla="*/ 263 h 278"/>
                    <a:gd name="T10" fmla="*/ 180 w 292"/>
                    <a:gd name="T11" fmla="*/ 263 h 278"/>
                    <a:gd name="T12" fmla="*/ 138 w 292"/>
                    <a:gd name="T13" fmla="*/ 277 h 278"/>
                    <a:gd name="T14" fmla="*/ 28 w 292"/>
                    <a:gd name="T15" fmla="*/ 208 h 278"/>
                    <a:gd name="T16" fmla="*/ 56 w 292"/>
                    <a:gd name="T17" fmla="*/ 56 h 278"/>
                    <a:gd name="T18" fmla="*/ 56 w 292"/>
                    <a:gd name="T19" fmla="*/ 56 h 278"/>
                    <a:gd name="T20" fmla="*/ 56 w 292"/>
                    <a:gd name="T21" fmla="*/ 56 h 278"/>
                    <a:gd name="T22" fmla="*/ 69 w 292"/>
                    <a:gd name="T23" fmla="*/ 42 h 278"/>
                    <a:gd name="T24" fmla="*/ 83 w 292"/>
                    <a:gd name="T25" fmla="*/ 42 h 278"/>
                    <a:gd name="T26" fmla="*/ 152 w 292"/>
                    <a:gd name="T27" fmla="*/ 0 h 278"/>
                    <a:gd name="T28" fmla="*/ 152 w 292"/>
                    <a:gd name="T29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92" h="278">
                      <a:moveTo>
                        <a:pt x="152" y="0"/>
                      </a:moveTo>
                      <a:cubicBezTo>
                        <a:pt x="152" y="0"/>
                        <a:pt x="180" y="42"/>
                        <a:pt x="208" y="69"/>
                      </a:cubicBezTo>
                      <a:cubicBezTo>
                        <a:pt x="222" y="84"/>
                        <a:pt x="222" y="97"/>
                        <a:pt x="222" y="97"/>
                      </a:cubicBezTo>
                      <a:cubicBezTo>
                        <a:pt x="263" y="139"/>
                        <a:pt x="291" y="180"/>
                        <a:pt x="291" y="194"/>
                      </a:cubicBezTo>
                      <a:cubicBezTo>
                        <a:pt x="291" y="194"/>
                        <a:pt x="291" y="194"/>
                        <a:pt x="194" y="263"/>
                      </a:cubicBezTo>
                      <a:cubicBezTo>
                        <a:pt x="194" y="263"/>
                        <a:pt x="194" y="263"/>
                        <a:pt x="180" y="263"/>
                      </a:cubicBezTo>
                      <a:cubicBezTo>
                        <a:pt x="166" y="277"/>
                        <a:pt x="152" y="277"/>
                        <a:pt x="138" y="277"/>
                      </a:cubicBezTo>
                      <a:cubicBezTo>
                        <a:pt x="97" y="277"/>
                        <a:pt x="42" y="250"/>
                        <a:pt x="28" y="208"/>
                      </a:cubicBezTo>
                      <a:cubicBezTo>
                        <a:pt x="0" y="153"/>
                        <a:pt x="14" y="84"/>
                        <a:pt x="56" y="56"/>
                      </a:cubicBezTo>
                      <a:lnTo>
                        <a:pt x="56" y="56"/>
                      </a:lnTo>
                      <a:lnTo>
                        <a:pt x="56" y="56"/>
                      </a:lnTo>
                      <a:cubicBezTo>
                        <a:pt x="69" y="56"/>
                        <a:pt x="69" y="56"/>
                        <a:pt x="69" y="42"/>
                      </a:cubicBezTo>
                      <a:lnTo>
                        <a:pt x="83" y="42"/>
                      </a:lnTo>
                      <a:cubicBezTo>
                        <a:pt x="83" y="42"/>
                        <a:pt x="83" y="42"/>
                        <a:pt x="152" y="0"/>
                      </a:cubicBezTo>
                      <a:lnTo>
                        <a:pt x="152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$lïḋê">
                  <a:extLst>
                    <a:ext uri="{FF2B5EF4-FFF2-40B4-BE49-F238E27FC236}">
                      <a16:creationId xmlns:a16="http://schemas.microsoft.com/office/drawing/2014/main" xmlns="" id="{C4EF1EF0-0C3C-4623-BEFC-9EC3964CB00C}"/>
                    </a:ext>
                  </a:extLst>
                </p:cNvPr>
                <p:cNvSpPr/>
                <p:nvPr/>
              </p:nvSpPr>
              <p:spPr bwMode="auto">
                <a:xfrm>
                  <a:off x="1003300" y="4206875"/>
                  <a:ext cx="4763" cy="4763"/>
                </a:xfrm>
                <a:custGeom>
                  <a:avLst/>
                  <a:gdLst>
                    <a:gd name="T0" fmla="*/ 13 w 14"/>
                    <a:gd name="T1" fmla="*/ 0 h 15"/>
                    <a:gd name="T2" fmla="*/ 13 w 14"/>
                    <a:gd name="T3" fmla="*/ 14 h 15"/>
                    <a:gd name="T4" fmla="*/ 0 w 14"/>
                    <a:gd name="T5" fmla="*/ 14 h 15"/>
                    <a:gd name="T6" fmla="*/ 13 w 14"/>
                    <a:gd name="T7" fmla="*/ 0 h 15"/>
                    <a:gd name="T8" fmla="*/ 13 w 14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13" y="0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0" y="14"/>
                      </a:cubicBezTo>
                      <a:cubicBezTo>
                        <a:pt x="0" y="14"/>
                        <a:pt x="13" y="14"/>
                        <a:pt x="13" y="0"/>
                      </a:cubicBezTo>
                      <a:lnTo>
                        <a:pt x="13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îŝḻíḑé">
                  <a:extLst>
                    <a:ext uri="{FF2B5EF4-FFF2-40B4-BE49-F238E27FC236}">
                      <a16:creationId xmlns:a16="http://schemas.microsoft.com/office/drawing/2014/main" xmlns="" id="{9FF3C58B-7C75-4611-A2EA-1C935B68C861}"/>
                    </a:ext>
                  </a:extLst>
                </p:cNvPr>
                <p:cNvSpPr/>
                <p:nvPr/>
              </p:nvSpPr>
              <p:spPr bwMode="auto">
                <a:xfrm>
                  <a:off x="903288" y="4141788"/>
                  <a:ext cx="104775" cy="100012"/>
                </a:xfrm>
                <a:custGeom>
                  <a:avLst/>
                  <a:gdLst>
                    <a:gd name="T0" fmla="*/ 152 w 291"/>
                    <a:gd name="T1" fmla="*/ 0 h 278"/>
                    <a:gd name="T2" fmla="*/ 207 w 291"/>
                    <a:gd name="T3" fmla="*/ 69 h 278"/>
                    <a:gd name="T4" fmla="*/ 221 w 291"/>
                    <a:gd name="T5" fmla="*/ 97 h 278"/>
                    <a:gd name="T6" fmla="*/ 290 w 291"/>
                    <a:gd name="T7" fmla="*/ 180 h 278"/>
                    <a:gd name="T8" fmla="*/ 277 w 291"/>
                    <a:gd name="T9" fmla="*/ 194 h 278"/>
                    <a:gd name="T10" fmla="*/ 193 w 291"/>
                    <a:gd name="T11" fmla="*/ 249 h 278"/>
                    <a:gd name="T12" fmla="*/ 180 w 291"/>
                    <a:gd name="T13" fmla="*/ 263 h 278"/>
                    <a:gd name="T14" fmla="*/ 138 w 291"/>
                    <a:gd name="T15" fmla="*/ 277 h 278"/>
                    <a:gd name="T16" fmla="*/ 27 w 291"/>
                    <a:gd name="T17" fmla="*/ 208 h 278"/>
                    <a:gd name="T18" fmla="*/ 69 w 291"/>
                    <a:gd name="T19" fmla="*/ 55 h 278"/>
                    <a:gd name="T20" fmla="*/ 69 w 291"/>
                    <a:gd name="T21" fmla="*/ 55 h 278"/>
                    <a:gd name="T22" fmla="*/ 69 w 291"/>
                    <a:gd name="T23" fmla="*/ 55 h 278"/>
                    <a:gd name="T24" fmla="*/ 69 w 291"/>
                    <a:gd name="T25" fmla="*/ 55 h 278"/>
                    <a:gd name="T26" fmla="*/ 83 w 291"/>
                    <a:gd name="T27" fmla="*/ 42 h 278"/>
                    <a:gd name="T28" fmla="*/ 152 w 291"/>
                    <a:gd name="T29" fmla="*/ 0 h 278"/>
                    <a:gd name="T30" fmla="*/ 152 w 291"/>
                    <a:gd name="T31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1" h="278">
                      <a:moveTo>
                        <a:pt x="152" y="0"/>
                      </a:moveTo>
                      <a:cubicBezTo>
                        <a:pt x="152" y="0"/>
                        <a:pt x="180" y="42"/>
                        <a:pt x="207" y="69"/>
                      </a:cubicBezTo>
                      <a:cubicBezTo>
                        <a:pt x="221" y="83"/>
                        <a:pt x="221" y="97"/>
                        <a:pt x="221" y="97"/>
                      </a:cubicBezTo>
                      <a:cubicBezTo>
                        <a:pt x="249" y="138"/>
                        <a:pt x="277" y="166"/>
                        <a:pt x="290" y="180"/>
                      </a:cubicBezTo>
                      <a:cubicBezTo>
                        <a:pt x="290" y="194"/>
                        <a:pt x="277" y="194"/>
                        <a:pt x="277" y="194"/>
                      </a:cubicBezTo>
                      <a:cubicBezTo>
                        <a:pt x="277" y="194"/>
                        <a:pt x="277" y="194"/>
                        <a:pt x="193" y="249"/>
                      </a:cubicBezTo>
                      <a:cubicBezTo>
                        <a:pt x="193" y="249"/>
                        <a:pt x="193" y="263"/>
                        <a:pt x="180" y="263"/>
                      </a:cubicBezTo>
                      <a:cubicBezTo>
                        <a:pt x="166" y="263"/>
                        <a:pt x="152" y="277"/>
                        <a:pt x="138" y="277"/>
                      </a:cubicBezTo>
                      <a:cubicBezTo>
                        <a:pt x="97" y="277"/>
                        <a:pt x="55" y="249"/>
                        <a:pt x="27" y="208"/>
                      </a:cubicBezTo>
                      <a:cubicBezTo>
                        <a:pt x="0" y="152"/>
                        <a:pt x="14" y="83"/>
                        <a:pt x="69" y="55"/>
                      </a:cubicBezTo>
                      <a:lnTo>
                        <a:pt x="69" y="55"/>
                      </a:lnTo>
                      <a:lnTo>
                        <a:pt x="69" y="55"/>
                      </a:lnTo>
                      <a:lnTo>
                        <a:pt x="69" y="55"/>
                      </a:ln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83" y="42"/>
                        <a:pt x="83" y="42"/>
                        <a:pt x="152" y="0"/>
                      </a:cubicBezTo>
                      <a:lnTo>
                        <a:pt x="152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ṧľíďè">
                  <a:extLst>
                    <a:ext uri="{FF2B5EF4-FFF2-40B4-BE49-F238E27FC236}">
                      <a16:creationId xmlns:a16="http://schemas.microsoft.com/office/drawing/2014/main" xmlns="" id="{380118CD-8D71-4484-A656-C779E32C5C67}"/>
                    </a:ext>
                  </a:extLst>
                </p:cNvPr>
                <p:cNvSpPr/>
                <p:nvPr/>
              </p:nvSpPr>
              <p:spPr bwMode="auto">
                <a:xfrm>
                  <a:off x="1087438" y="4197350"/>
                  <a:ext cx="50800" cy="69850"/>
                </a:xfrm>
                <a:custGeom>
                  <a:avLst/>
                  <a:gdLst>
                    <a:gd name="T0" fmla="*/ 138 w 139"/>
                    <a:gd name="T1" fmla="*/ 180 h 195"/>
                    <a:gd name="T2" fmla="*/ 138 w 139"/>
                    <a:gd name="T3" fmla="*/ 194 h 195"/>
                    <a:gd name="T4" fmla="*/ 137 w 139"/>
                    <a:gd name="T5" fmla="*/ 194 h 195"/>
                    <a:gd name="T6" fmla="*/ 138 w 139"/>
                    <a:gd name="T7" fmla="*/ 180 h 195"/>
                    <a:gd name="T8" fmla="*/ 13 w 139"/>
                    <a:gd name="T9" fmla="*/ 14 h 195"/>
                    <a:gd name="T10" fmla="*/ 0 w 139"/>
                    <a:gd name="T11" fmla="*/ 14 h 195"/>
                    <a:gd name="T12" fmla="*/ 13 w 139"/>
                    <a:gd name="T13" fmla="*/ 0 h 195"/>
                    <a:gd name="T14" fmla="*/ 13 w 139"/>
                    <a:gd name="T15" fmla="*/ 14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9" h="195">
                      <a:moveTo>
                        <a:pt x="138" y="180"/>
                      </a:moveTo>
                      <a:lnTo>
                        <a:pt x="138" y="194"/>
                      </a:lnTo>
                      <a:lnTo>
                        <a:pt x="137" y="194"/>
                      </a:lnTo>
                      <a:cubicBezTo>
                        <a:pt x="138" y="190"/>
                        <a:pt x="138" y="185"/>
                        <a:pt x="138" y="180"/>
                      </a:cubicBezTo>
                      <a:close/>
                      <a:moveTo>
                        <a:pt x="13" y="14"/>
                      </a:moveTo>
                      <a:lnTo>
                        <a:pt x="0" y="14"/>
                      </a:lnTo>
                      <a:lnTo>
                        <a:pt x="13" y="0"/>
                      </a:lnTo>
                      <a:lnTo>
                        <a:pt x="13" y="14"/>
                      </a:lnTo>
                      <a:close/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iṡḷiḍê">
                  <a:extLst>
                    <a:ext uri="{FF2B5EF4-FFF2-40B4-BE49-F238E27FC236}">
                      <a16:creationId xmlns:a16="http://schemas.microsoft.com/office/drawing/2014/main" xmlns="" id="{F9F64E36-7EDC-4669-A981-11DE9C627FB0}"/>
                    </a:ext>
                  </a:extLst>
                </p:cNvPr>
                <p:cNvSpPr/>
                <p:nvPr/>
              </p:nvSpPr>
              <p:spPr bwMode="auto">
                <a:xfrm>
                  <a:off x="1031875" y="4202113"/>
                  <a:ext cx="104775" cy="95250"/>
                </a:xfrm>
                <a:custGeom>
                  <a:avLst/>
                  <a:gdLst>
                    <a:gd name="T0" fmla="*/ 153 w 292"/>
                    <a:gd name="T1" fmla="*/ 0 h 264"/>
                    <a:gd name="T2" fmla="*/ 166 w 292"/>
                    <a:gd name="T3" fmla="*/ 0 h 264"/>
                    <a:gd name="T4" fmla="*/ 208 w 292"/>
                    <a:gd name="T5" fmla="*/ 69 h 264"/>
                    <a:gd name="T6" fmla="*/ 236 w 292"/>
                    <a:gd name="T7" fmla="*/ 97 h 264"/>
                    <a:gd name="T8" fmla="*/ 291 w 292"/>
                    <a:gd name="T9" fmla="*/ 166 h 264"/>
                    <a:gd name="T10" fmla="*/ 277 w 292"/>
                    <a:gd name="T11" fmla="*/ 194 h 264"/>
                    <a:gd name="T12" fmla="*/ 208 w 292"/>
                    <a:gd name="T13" fmla="*/ 249 h 264"/>
                    <a:gd name="T14" fmla="*/ 194 w 292"/>
                    <a:gd name="T15" fmla="*/ 249 h 264"/>
                    <a:gd name="T16" fmla="*/ 139 w 292"/>
                    <a:gd name="T17" fmla="*/ 263 h 264"/>
                    <a:gd name="T18" fmla="*/ 28 w 292"/>
                    <a:gd name="T19" fmla="*/ 194 h 264"/>
                    <a:gd name="T20" fmla="*/ 70 w 292"/>
                    <a:gd name="T21" fmla="*/ 42 h 264"/>
                    <a:gd name="T22" fmla="*/ 70 w 292"/>
                    <a:gd name="T23" fmla="*/ 42 h 264"/>
                    <a:gd name="T24" fmla="*/ 70 w 292"/>
                    <a:gd name="T25" fmla="*/ 42 h 264"/>
                    <a:gd name="T26" fmla="*/ 70 w 292"/>
                    <a:gd name="T27" fmla="*/ 42 h 264"/>
                    <a:gd name="T28" fmla="*/ 84 w 292"/>
                    <a:gd name="T29" fmla="*/ 28 h 264"/>
                    <a:gd name="T30" fmla="*/ 153 w 292"/>
                    <a:gd name="T31" fmla="*/ 0 h 264"/>
                    <a:gd name="T32" fmla="*/ 153 w 292"/>
                    <a:gd name="T33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2" h="264">
                      <a:moveTo>
                        <a:pt x="153" y="0"/>
                      </a:moveTo>
                      <a:lnTo>
                        <a:pt x="166" y="0"/>
                      </a:lnTo>
                      <a:cubicBezTo>
                        <a:pt x="166" y="14"/>
                        <a:pt x="194" y="28"/>
                        <a:pt x="208" y="69"/>
                      </a:cubicBezTo>
                      <a:cubicBezTo>
                        <a:pt x="222" y="69"/>
                        <a:pt x="222" y="83"/>
                        <a:pt x="236" y="97"/>
                      </a:cubicBezTo>
                      <a:cubicBezTo>
                        <a:pt x="250" y="124"/>
                        <a:pt x="277" y="152"/>
                        <a:pt x="291" y="166"/>
                      </a:cubicBezTo>
                      <a:cubicBezTo>
                        <a:pt x="291" y="180"/>
                        <a:pt x="291" y="194"/>
                        <a:pt x="277" y="194"/>
                      </a:cubicBezTo>
                      <a:cubicBezTo>
                        <a:pt x="277" y="194"/>
                        <a:pt x="277" y="194"/>
                        <a:pt x="208" y="249"/>
                      </a:cubicBezTo>
                      <a:cubicBezTo>
                        <a:pt x="194" y="249"/>
                        <a:pt x="194" y="249"/>
                        <a:pt x="194" y="249"/>
                      </a:cubicBezTo>
                      <a:cubicBezTo>
                        <a:pt x="166" y="263"/>
                        <a:pt x="153" y="263"/>
                        <a:pt x="139" y="263"/>
                      </a:cubicBezTo>
                      <a:cubicBezTo>
                        <a:pt x="97" y="263"/>
                        <a:pt x="56" y="235"/>
                        <a:pt x="28" y="194"/>
                      </a:cubicBezTo>
                      <a:cubicBezTo>
                        <a:pt x="0" y="138"/>
                        <a:pt x="14" y="83"/>
                        <a:pt x="70" y="42"/>
                      </a:cubicBezTo>
                      <a:lnTo>
                        <a:pt x="70" y="42"/>
                      </a:lnTo>
                      <a:lnTo>
                        <a:pt x="70" y="42"/>
                      </a:lnTo>
                      <a:lnTo>
                        <a:pt x="70" y="42"/>
                      </a:lnTo>
                      <a:cubicBezTo>
                        <a:pt x="84" y="42"/>
                        <a:pt x="84" y="28"/>
                        <a:pt x="84" y="28"/>
                      </a:cubicBezTo>
                      <a:cubicBezTo>
                        <a:pt x="84" y="28"/>
                        <a:pt x="84" y="28"/>
                        <a:pt x="153" y="0"/>
                      </a:cubicBezTo>
                      <a:lnTo>
                        <a:pt x="153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íŝ1íďé">
                  <a:extLst>
                    <a:ext uri="{FF2B5EF4-FFF2-40B4-BE49-F238E27FC236}">
                      <a16:creationId xmlns:a16="http://schemas.microsoft.com/office/drawing/2014/main" xmlns="" id="{3D6E84A0-B95A-4128-BB5F-886AC73E6663}"/>
                    </a:ext>
                  </a:extLst>
                </p:cNvPr>
                <p:cNvSpPr/>
                <p:nvPr/>
              </p:nvSpPr>
              <p:spPr bwMode="auto">
                <a:xfrm>
                  <a:off x="1262063" y="4316413"/>
                  <a:ext cx="9525" cy="11112"/>
                </a:xfrm>
                <a:custGeom>
                  <a:avLst/>
                  <a:gdLst>
                    <a:gd name="T0" fmla="*/ 14 w 28"/>
                    <a:gd name="T1" fmla="*/ 0 h 29"/>
                    <a:gd name="T2" fmla="*/ 27 w 28"/>
                    <a:gd name="T3" fmla="*/ 14 h 29"/>
                    <a:gd name="T4" fmla="*/ 0 w 28"/>
                    <a:gd name="T5" fmla="*/ 28 h 29"/>
                    <a:gd name="T6" fmla="*/ 14 w 28"/>
                    <a:gd name="T7" fmla="*/ 0 h 29"/>
                    <a:gd name="T8" fmla="*/ 14 w 28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9">
                      <a:moveTo>
                        <a:pt x="14" y="0"/>
                      </a:moveTo>
                      <a:cubicBezTo>
                        <a:pt x="14" y="14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0" y="28"/>
                      </a:cubicBezTo>
                      <a:cubicBezTo>
                        <a:pt x="14" y="14"/>
                        <a:pt x="14" y="14"/>
                        <a:pt x="14" y="0"/>
                      </a:cubicBezTo>
                      <a:lnTo>
                        <a:pt x="14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ş1iḓé">
                  <a:extLst>
                    <a:ext uri="{FF2B5EF4-FFF2-40B4-BE49-F238E27FC236}">
                      <a16:creationId xmlns:a16="http://schemas.microsoft.com/office/drawing/2014/main" xmlns="" id="{768A639D-7845-468D-A2D2-ECAE0F73315D}"/>
                    </a:ext>
                  </a:extLst>
                </p:cNvPr>
                <p:cNvSpPr/>
                <p:nvPr/>
              </p:nvSpPr>
              <p:spPr bwMode="auto">
                <a:xfrm>
                  <a:off x="1176338" y="4262438"/>
                  <a:ext cx="90487" cy="85725"/>
                </a:xfrm>
                <a:custGeom>
                  <a:avLst/>
                  <a:gdLst>
                    <a:gd name="T0" fmla="*/ 139 w 251"/>
                    <a:gd name="T1" fmla="*/ 0 h 236"/>
                    <a:gd name="T2" fmla="*/ 181 w 251"/>
                    <a:gd name="T3" fmla="*/ 69 h 236"/>
                    <a:gd name="T4" fmla="*/ 208 w 251"/>
                    <a:gd name="T5" fmla="*/ 83 h 236"/>
                    <a:gd name="T6" fmla="*/ 250 w 251"/>
                    <a:gd name="T7" fmla="*/ 152 h 236"/>
                    <a:gd name="T8" fmla="*/ 236 w 251"/>
                    <a:gd name="T9" fmla="*/ 180 h 236"/>
                    <a:gd name="T10" fmla="*/ 181 w 251"/>
                    <a:gd name="T11" fmla="*/ 221 h 236"/>
                    <a:gd name="T12" fmla="*/ 167 w 251"/>
                    <a:gd name="T13" fmla="*/ 235 h 236"/>
                    <a:gd name="T14" fmla="*/ 125 w 251"/>
                    <a:gd name="T15" fmla="*/ 235 h 236"/>
                    <a:gd name="T16" fmla="*/ 28 w 251"/>
                    <a:gd name="T17" fmla="*/ 180 h 236"/>
                    <a:gd name="T18" fmla="*/ 56 w 251"/>
                    <a:gd name="T19" fmla="*/ 42 h 236"/>
                    <a:gd name="T20" fmla="*/ 56 w 251"/>
                    <a:gd name="T21" fmla="*/ 42 h 236"/>
                    <a:gd name="T22" fmla="*/ 56 w 251"/>
                    <a:gd name="T23" fmla="*/ 42 h 236"/>
                    <a:gd name="T24" fmla="*/ 70 w 251"/>
                    <a:gd name="T25" fmla="*/ 42 h 236"/>
                    <a:gd name="T26" fmla="*/ 70 w 251"/>
                    <a:gd name="T27" fmla="*/ 42 h 236"/>
                    <a:gd name="T28" fmla="*/ 139 w 251"/>
                    <a:gd name="T29" fmla="*/ 0 h 236"/>
                    <a:gd name="T30" fmla="*/ 139 w 251"/>
                    <a:gd name="T31" fmla="*/ 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1" h="236">
                      <a:moveTo>
                        <a:pt x="139" y="0"/>
                      </a:moveTo>
                      <a:cubicBezTo>
                        <a:pt x="139" y="0"/>
                        <a:pt x="167" y="28"/>
                        <a:pt x="181" y="69"/>
                      </a:cubicBezTo>
                      <a:cubicBezTo>
                        <a:pt x="194" y="69"/>
                        <a:pt x="194" y="83"/>
                        <a:pt x="208" y="83"/>
                      </a:cubicBezTo>
                      <a:cubicBezTo>
                        <a:pt x="222" y="111"/>
                        <a:pt x="236" y="138"/>
                        <a:pt x="250" y="152"/>
                      </a:cubicBezTo>
                      <a:cubicBezTo>
                        <a:pt x="250" y="166"/>
                        <a:pt x="250" y="166"/>
                        <a:pt x="236" y="180"/>
                      </a:cubicBezTo>
                      <a:cubicBezTo>
                        <a:pt x="236" y="180"/>
                        <a:pt x="236" y="180"/>
                        <a:pt x="181" y="221"/>
                      </a:cubicBezTo>
                      <a:cubicBezTo>
                        <a:pt x="167" y="221"/>
                        <a:pt x="167" y="221"/>
                        <a:pt x="167" y="235"/>
                      </a:cubicBezTo>
                      <a:cubicBezTo>
                        <a:pt x="153" y="235"/>
                        <a:pt x="139" y="235"/>
                        <a:pt x="125" y="235"/>
                      </a:cubicBezTo>
                      <a:cubicBezTo>
                        <a:pt x="84" y="235"/>
                        <a:pt x="42" y="221"/>
                        <a:pt x="28" y="180"/>
                      </a:cubicBezTo>
                      <a:cubicBezTo>
                        <a:pt x="0" y="138"/>
                        <a:pt x="15" y="69"/>
                        <a:pt x="56" y="42"/>
                      </a:cubicBez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70" y="42"/>
                      </a:lnTo>
                      <a:lnTo>
                        <a:pt x="70" y="42"/>
                      </a:lnTo>
                      <a:cubicBezTo>
                        <a:pt x="70" y="42"/>
                        <a:pt x="70" y="42"/>
                        <a:pt x="139" y="0"/>
                      </a:cubicBezTo>
                      <a:lnTo>
                        <a:pt x="139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ṡľiḑè">
                  <a:extLst>
                    <a:ext uri="{FF2B5EF4-FFF2-40B4-BE49-F238E27FC236}">
                      <a16:creationId xmlns:a16="http://schemas.microsoft.com/office/drawing/2014/main" xmlns="" id="{33539ADE-692C-405D-8CF3-F39470A510D7}"/>
                    </a:ext>
                  </a:extLst>
                </p:cNvPr>
                <p:cNvSpPr/>
                <p:nvPr/>
              </p:nvSpPr>
              <p:spPr bwMode="auto">
                <a:xfrm>
                  <a:off x="1166813" y="3689350"/>
                  <a:ext cx="368300" cy="134938"/>
                </a:xfrm>
                <a:custGeom>
                  <a:avLst/>
                  <a:gdLst>
                    <a:gd name="T0" fmla="*/ 927 w 1025"/>
                    <a:gd name="T1" fmla="*/ 111 h 375"/>
                    <a:gd name="T2" fmla="*/ 996 w 1025"/>
                    <a:gd name="T3" fmla="*/ 263 h 375"/>
                    <a:gd name="T4" fmla="*/ 816 w 1025"/>
                    <a:gd name="T5" fmla="*/ 374 h 375"/>
                    <a:gd name="T6" fmla="*/ 526 w 1025"/>
                    <a:gd name="T7" fmla="*/ 360 h 375"/>
                    <a:gd name="T8" fmla="*/ 429 w 1025"/>
                    <a:gd name="T9" fmla="*/ 346 h 375"/>
                    <a:gd name="T10" fmla="*/ 305 w 1025"/>
                    <a:gd name="T11" fmla="*/ 332 h 375"/>
                    <a:gd name="T12" fmla="*/ 360 w 1025"/>
                    <a:gd name="T13" fmla="*/ 263 h 375"/>
                    <a:gd name="T14" fmla="*/ 360 w 1025"/>
                    <a:gd name="T15" fmla="*/ 249 h 375"/>
                    <a:gd name="T16" fmla="*/ 0 w 1025"/>
                    <a:gd name="T17" fmla="*/ 0 h 375"/>
                    <a:gd name="T18" fmla="*/ 747 w 1025"/>
                    <a:gd name="T19" fmla="*/ 83 h 375"/>
                    <a:gd name="T20" fmla="*/ 927 w 1025"/>
                    <a:gd name="T21" fmla="*/ 111 h 375"/>
                    <a:gd name="T22" fmla="*/ 927 w 1025"/>
                    <a:gd name="T23" fmla="*/ 111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5" h="375">
                      <a:moveTo>
                        <a:pt x="927" y="111"/>
                      </a:moveTo>
                      <a:cubicBezTo>
                        <a:pt x="927" y="111"/>
                        <a:pt x="1024" y="139"/>
                        <a:pt x="996" y="263"/>
                      </a:cubicBezTo>
                      <a:cubicBezTo>
                        <a:pt x="996" y="263"/>
                        <a:pt x="969" y="374"/>
                        <a:pt x="816" y="374"/>
                      </a:cubicBezTo>
                      <a:cubicBezTo>
                        <a:pt x="816" y="374"/>
                        <a:pt x="816" y="374"/>
                        <a:pt x="526" y="360"/>
                      </a:cubicBezTo>
                      <a:cubicBezTo>
                        <a:pt x="526" y="360"/>
                        <a:pt x="526" y="360"/>
                        <a:pt x="429" y="346"/>
                      </a:cubicBezTo>
                      <a:cubicBezTo>
                        <a:pt x="429" y="346"/>
                        <a:pt x="429" y="346"/>
                        <a:pt x="305" y="332"/>
                      </a:cubicBezTo>
                      <a:cubicBezTo>
                        <a:pt x="305" y="332"/>
                        <a:pt x="305" y="332"/>
                        <a:pt x="360" y="263"/>
                      </a:cubicBezTo>
                      <a:cubicBezTo>
                        <a:pt x="360" y="263"/>
                        <a:pt x="360" y="263"/>
                        <a:pt x="360" y="249"/>
                      </a:cubicBezTo>
                      <a:cubicBezTo>
                        <a:pt x="360" y="249"/>
                        <a:pt x="360" y="249"/>
                        <a:pt x="0" y="0"/>
                      </a:cubicBezTo>
                      <a:cubicBezTo>
                        <a:pt x="0" y="0"/>
                        <a:pt x="0" y="0"/>
                        <a:pt x="747" y="83"/>
                      </a:cubicBezTo>
                      <a:cubicBezTo>
                        <a:pt x="747" y="83"/>
                        <a:pt x="747" y="83"/>
                        <a:pt x="927" y="111"/>
                      </a:cubicBezTo>
                      <a:lnTo>
                        <a:pt x="927" y="11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ṧḻíḑê">
                  <a:extLst>
                    <a:ext uri="{FF2B5EF4-FFF2-40B4-BE49-F238E27FC236}">
                      <a16:creationId xmlns:a16="http://schemas.microsoft.com/office/drawing/2014/main" xmlns="" id="{DD081F6D-809B-4351-9454-DEB75EB2ADD9}"/>
                    </a:ext>
                  </a:extLst>
                </p:cNvPr>
                <p:cNvSpPr/>
                <p:nvPr/>
              </p:nvSpPr>
              <p:spPr bwMode="auto">
                <a:xfrm>
                  <a:off x="1416050" y="3724275"/>
                  <a:ext cx="109538" cy="60325"/>
                </a:xfrm>
                <a:custGeom>
                  <a:avLst/>
                  <a:gdLst>
                    <a:gd name="T0" fmla="*/ 235 w 305"/>
                    <a:gd name="T1" fmla="*/ 27 h 167"/>
                    <a:gd name="T2" fmla="*/ 235 w 305"/>
                    <a:gd name="T3" fmla="*/ 27 h 167"/>
                    <a:gd name="T4" fmla="*/ 262 w 305"/>
                    <a:gd name="T5" fmla="*/ 138 h 167"/>
                    <a:gd name="T6" fmla="*/ 69 w 305"/>
                    <a:gd name="T7" fmla="*/ 138 h 167"/>
                    <a:gd name="T8" fmla="*/ 14 w 305"/>
                    <a:gd name="T9" fmla="*/ 27 h 167"/>
                    <a:gd name="T10" fmla="*/ 41 w 305"/>
                    <a:gd name="T11" fmla="*/ 0 h 167"/>
                    <a:gd name="T12" fmla="*/ 235 w 305"/>
                    <a:gd name="T13" fmla="*/ 2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5" h="167">
                      <a:moveTo>
                        <a:pt x="235" y="27"/>
                      </a:moveTo>
                      <a:lnTo>
                        <a:pt x="235" y="27"/>
                      </a:lnTo>
                      <a:cubicBezTo>
                        <a:pt x="235" y="27"/>
                        <a:pt x="304" y="83"/>
                        <a:pt x="262" y="138"/>
                      </a:cubicBezTo>
                      <a:cubicBezTo>
                        <a:pt x="262" y="138"/>
                        <a:pt x="235" y="166"/>
                        <a:pt x="69" y="138"/>
                      </a:cubicBezTo>
                      <a:cubicBezTo>
                        <a:pt x="69" y="138"/>
                        <a:pt x="0" y="97"/>
                        <a:pt x="14" y="27"/>
                      </a:cubicBezTo>
                      <a:cubicBezTo>
                        <a:pt x="41" y="0"/>
                        <a:pt x="41" y="0"/>
                        <a:pt x="41" y="0"/>
                      </a:cubicBezTo>
                      <a:lnTo>
                        <a:pt x="235" y="27"/>
                      </a:lnTo>
                    </a:path>
                  </a:pathLst>
                </a:custGeom>
                <a:solidFill>
                  <a:srgbClr val="E3B6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$ḻíḓe">
                  <a:extLst>
                    <a:ext uri="{FF2B5EF4-FFF2-40B4-BE49-F238E27FC236}">
                      <a16:creationId xmlns:a16="http://schemas.microsoft.com/office/drawing/2014/main" xmlns="" id="{1634C63E-528F-45B6-9FF7-E73D87B0FE81}"/>
                    </a:ext>
                  </a:extLst>
                </p:cNvPr>
                <p:cNvSpPr/>
                <p:nvPr/>
              </p:nvSpPr>
              <p:spPr bwMode="auto">
                <a:xfrm>
                  <a:off x="1296988" y="3684588"/>
                  <a:ext cx="239712" cy="46037"/>
                </a:xfrm>
                <a:custGeom>
                  <a:avLst/>
                  <a:gdLst>
                    <a:gd name="T0" fmla="*/ 664 w 665"/>
                    <a:gd name="T1" fmla="*/ 69 h 126"/>
                    <a:gd name="T2" fmla="*/ 539 w 665"/>
                    <a:gd name="T3" fmla="*/ 125 h 126"/>
                    <a:gd name="T4" fmla="*/ 0 w 665"/>
                    <a:gd name="T5" fmla="*/ 56 h 126"/>
                    <a:gd name="T6" fmla="*/ 332 w 665"/>
                    <a:gd name="T7" fmla="*/ 0 h 126"/>
                    <a:gd name="T8" fmla="*/ 664 w 665"/>
                    <a:gd name="T9" fmla="*/ 69 h 126"/>
                    <a:gd name="T10" fmla="*/ 664 w 665"/>
                    <a:gd name="T11" fmla="*/ 6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5" h="126">
                      <a:moveTo>
                        <a:pt x="664" y="69"/>
                      </a:moveTo>
                      <a:lnTo>
                        <a:pt x="539" y="125"/>
                      </a:lnTo>
                      <a:cubicBezTo>
                        <a:pt x="539" y="125"/>
                        <a:pt x="539" y="125"/>
                        <a:pt x="0" y="56"/>
                      </a:cubicBezTo>
                      <a:cubicBezTo>
                        <a:pt x="111" y="0"/>
                        <a:pt x="332" y="0"/>
                        <a:pt x="332" y="0"/>
                      </a:cubicBezTo>
                      <a:cubicBezTo>
                        <a:pt x="332" y="0"/>
                        <a:pt x="332" y="0"/>
                        <a:pt x="664" y="69"/>
                      </a:cubicBezTo>
                      <a:lnTo>
                        <a:pt x="664" y="69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íṩḷíḑé">
                  <a:extLst>
                    <a:ext uri="{FF2B5EF4-FFF2-40B4-BE49-F238E27FC236}">
                      <a16:creationId xmlns:a16="http://schemas.microsoft.com/office/drawing/2014/main" xmlns="" id="{46667B3A-B9A6-4BDB-A292-21238A57FD03}"/>
                    </a:ext>
                  </a:extLst>
                </p:cNvPr>
                <p:cNvSpPr/>
                <p:nvPr/>
              </p:nvSpPr>
              <p:spPr bwMode="auto">
                <a:xfrm>
                  <a:off x="1022350" y="3944938"/>
                  <a:ext cx="279400" cy="153987"/>
                </a:xfrm>
                <a:custGeom>
                  <a:avLst/>
                  <a:gdLst>
                    <a:gd name="T0" fmla="*/ 761 w 775"/>
                    <a:gd name="T1" fmla="*/ 9 h 426"/>
                    <a:gd name="T2" fmla="*/ 719 w 775"/>
                    <a:gd name="T3" fmla="*/ 37 h 426"/>
                    <a:gd name="T4" fmla="*/ 691 w 775"/>
                    <a:gd name="T5" fmla="*/ 51 h 426"/>
                    <a:gd name="T6" fmla="*/ 664 w 775"/>
                    <a:gd name="T7" fmla="*/ 67 h 426"/>
                    <a:gd name="T8" fmla="*/ 664 w 775"/>
                    <a:gd name="T9" fmla="*/ 65 h 426"/>
                    <a:gd name="T10" fmla="*/ 525 w 775"/>
                    <a:gd name="T11" fmla="*/ 148 h 426"/>
                    <a:gd name="T12" fmla="*/ 221 w 775"/>
                    <a:gd name="T13" fmla="*/ 300 h 426"/>
                    <a:gd name="T14" fmla="*/ 166 w 775"/>
                    <a:gd name="T15" fmla="*/ 341 h 426"/>
                    <a:gd name="T16" fmla="*/ 0 w 775"/>
                    <a:gd name="T17" fmla="*/ 425 h 426"/>
                    <a:gd name="T18" fmla="*/ 138 w 775"/>
                    <a:gd name="T19" fmla="*/ 341 h 426"/>
                    <a:gd name="T20" fmla="*/ 263 w 775"/>
                    <a:gd name="T21" fmla="*/ 259 h 426"/>
                    <a:gd name="T22" fmla="*/ 346 w 775"/>
                    <a:gd name="T23" fmla="*/ 217 h 426"/>
                    <a:gd name="T24" fmla="*/ 428 w 775"/>
                    <a:gd name="T25" fmla="*/ 175 h 426"/>
                    <a:gd name="T26" fmla="*/ 498 w 775"/>
                    <a:gd name="T27" fmla="*/ 134 h 426"/>
                    <a:gd name="T28" fmla="*/ 581 w 775"/>
                    <a:gd name="T29" fmla="*/ 93 h 426"/>
                    <a:gd name="T30" fmla="*/ 719 w 775"/>
                    <a:gd name="T31" fmla="*/ 23 h 426"/>
                    <a:gd name="T32" fmla="*/ 774 w 775"/>
                    <a:gd name="T33" fmla="*/ 0 h 426"/>
                    <a:gd name="T34" fmla="*/ 761 w 775"/>
                    <a:gd name="T35" fmla="*/ 9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5" h="426">
                      <a:moveTo>
                        <a:pt x="761" y="9"/>
                      </a:moveTo>
                      <a:cubicBezTo>
                        <a:pt x="747" y="9"/>
                        <a:pt x="733" y="23"/>
                        <a:pt x="719" y="37"/>
                      </a:cubicBezTo>
                      <a:cubicBezTo>
                        <a:pt x="719" y="37"/>
                        <a:pt x="706" y="51"/>
                        <a:pt x="691" y="51"/>
                      </a:cubicBezTo>
                      <a:cubicBezTo>
                        <a:pt x="679" y="57"/>
                        <a:pt x="670" y="62"/>
                        <a:pt x="664" y="67"/>
                      </a:cubicBezTo>
                      <a:cubicBezTo>
                        <a:pt x="664" y="66"/>
                        <a:pt x="664" y="66"/>
                        <a:pt x="664" y="65"/>
                      </a:cubicBezTo>
                      <a:lnTo>
                        <a:pt x="525" y="148"/>
                      </a:lnTo>
                      <a:lnTo>
                        <a:pt x="221" y="300"/>
                      </a:lnTo>
                      <a:lnTo>
                        <a:pt x="166" y="341"/>
                      </a:lnTo>
                      <a:lnTo>
                        <a:pt x="0" y="425"/>
                      </a:lnTo>
                      <a:cubicBezTo>
                        <a:pt x="0" y="425"/>
                        <a:pt x="55" y="383"/>
                        <a:pt x="138" y="341"/>
                      </a:cubicBezTo>
                      <a:cubicBezTo>
                        <a:pt x="166" y="314"/>
                        <a:pt x="221" y="286"/>
                        <a:pt x="263" y="259"/>
                      </a:cubicBezTo>
                      <a:cubicBezTo>
                        <a:pt x="290" y="244"/>
                        <a:pt x="318" y="231"/>
                        <a:pt x="346" y="217"/>
                      </a:cubicBezTo>
                      <a:cubicBezTo>
                        <a:pt x="374" y="203"/>
                        <a:pt x="401" y="189"/>
                        <a:pt x="428" y="175"/>
                      </a:cubicBezTo>
                      <a:cubicBezTo>
                        <a:pt x="456" y="162"/>
                        <a:pt x="484" y="148"/>
                        <a:pt x="498" y="134"/>
                      </a:cubicBezTo>
                      <a:cubicBezTo>
                        <a:pt x="525" y="120"/>
                        <a:pt x="553" y="106"/>
                        <a:pt x="581" y="93"/>
                      </a:cubicBezTo>
                      <a:cubicBezTo>
                        <a:pt x="636" y="65"/>
                        <a:pt x="678" y="51"/>
                        <a:pt x="719" y="23"/>
                      </a:cubicBezTo>
                      <a:cubicBezTo>
                        <a:pt x="737" y="13"/>
                        <a:pt x="756" y="5"/>
                        <a:pt x="774" y="0"/>
                      </a:cubicBezTo>
                      <a:cubicBezTo>
                        <a:pt x="770" y="2"/>
                        <a:pt x="765" y="4"/>
                        <a:pt x="761" y="9"/>
                      </a:cubicBez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śḻiḑé">
                  <a:extLst>
                    <a:ext uri="{FF2B5EF4-FFF2-40B4-BE49-F238E27FC236}">
                      <a16:creationId xmlns:a16="http://schemas.microsoft.com/office/drawing/2014/main" xmlns="" id="{3D8EA36E-66F6-4096-9065-C0CD8304AC4B}"/>
                    </a:ext>
                  </a:extLst>
                </p:cNvPr>
                <p:cNvSpPr/>
                <p:nvPr/>
              </p:nvSpPr>
              <p:spPr bwMode="auto">
                <a:xfrm>
                  <a:off x="1255713" y="3929063"/>
                  <a:ext cx="74612" cy="44450"/>
                </a:xfrm>
                <a:custGeom>
                  <a:avLst/>
                  <a:gdLst>
                    <a:gd name="T0" fmla="*/ 207 w 208"/>
                    <a:gd name="T1" fmla="*/ 0 h 125"/>
                    <a:gd name="T2" fmla="*/ 152 w 208"/>
                    <a:gd name="T3" fmla="*/ 42 h 125"/>
                    <a:gd name="T4" fmla="*/ 68 w 208"/>
                    <a:gd name="T5" fmla="*/ 84 h 125"/>
                    <a:gd name="T6" fmla="*/ 42 w 208"/>
                    <a:gd name="T7" fmla="*/ 97 h 125"/>
                    <a:gd name="T8" fmla="*/ 30 w 208"/>
                    <a:gd name="T9" fmla="*/ 102 h 125"/>
                    <a:gd name="T10" fmla="*/ 14 w 208"/>
                    <a:gd name="T11" fmla="*/ 111 h 125"/>
                    <a:gd name="T12" fmla="*/ 14 w 208"/>
                    <a:gd name="T13" fmla="*/ 113 h 125"/>
                    <a:gd name="T14" fmla="*/ 30 w 208"/>
                    <a:gd name="T15" fmla="*/ 102 h 125"/>
                    <a:gd name="T16" fmla="*/ 41 w 208"/>
                    <a:gd name="T17" fmla="*/ 97 h 125"/>
                    <a:gd name="T18" fmla="*/ 42 w 208"/>
                    <a:gd name="T19" fmla="*/ 97 h 125"/>
                    <a:gd name="T20" fmla="*/ 68 w 208"/>
                    <a:gd name="T21" fmla="*/ 84 h 125"/>
                    <a:gd name="T22" fmla="*/ 69 w 208"/>
                    <a:gd name="T23" fmla="*/ 83 h 125"/>
                    <a:gd name="T24" fmla="*/ 111 w 208"/>
                    <a:gd name="T25" fmla="*/ 55 h 125"/>
                    <a:gd name="T26" fmla="*/ 152 w 208"/>
                    <a:gd name="T27" fmla="*/ 42 h 125"/>
                    <a:gd name="T28" fmla="*/ 207 w 208"/>
                    <a:gd name="T29" fmla="*/ 0 h 125"/>
                    <a:gd name="T30" fmla="*/ 0 w 208"/>
                    <a:gd name="T31" fmla="*/ 124 h 125"/>
                    <a:gd name="T32" fmla="*/ 14 w 208"/>
                    <a:gd name="T33" fmla="*/ 113 h 125"/>
                    <a:gd name="T34" fmla="*/ 0 w 208"/>
                    <a:gd name="T35" fmla="*/ 12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8" h="125">
                      <a:moveTo>
                        <a:pt x="207" y="0"/>
                      </a:moveTo>
                      <a:cubicBezTo>
                        <a:pt x="207" y="0"/>
                        <a:pt x="194" y="28"/>
                        <a:pt x="152" y="42"/>
                      </a:cubicBezTo>
                      <a:lnTo>
                        <a:pt x="68" y="84"/>
                      </a:lnTo>
                      <a:cubicBezTo>
                        <a:pt x="111" y="62"/>
                        <a:pt x="99" y="68"/>
                        <a:pt x="42" y="97"/>
                      </a:cubicBezTo>
                      <a:cubicBezTo>
                        <a:pt x="75" y="80"/>
                        <a:pt x="67" y="84"/>
                        <a:pt x="30" y="102"/>
                      </a:cubicBezTo>
                      <a:cubicBezTo>
                        <a:pt x="45" y="95"/>
                        <a:pt x="30" y="102"/>
                        <a:pt x="14" y="111"/>
                      </a:cubicBezTo>
                      <a:cubicBezTo>
                        <a:pt x="14" y="112"/>
                        <a:pt x="14" y="112"/>
                        <a:pt x="14" y="113"/>
                      </a:cubicBezTo>
                      <a:cubicBezTo>
                        <a:pt x="18" y="110"/>
                        <a:pt x="24" y="106"/>
                        <a:pt x="30" y="102"/>
                      </a:cubicBezTo>
                      <a:cubicBezTo>
                        <a:pt x="34" y="101"/>
                        <a:pt x="37" y="99"/>
                        <a:pt x="41" y="97"/>
                      </a:cubicBezTo>
                      <a:cubicBezTo>
                        <a:pt x="41" y="97"/>
                        <a:pt x="42" y="97"/>
                        <a:pt x="42" y="97"/>
                      </a:cubicBezTo>
                      <a:cubicBezTo>
                        <a:pt x="54" y="96"/>
                        <a:pt x="65" y="87"/>
                        <a:pt x="68" y="84"/>
                      </a:cubicBezTo>
                      <a:cubicBezTo>
                        <a:pt x="69" y="83"/>
                        <a:pt x="69" y="83"/>
                        <a:pt x="69" y="83"/>
                      </a:cubicBezTo>
                      <a:cubicBezTo>
                        <a:pt x="83" y="69"/>
                        <a:pt x="97" y="55"/>
                        <a:pt x="111" y="55"/>
                      </a:cubicBezTo>
                      <a:cubicBezTo>
                        <a:pt x="125" y="42"/>
                        <a:pt x="138" y="42"/>
                        <a:pt x="152" y="42"/>
                      </a:cubicBezTo>
                      <a:cubicBezTo>
                        <a:pt x="194" y="14"/>
                        <a:pt x="207" y="0"/>
                        <a:pt x="207" y="0"/>
                      </a:cubicBezTo>
                      <a:close/>
                      <a:moveTo>
                        <a:pt x="0" y="124"/>
                      </a:moveTo>
                      <a:cubicBezTo>
                        <a:pt x="0" y="124"/>
                        <a:pt x="5" y="119"/>
                        <a:pt x="14" y="113"/>
                      </a:cubicBezTo>
                      <a:cubicBezTo>
                        <a:pt x="12" y="124"/>
                        <a:pt x="0" y="124"/>
                        <a:pt x="0" y="124"/>
                      </a:cubicBezTo>
                      <a:close/>
                    </a:path>
                  </a:pathLst>
                </a:custGeom>
                <a:solidFill>
                  <a:srgbClr val="F1BE9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î$ḻîḍé">
                  <a:extLst>
                    <a:ext uri="{FF2B5EF4-FFF2-40B4-BE49-F238E27FC236}">
                      <a16:creationId xmlns:a16="http://schemas.microsoft.com/office/drawing/2014/main" xmlns="" id="{EEEA27A2-FB51-4DCF-BB1F-82724A9F0F5D}"/>
                    </a:ext>
                  </a:extLst>
                </p:cNvPr>
                <p:cNvSpPr/>
                <p:nvPr/>
              </p:nvSpPr>
              <p:spPr bwMode="auto">
                <a:xfrm>
                  <a:off x="1022350" y="3943350"/>
                  <a:ext cx="288925" cy="155575"/>
                </a:xfrm>
                <a:custGeom>
                  <a:avLst/>
                  <a:gdLst>
                    <a:gd name="T0" fmla="*/ 802 w 803"/>
                    <a:gd name="T1" fmla="*/ 0 h 430"/>
                    <a:gd name="T2" fmla="*/ 733 w 803"/>
                    <a:gd name="T3" fmla="*/ 41 h 430"/>
                    <a:gd name="T4" fmla="*/ 595 w 803"/>
                    <a:gd name="T5" fmla="*/ 124 h 430"/>
                    <a:gd name="T6" fmla="*/ 525 w 803"/>
                    <a:gd name="T7" fmla="*/ 166 h 430"/>
                    <a:gd name="T8" fmla="*/ 443 w 803"/>
                    <a:gd name="T9" fmla="*/ 207 h 430"/>
                    <a:gd name="T10" fmla="*/ 359 w 803"/>
                    <a:gd name="T11" fmla="*/ 248 h 430"/>
                    <a:gd name="T12" fmla="*/ 277 w 803"/>
                    <a:gd name="T13" fmla="*/ 290 h 430"/>
                    <a:gd name="T14" fmla="*/ 138 w 803"/>
                    <a:gd name="T15" fmla="*/ 359 h 430"/>
                    <a:gd name="T16" fmla="*/ 0 w 803"/>
                    <a:gd name="T17" fmla="*/ 429 h 430"/>
                    <a:gd name="T18" fmla="*/ 0 w 803"/>
                    <a:gd name="T19" fmla="*/ 429 h 430"/>
                    <a:gd name="T20" fmla="*/ 166 w 803"/>
                    <a:gd name="T21" fmla="*/ 345 h 430"/>
                    <a:gd name="T22" fmla="*/ 221 w 803"/>
                    <a:gd name="T23" fmla="*/ 304 h 430"/>
                    <a:gd name="T24" fmla="*/ 525 w 803"/>
                    <a:gd name="T25" fmla="*/ 152 h 430"/>
                    <a:gd name="T26" fmla="*/ 525 w 803"/>
                    <a:gd name="T27" fmla="*/ 152 h 430"/>
                    <a:gd name="T28" fmla="*/ 664 w 803"/>
                    <a:gd name="T29" fmla="*/ 69 h 430"/>
                    <a:gd name="T30" fmla="*/ 802 w 803"/>
                    <a:gd name="T31" fmla="*/ 0 h 430"/>
                    <a:gd name="T32" fmla="*/ 802 w 803"/>
                    <a:gd name="T33" fmla="*/ 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3" h="430">
                      <a:moveTo>
                        <a:pt x="802" y="0"/>
                      </a:moveTo>
                      <a:cubicBezTo>
                        <a:pt x="775" y="13"/>
                        <a:pt x="761" y="27"/>
                        <a:pt x="733" y="41"/>
                      </a:cubicBezTo>
                      <a:cubicBezTo>
                        <a:pt x="691" y="69"/>
                        <a:pt x="650" y="97"/>
                        <a:pt x="595" y="124"/>
                      </a:cubicBezTo>
                      <a:cubicBezTo>
                        <a:pt x="567" y="138"/>
                        <a:pt x="553" y="152"/>
                        <a:pt x="525" y="166"/>
                      </a:cubicBezTo>
                      <a:cubicBezTo>
                        <a:pt x="498" y="179"/>
                        <a:pt x="470" y="193"/>
                        <a:pt x="443" y="207"/>
                      </a:cubicBezTo>
                      <a:cubicBezTo>
                        <a:pt x="415" y="221"/>
                        <a:pt x="387" y="235"/>
                        <a:pt x="359" y="248"/>
                      </a:cubicBezTo>
                      <a:cubicBezTo>
                        <a:pt x="332" y="263"/>
                        <a:pt x="304" y="276"/>
                        <a:pt x="277" y="290"/>
                      </a:cubicBezTo>
                      <a:cubicBezTo>
                        <a:pt x="235" y="318"/>
                        <a:pt x="180" y="345"/>
                        <a:pt x="138" y="359"/>
                      </a:cubicBezTo>
                      <a:cubicBezTo>
                        <a:pt x="55" y="401"/>
                        <a:pt x="0" y="429"/>
                        <a:pt x="0" y="429"/>
                      </a:cubicBezTo>
                      <a:lnTo>
                        <a:pt x="0" y="429"/>
                      </a:lnTo>
                      <a:cubicBezTo>
                        <a:pt x="0" y="429"/>
                        <a:pt x="0" y="429"/>
                        <a:pt x="166" y="345"/>
                      </a:cubicBezTo>
                      <a:cubicBezTo>
                        <a:pt x="166" y="345"/>
                        <a:pt x="166" y="345"/>
                        <a:pt x="221" y="304"/>
                      </a:cubicBezTo>
                      <a:cubicBezTo>
                        <a:pt x="221" y="304"/>
                        <a:pt x="221" y="304"/>
                        <a:pt x="525" y="152"/>
                      </a:cubicBezTo>
                      <a:lnTo>
                        <a:pt x="525" y="152"/>
                      </a:lnTo>
                      <a:cubicBezTo>
                        <a:pt x="525" y="152"/>
                        <a:pt x="525" y="152"/>
                        <a:pt x="664" y="69"/>
                      </a:cubicBezTo>
                      <a:cubicBezTo>
                        <a:pt x="664" y="69"/>
                        <a:pt x="664" y="69"/>
                        <a:pt x="802" y="0"/>
                      </a:cubicBezTo>
                      <a:lnTo>
                        <a:pt x="802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šḻíḑé">
                  <a:extLst>
                    <a:ext uri="{FF2B5EF4-FFF2-40B4-BE49-F238E27FC236}">
                      <a16:creationId xmlns:a16="http://schemas.microsoft.com/office/drawing/2014/main" xmlns="" id="{DDC1E8CD-6A23-4DE3-BF01-94826672B758}"/>
                    </a:ext>
                  </a:extLst>
                </p:cNvPr>
                <p:cNvSpPr/>
                <p:nvPr/>
              </p:nvSpPr>
              <p:spPr bwMode="auto">
                <a:xfrm>
                  <a:off x="1077913" y="4032250"/>
                  <a:ext cx="309562" cy="165100"/>
                </a:xfrm>
                <a:custGeom>
                  <a:avLst/>
                  <a:gdLst>
                    <a:gd name="T0" fmla="*/ 857 w 858"/>
                    <a:gd name="T1" fmla="*/ 0 h 457"/>
                    <a:gd name="T2" fmla="*/ 732 w 858"/>
                    <a:gd name="T3" fmla="*/ 70 h 457"/>
                    <a:gd name="T4" fmla="*/ 594 w 858"/>
                    <a:gd name="T5" fmla="*/ 153 h 457"/>
                    <a:gd name="T6" fmla="*/ 511 w 858"/>
                    <a:gd name="T7" fmla="*/ 194 h 457"/>
                    <a:gd name="T8" fmla="*/ 442 w 858"/>
                    <a:gd name="T9" fmla="*/ 236 h 457"/>
                    <a:gd name="T10" fmla="*/ 359 w 858"/>
                    <a:gd name="T11" fmla="*/ 277 h 457"/>
                    <a:gd name="T12" fmla="*/ 275 w 858"/>
                    <a:gd name="T13" fmla="*/ 319 h 457"/>
                    <a:gd name="T14" fmla="*/ 137 w 858"/>
                    <a:gd name="T15" fmla="*/ 388 h 457"/>
                    <a:gd name="T16" fmla="*/ 0 w 858"/>
                    <a:gd name="T17" fmla="*/ 456 h 457"/>
                    <a:gd name="T18" fmla="*/ 68 w 858"/>
                    <a:gd name="T19" fmla="*/ 416 h 457"/>
                    <a:gd name="T20" fmla="*/ 345 w 858"/>
                    <a:gd name="T21" fmla="*/ 263 h 457"/>
                    <a:gd name="T22" fmla="*/ 663 w 858"/>
                    <a:gd name="T23" fmla="*/ 97 h 457"/>
                    <a:gd name="T24" fmla="*/ 843 w 858"/>
                    <a:gd name="T25" fmla="*/ 0 h 457"/>
                    <a:gd name="T26" fmla="*/ 857 w 858"/>
                    <a:gd name="T27" fmla="*/ 0 h 4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58" h="457">
                      <a:moveTo>
                        <a:pt x="857" y="0"/>
                      </a:moveTo>
                      <a:cubicBezTo>
                        <a:pt x="857" y="0"/>
                        <a:pt x="801" y="28"/>
                        <a:pt x="732" y="70"/>
                      </a:cubicBezTo>
                      <a:cubicBezTo>
                        <a:pt x="691" y="97"/>
                        <a:pt x="635" y="125"/>
                        <a:pt x="594" y="153"/>
                      </a:cubicBezTo>
                      <a:cubicBezTo>
                        <a:pt x="566" y="167"/>
                        <a:pt x="538" y="181"/>
                        <a:pt x="511" y="194"/>
                      </a:cubicBezTo>
                      <a:cubicBezTo>
                        <a:pt x="483" y="208"/>
                        <a:pt x="469" y="222"/>
                        <a:pt x="442" y="236"/>
                      </a:cubicBezTo>
                      <a:cubicBezTo>
                        <a:pt x="414" y="250"/>
                        <a:pt x="387" y="263"/>
                        <a:pt x="359" y="277"/>
                      </a:cubicBezTo>
                      <a:cubicBezTo>
                        <a:pt x="331" y="305"/>
                        <a:pt x="303" y="305"/>
                        <a:pt x="275" y="319"/>
                      </a:cubicBezTo>
                      <a:cubicBezTo>
                        <a:pt x="221" y="347"/>
                        <a:pt x="179" y="374"/>
                        <a:pt x="137" y="388"/>
                      </a:cubicBezTo>
                      <a:cubicBezTo>
                        <a:pt x="60" y="426"/>
                        <a:pt x="7" y="452"/>
                        <a:pt x="0" y="456"/>
                      </a:cubicBezTo>
                      <a:cubicBezTo>
                        <a:pt x="5" y="454"/>
                        <a:pt x="31" y="440"/>
                        <a:pt x="68" y="416"/>
                      </a:cubicBezTo>
                      <a:lnTo>
                        <a:pt x="345" y="263"/>
                      </a:lnTo>
                      <a:lnTo>
                        <a:pt x="663" y="97"/>
                      </a:lnTo>
                      <a:lnTo>
                        <a:pt x="843" y="0"/>
                      </a:lnTo>
                      <a:lnTo>
                        <a:pt x="857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S1idé">
                  <a:extLst>
                    <a:ext uri="{FF2B5EF4-FFF2-40B4-BE49-F238E27FC236}">
                      <a16:creationId xmlns:a16="http://schemas.microsoft.com/office/drawing/2014/main" xmlns="" id="{D7625493-A7DA-48C7-962E-D84A9B87B10B}"/>
                    </a:ext>
                  </a:extLst>
                </p:cNvPr>
                <p:cNvSpPr/>
                <p:nvPr/>
              </p:nvSpPr>
              <p:spPr bwMode="auto">
                <a:xfrm>
                  <a:off x="1101725" y="4035425"/>
                  <a:ext cx="274638" cy="147638"/>
                </a:xfrm>
                <a:custGeom>
                  <a:avLst/>
                  <a:gdLst>
                    <a:gd name="T0" fmla="*/ 595 w 763"/>
                    <a:gd name="T1" fmla="*/ 90 h 410"/>
                    <a:gd name="T2" fmla="*/ 277 w 763"/>
                    <a:gd name="T3" fmla="*/ 256 h 410"/>
                    <a:gd name="T4" fmla="*/ 0 w 763"/>
                    <a:gd name="T5" fmla="*/ 409 h 410"/>
                    <a:gd name="T6" fmla="*/ 56 w 763"/>
                    <a:gd name="T7" fmla="*/ 367 h 410"/>
                    <a:gd name="T8" fmla="*/ 194 w 763"/>
                    <a:gd name="T9" fmla="*/ 298 h 410"/>
                    <a:gd name="T10" fmla="*/ 277 w 763"/>
                    <a:gd name="T11" fmla="*/ 243 h 410"/>
                    <a:gd name="T12" fmla="*/ 346 w 763"/>
                    <a:gd name="T13" fmla="*/ 201 h 410"/>
                    <a:gd name="T14" fmla="*/ 429 w 763"/>
                    <a:gd name="T15" fmla="*/ 160 h 410"/>
                    <a:gd name="T16" fmla="*/ 512 w 763"/>
                    <a:gd name="T17" fmla="*/ 118 h 410"/>
                    <a:gd name="T18" fmla="*/ 651 w 763"/>
                    <a:gd name="T19" fmla="*/ 49 h 410"/>
                    <a:gd name="T20" fmla="*/ 727 w 763"/>
                    <a:gd name="T21" fmla="*/ 19 h 410"/>
                    <a:gd name="T22" fmla="*/ 595 w 763"/>
                    <a:gd name="T23" fmla="*/ 9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63" h="410">
                      <a:moveTo>
                        <a:pt x="595" y="90"/>
                      </a:moveTo>
                      <a:lnTo>
                        <a:pt x="277" y="256"/>
                      </a:lnTo>
                      <a:lnTo>
                        <a:pt x="0" y="409"/>
                      </a:lnTo>
                      <a:cubicBezTo>
                        <a:pt x="14" y="395"/>
                        <a:pt x="42" y="381"/>
                        <a:pt x="56" y="367"/>
                      </a:cubicBezTo>
                      <a:cubicBezTo>
                        <a:pt x="97" y="340"/>
                        <a:pt x="138" y="326"/>
                        <a:pt x="194" y="298"/>
                      </a:cubicBezTo>
                      <a:cubicBezTo>
                        <a:pt x="222" y="284"/>
                        <a:pt x="249" y="256"/>
                        <a:pt x="277" y="243"/>
                      </a:cubicBezTo>
                      <a:cubicBezTo>
                        <a:pt x="304" y="229"/>
                        <a:pt x="319" y="215"/>
                        <a:pt x="346" y="201"/>
                      </a:cubicBezTo>
                      <a:cubicBezTo>
                        <a:pt x="374" y="187"/>
                        <a:pt x="401" y="174"/>
                        <a:pt x="429" y="160"/>
                      </a:cubicBezTo>
                      <a:cubicBezTo>
                        <a:pt x="457" y="146"/>
                        <a:pt x="485" y="132"/>
                        <a:pt x="512" y="118"/>
                      </a:cubicBezTo>
                      <a:cubicBezTo>
                        <a:pt x="567" y="90"/>
                        <a:pt x="609" y="77"/>
                        <a:pt x="651" y="49"/>
                      </a:cubicBezTo>
                      <a:cubicBezTo>
                        <a:pt x="682" y="36"/>
                        <a:pt x="707" y="27"/>
                        <a:pt x="727" y="19"/>
                      </a:cubicBezTo>
                      <a:cubicBezTo>
                        <a:pt x="762" y="0"/>
                        <a:pt x="727" y="19"/>
                        <a:pt x="595" y="90"/>
                      </a:cubicBez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slïḓè">
                  <a:extLst>
                    <a:ext uri="{FF2B5EF4-FFF2-40B4-BE49-F238E27FC236}">
                      <a16:creationId xmlns:a16="http://schemas.microsoft.com/office/drawing/2014/main" xmlns="" id="{3617BE03-4F27-40DD-BCB5-A0DB8AF13949}"/>
                    </a:ext>
                  </a:extLst>
                </p:cNvPr>
                <p:cNvSpPr/>
                <p:nvPr/>
              </p:nvSpPr>
              <p:spPr bwMode="auto">
                <a:xfrm>
                  <a:off x="1211263" y="4127500"/>
                  <a:ext cx="228600" cy="127000"/>
                </a:xfrm>
                <a:custGeom>
                  <a:avLst/>
                  <a:gdLst>
                    <a:gd name="T0" fmla="*/ 636 w 637"/>
                    <a:gd name="T1" fmla="*/ 0 h 353"/>
                    <a:gd name="T2" fmla="*/ 608 w 637"/>
                    <a:gd name="T3" fmla="*/ 28 h 353"/>
                    <a:gd name="T4" fmla="*/ 484 w 637"/>
                    <a:gd name="T5" fmla="*/ 97 h 353"/>
                    <a:gd name="T6" fmla="*/ 415 w 637"/>
                    <a:gd name="T7" fmla="*/ 139 h 353"/>
                    <a:gd name="T8" fmla="*/ 346 w 637"/>
                    <a:gd name="T9" fmla="*/ 180 h 353"/>
                    <a:gd name="T10" fmla="*/ 276 w 637"/>
                    <a:gd name="T11" fmla="*/ 208 h 353"/>
                    <a:gd name="T12" fmla="*/ 193 w 637"/>
                    <a:gd name="T13" fmla="*/ 250 h 353"/>
                    <a:gd name="T14" fmla="*/ 69 w 637"/>
                    <a:gd name="T15" fmla="*/ 319 h 353"/>
                    <a:gd name="T16" fmla="*/ 47 w 637"/>
                    <a:gd name="T17" fmla="*/ 326 h 353"/>
                    <a:gd name="T18" fmla="*/ 262 w 637"/>
                    <a:gd name="T19" fmla="*/ 208 h 353"/>
                    <a:gd name="T20" fmla="*/ 567 w 637"/>
                    <a:gd name="T21" fmla="*/ 42 h 353"/>
                    <a:gd name="T22" fmla="*/ 636 w 637"/>
                    <a:gd name="T23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37" h="353">
                      <a:moveTo>
                        <a:pt x="636" y="0"/>
                      </a:moveTo>
                      <a:lnTo>
                        <a:pt x="608" y="28"/>
                      </a:lnTo>
                      <a:cubicBezTo>
                        <a:pt x="567" y="42"/>
                        <a:pt x="525" y="70"/>
                        <a:pt x="484" y="97"/>
                      </a:cubicBezTo>
                      <a:cubicBezTo>
                        <a:pt x="456" y="111"/>
                        <a:pt x="442" y="125"/>
                        <a:pt x="415" y="139"/>
                      </a:cubicBezTo>
                      <a:cubicBezTo>
                        <a:pt x="387" y="153"/>
                        <a:pt x="373" y="166"/>
                        <a:pt x="346" y="180"/>
                      </a:cubicBezTo>
                      <a:cubicBezTo>
                        <a:pt x="318" y="180"/>
                        <a:pt x="290" y="194"/>
                        <a:pt x="276" y="208"/>
                      </a:cubicBezTo>
                      <a:cubicBezTo>
                        <a:pt x="249" y="222"/>
                        <a:pt x="221" y="236"/>
                        <a:pt x="193" y="250"/>
                      </a:cubicBezTo>
                      <a:cubicBezTo>
                        <a:pt x="152" y="277"/>
                        <a:pt x="110" y="291"/>
                        <a:pt x="69" y="319"/>
                      </a:cubicBezTo>
                      <a:cubicBezTo>
                        <a:pt x="61" y="321"/>
                        <a:pt x="54" y="323"/>
                        <a:pt x="47" y="326"/>
                      </a:cubicBezTo>
                      <a:cubicBezTo>
                        <a:pt x="0" y="352"/>
                        <a:pt x="47" y="326"/>
                        <a:pt x="262" y="208"/>
                      </a:cubicBezTo>
                      <a:lnTo>
                        <a:pt x="567" y="42"/>
                      </a:lnTo>
                      <a:lnTo>
                        <a:pt x="636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ïṣḻïḑe">
                  <a:extLst>
                    <a:ext uri="{FF2B5EF4-FFF2-40B4-BE49-F238E27FC236}">
                      <a16:creationId xmlns:a16="http://schemas.microsoft.com/office/drawing/2014/main" xmlns="" id="{1294B7BD-F1AD-4F31-AFAF-04BEE3FDE19C}"/>
                    </a:ext>
                  </a:extLst>
                </p:cNvPr>
                <p:cNvSpPr/>
                <p:nvPr/>
              </p:nvSpPr>
              <p:spPr bwMode="auto">
                <a:xfrm>
                  <a:off x="1192213" y="4106863"/>
                  <a:ext cx="284162" cy="155575"/>
                </a:xfrm>
                <a:custGeom>
                  <a:avLst/>
                  <a:gdLst>
                    <a:gd name="T0" fmla="*/ 788 w 789"/>
                    <a:gd name="T1" fmla="*/ 0 h 430"/>
                    <a:gd name="T2" fmla="*/ 692 w 789"/>
                    <a:gd name="T3" fmla="*/ 55 h 430"/>
                    <a:gd name="T4" fmla="*/ 623 w 789"/>
                    <a:gd name="T5" fmla="*/ 97 h 430"/>
                    <a:gd name="T6" fmla="*/ 623 w 789"/>
                    <a:gd name="T7" fmla="*/ 97 h 430"/>
                    <a:gd name="T8" fmla="*/ 318 w 789"/>
                    <a:gd name="T9" fmla="*/ 263 h 430"/>
                    <a:gd name="T10" fmla="*/ 42 w 789"/>
                    <a:gd name="T11" fmla="*/ 415 h 430"/>
                    <a:gd name="T12" fmla="*/ 28 w 789"/>
                    <a:gd name="T13" fmla="*/ 415 h 430"/>
                    <a:gd name="T14" fmla="*/ 0 w 789"/>
                    <a:gd name="T15" fmla="*/ 429 h 430"/>
                    <a:gd name="T16" fmla="*/ 111 w 789"/>
                    <a:gd name="T17" fmla="*/ 346 h 430"/>
                    <a:gd name="T18" fmla="*/ 236 w 789"/>
                    <a:gd name="T19" fmla="*/ 277 h 430"/>
                    <a:gd name="T20" fmla="*/ 305 w 789"/>
                    <a:gd name="T21" fmla="*/ 235 h 430"/>
                    <a:gd name="T22" fmla="*/ 387 w 789"/>
                    <a:gd name="T23" fmla="*/ 194 h 430"/>
                    <a:gd name="T24" fmla="*/ 457 w 789"/>
                    <a:gd name="T25" fmla="*/ 166 h 430"/>
                    <a:gd name="T26" fmla="*/ 526 w 789"/>
                    <a:gd name="T27" fmla="*/ 125 h 430"/>
                    <a:gd name="T28" fmla="*/ 650 w 789"/>
                    <a:gd name="T29" fmla="*/ 55 h 430"/>
                    <a:gd name="T30" fmla="*/ 788 w 789"/>
                    <a:gd name="T31" fmla="*/ 0 h 430"/>
                    <a:gd name="T32" fmla="*/ 788 w 789"/>
                    <a:gd name="T33" fmla="*/ 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89" h="430">
                      <a:moveTo>
                        <a:pt x="788" y="0"/>
                      </a:moveTo>
                      <a:cubicBezTo>
                        <a:pt x="788" y="0"/>
                        <a:pt x="747" y="28"/>
                        <a:pt x="692" y="55"/>
                      </a:cubicBezTo>
                      <a:cubicBezTo>
                        <a:pt x="692" y="55"/>
                        <a:pt x="692" y="55"/>
                        <a:pt x="623" y="97"/>
                      </a:cubicBezTo>
                      <a:lnTo>
                        <a:pt x="623" y="97"/>
                      </a:lnTo>
                      <a:cubicBezTo>
                        <a:pt x="623" y="97"/>
                        <a:pt x="623" y="97"/>
                        <a:pt x="318" y="263"/>
                      </a:cubicBezTo>
                      <a:cubicBezTo>
                        <a:pt x="318" y="263"/>
                        <a:pt x="318" y="263"/>
                        <a:pt x="42" y="415"/>
                      </a:cubicBezTo>
                      <a:cubicBezTo>
                        <a:pt x="42" y="415"/>
                        <a:pt x="42" y="415"/>
                        <a:pt x="28" y="415"/>
                      </a:cubicBezTo>
                      <a:cubicBezTo>
                        <a:pt x="14" y="415"/>
                        <a:pt x="0" y="429"/>
                        <a:pt x="0" y="429"/>
                      </a:cubicBezTo>
                      <a:cubicBezTo>
                        <a:pt x="0" y="429"/>
                        <a:pt x="42" y="387"/>
                        <a:pt x="111" y="346"/>
                      </a:cubicBezTo>
                      <a:cubicBezTo>
                        <a:pt x="152" y="332"/>
                        <a:pt x="194" y="305"/>
                        <a:pt x="236" y="277"/>
                      </a:cubicBezTo>
                      <a:cubicBezTo>
                        <a:pt x="263" y="263"/>
                        <a:pt x="291" y="249"/>
                        <a:pt x="305" y="235"/>
                      </a:cubicBezTo>
                      <a:cubicBezTo>
                        <a:pt x="332" y="221"/>
                        <a:pt x="360" y="208"/>
                        <a:pt x="387" y="194"/>
                      </a:cubicBezTo>
                      <a:cubicBezTo>
                        <a:pt x="402" y="180"/>
                        <a:pt x="429" y="180"/>
                        <a:pt x="457" y="166"/>
                      </a:cubicBezTo>
                      <a:cubicBezTo>
                        <a:pt x="484" y="152"/>
                        <a:pt x="498" y="139"/>
                        <a:pt x="526" y="125"/>
                      </a:cubicBezTo>
                      <a:cubicBezTo>
                        <a:pt x="567" y="97"/>
                        <a:pt x="623" y="83"/>
                        <a:pt x="650" y="55"/>
                      </a:cubicBezTo>
                      <a:cubicBezTo>
                        <a:pt x="734" y="28"/>
                        <a:pt x="788" y="0"/>
                        <a:pt x="788" y="0"/>
                      </a:cubicBezTo>
                      <a:lnTo>
                        <a:pt x="788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ṡliḓè">
                  <a:extLst>
                    <a:ext uri="{FF2B5EF4-FFF2-40B4-BE49-F238E27FC236}">
                      <a16:creationId xmlns:a16="http://schemas.microsoft.com/office/drawing/2014/main" xmlns="" id="{2D3E3A18-F398-4E8F-BE15-0B9AD033086F}"/>
                    </a:ext>
                  </a:extLst>
                </p:cNvPr>
                <p:cNvSpPr/>
                <p:nvPr/>
              </p:nvSpPr>
              <p:spPr bwMode="auto">
                <a:xfrm>
                  <a:off x="1660525" y="3451225"/>
                  <a:ext cx="528638" cy="561975"/>
                </a:xfrm>
                <a:custGeom>
                  <a:avLst/>
                  <a:gdLst>
                    <a:gd name="T0" fmla="*/ 1466 w 1467"/>
                    <a:gd name="T1" fmla="*/ 994 h 1562"/>
                    <a:gd name="T2" fmla="*/ 1461 w 1467"/>
                    <a:gd name="T3" fmla="*/ 1046 h 1562"/>
                    <a:gd name="T4" fmla="*/ 470 w 1467"/>
                    <a:gd name="T5" fmla="*/ 1561 h 1562"/>
                    <a:gd name="T6" fmla="*/ 0 w 1467"/>
                    <a:gd name="T7" fmla="*/ 635 h 1562"/>
                    <a:gd name="T8" fmla="*/ 1244 w 1467"/>
                    <a:gd name="T9" fmla="*/ 0 h 1562"/>
                    <a:gd name="T10" fmla="*/ 1281 w 1467"/>
                    <a:gd name="T11" fmla="*/ 70 h 1562"/>
                    <a:gd name="T12" fmla="*/ 1418 w 1467"/>
                    <a:gd name="T13" fmla="*/ 515 h 1562"/>
                    <a:gd name="T14" fmla="*/ 1466 w 1467"/>
                    <a:gd name="T15" fmla="*/ 994 h 15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7" h="1562">
                      <a:moveTo>
                        <a:pt x="1466" y="994"/>
                      </a:moveTo>
                      <a:lnTo>
                        <a:pt x="1461" y="1046"/>
                      </a:lnTo>
                      <a:lnTo>
                        <a:pt x="470" y="1561"/>
                      </a:lnTo>
                      <a:lnTo>
                        <a:pt x="0" y="635"/>
                      </a:lnTo>
                      <a:lnTo>
                        <a:pt x="1244" y="0"/>
                      </a:lnTo>
                      <a:lnTo>
                        <a:pt x="1281" y="70"/>
                      </a:lnTo>
                      <a:lnTo>
                        <a:pt x="1418" y="515"/>
                      </a:lnTo>
                      <a:lnTo>
                        <a:pt x="1466" y="994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ṣḷíḍê">
                  <a:extLst>
                    <a:ext uri="{FF2B5EF4-FFF2-40B4-BE49-F238E27FC236}">
                      <a16:creationId xmlns:a16="http://schemas.microsoft.com/office/drawing/2014/main" xmlns="" id="{2526AB53-02D6-4780-BCFB-2330DA57DBA0}"/>
                    </a:ext>
                  </a:extLst>
                </p:cNvPr>
                <p:cNvSpPr/>
                <p:nvPr/>
              </p:nvSpPr>
              <p:spPr bwMode="auto">
                <a:xfrm>
                  <a:off x="492125" y="3360738"/>
                  <a:ext cx="544513" cy="598487"/>
                </a:xfrm>
                <a:custGeom>
                  <a:avLst/>
                  <a:gdLst>
                    <a:gd name="T0" fmla="*/ 25 w 1513"/>
                    <a:gd name="T1" fmla="*/ 767 h 1662"/>
                    <a:gd name="T2" fmla="*/ 164 w 1513"/>
                    <a:gd name="T3" fmla="*/ 322 h 1662"/>
                    <a:gd name="T4" fmla="*/ 338 w 1513"/>
                    <a:gd name="T5" fmla="*/ 0 h 1662"/>
                    <a:gd name="T6" fmla="*/ 1512 w 1513"/>
                    <a:gd name="T7" fmla="*/ 803 h 1662"/>
                    <a:gd name="T8" fmla="*/ 931 w 1513"/>
                    <a:gd name="T9" fmla="*/ 1661 h 1662"/>
                    <a:gd name="T10" fmla="*/ 0 w 1513"/>
                    <a:gd name="T11" fmla="*/ 1017 h 1662"/>
                    <a:gd name="T12" fmla="*/ 25 w 1513"/>
                    <a:gd name="T13" fmla="*/ 767 h 1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13" h="1662">
                      <a:moveTo>
                        <a:pt x="25" y="767"/>
                      </a:moveTo>
                      <a:lnTo>
                        <a:pt x="164" y="322"/>
                      </a:lnTo>
                      <a:lnTo>
                        <a:pt x="338" y="0"/>
                      </a:lnTo>
                      <a:lnTo>
                        <a:pt x="1512" y="803"/>
                      </a:lnTo>
                      <a:lnTo>
                        <a:pt x="931" y="1661"/>
                      </a:lnTo>
                      <a:lnTo>
                        <a:pt x="0" y="1017"/>
                      </a:lnTo>
                      <a:lnTo>
                        <a:pt x="25" y="767"/>
                      </a:ln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2" name="isḻiḍè">
                <a:extLst>
                  <a:ext uri="{FF2B5EF4-FFF2-40B4-BE49-F238E27FC236}">
                    <a16:creationId xmlns:a16="http://schemas.microsoft.com/office/drawing/2014/main" xmlns="" id="{034DA557-B2B6-4AEF-8709-9CDA2F9CE878}"/>
                  </a:ext>
                </a:extLst>
              </p:cNvPr>
              <p:cNvSpPr txBox="1"/>
              <p:nvPr/>
            </p:nvSpPr>
            <p:spPr>
              <a:xfrm>
                <a:off x="8105326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3" name="îṣliḍè">
                <a:extLst>
                  <a:ext uri="{FF2B5EF4-FFF2-40B4-BE49-F238E27FC236}">
                    <a16:creationId xmlns:a16="http://schemas.microsoft.com/office/drawing/2014/main" xmlns="" id="{CEFDA441-480C-4D83-93CB-2B1AD3AA2A20}"/>
                  </a:ext>
                </a:extLst>
              </p:cNvPr>
              <p:cNvSpPr txBox="1"/>
              <p:nvPr/>
            </p:nvSpPr>
            <p:spPr>
              <a:xfrm>
                <a:off x="8151088" y="4770160"/>
                <a:ext cx="3031262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D704083-120B-41DD-8369-CBF36D51F2ED}"/>
                </a:ext>
              </a:extLst>
            </p:cNvPr>
            <p:cNvCxnSpPr/>
            <p:nvPr/>
          </p:nvCxnSpPr>
          <p:spPr>
            <a:xfrm>
              <a:off x="4071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80EE66F-201C-4DED-A077-0AA415D0D050}"/>
                </a:ext>
              </a:extLst>
            </p:cNvPr>
            <p:cNvCxnSpPr/>
            <p:nvPr/>
          </p:nvCxnSpPr>
          <p:spPr>
            <a:xfrm>
              <a:off x="807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35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4de2957c-41a6-4efc-9d05-3e49b3770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îślïḑé"/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$ļídê"/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śḷïdê"/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îślïḓe"/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íṥľi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íSļi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ïṣḷídê"/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ḻïḍê"/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$lïḍê"/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íṣḷíḋê"/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ïśľï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iṣļi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iŝḷíḑè"/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ṣlïḍé"/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ṩ1íḋè"/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îšļïḋe"/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îṥļï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şḷî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iś1íḓé"/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ṩḷïďê"/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şḻïďè"/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iş1íḓê"/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ïṣľiḑ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ļî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16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fdb4f7d2-bc47-4eca-9fa1-04fdfe308a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230F2B-B029-4DEC-A850-C030C38384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9436" y="1614881"/>
            <a:ext cx="10096129" cy="3925600"/>
            <a:chOff x="1019436" y="1614881"/>
            <a:chExt cx="10096129" cy="3925600"/>
          </a:xfrm>
        </p:grpSpPr>
        <p:grpSp>
          <p:nvGrpSpPr>
            <p:cNvPr id="6" name="íŝľíḋé">
              <a:extLst>
                <a:ext uri="{FF2B5EF4-FFF2-40B4-BE49-F238E27FC236}">
                  <a16:creationId xmlns:a16="http://schemas.microsoft.com/office/drawing/2014/main" xmlns="" id="{ABA8E867-CB88-4FB6-85CE-77FE7E3B4EBD}"/>
                </a:ext>
              </a:extLst>
            </p:cNvPr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36" name="îṧ1iḓê">
                <a:extLst>
                  <a:ext uri="{FF2B5EF4-FFF2-40B4-BE49-F238E27FC236}">
                    <a16:creationId xmlns:a16="http://schemas.microsoft.com/office/drawing/2014/main" xmlns="" id="{F7B6D6D6-C938-42FE-806E-B09D60868CDE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sļïdé">
                <a:extLst>
                  <a:ext uri="{FF2B5EF4-FFF2-40B4-BE49-F238E27FC236}">
                    <a16:creationId xmlns:a16="http://schemas.microsoft.com/office/drawing/2014/main" xmlns="" id="{1F67FD54-CE64-44A4-A9A8-C8A71507A6E9}"/>
                  </a:ext>
                </a:extLst>
              </p:cNvPr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1îḋè">
              <a:extLst>
                <a:ext uri="{FF2B5EF4-FFF2-40B4-BE49-F238E27FC236}">
                  <a16:creationId xmlns:a16="http://schemas.microsoft.com/office/drawing/2014/main" xmlns="" id="{A3626991-47EB-4E80-9BFE-55817031AF76}"/>
                </a:ext>
              </a:extLst>
            </p:cNvPr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4" name="ïṥľíḑê">
                <a:extLst>
                  <a:ext uri="{FF2B5EF4-FFF2-40B4-BE49-F238E27FC236}">
                    <a16:creationId xmlns:a16="http://schemas.microsoft.com/office/drawing/2014/main" xmlns="" id="{8A47D626-68DD-40AF-A084-2B359DD0F96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1îḍé">
                <a:extLst>
                  <a:ext uri="{FF2B5EF4-FFF2-40B4-BE49-F238E27FC236}">
                    <a16:creationId xmlns:a16="http://schemas.microsoft.com/office/drawing/2014/main" xmlns="" id="{09EA1F5B-F3BE-4FB2-AACB-D0715D77042D}"/>
                  </a:ext>
                </a:extLst>
              </p:cNvPr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ṩlíḍê">
              <a:extLst>
                <a:ext uri="{FF2B5EF4-FFF2-40B4-BE49-F238E27FC236}">
                  <a16:creationId xmlns:a16="http://schemas.microsoft.com/office/drawing/2014/main" xmlns="" id="{93424B06-8E67-4F11-99CC-4FC9E64B172F}"/>
                </a:ext>
              </a:extLst>
            </p:cNvPr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2" name="ïšḷîḑè">
                <a:extLst>
                  <a:ext uri="{FF2B5EF4-FFF2-40B4-BE49-F238E27FC236}">
                    <a16:creationId xmlns:a16="http://schemas.microsoft.com/office/drawing/2014/main" xmlns="" id="{C08F5ACA-EBC8-4320-BAE9-7481BFE5E2E7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ṩḻïḑê">
                <a:extLst>
                  <a:ext uri="{FF2B5EF4-FFF2-40B4-BE49-F238E27FC236}">
                    <a16:creationId xmlns:a16="http://schemas.microsoft.com/office/drawing/2014/main" xmlns="" id="{5B81838C-BDE5-400B-8C68-F010FC4B6DD3}"/>
                  </a:ext>
                </a:extLst>
              </p:cNvPr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ṧľïďe">
              <a:extLst>
                <a:ext uri="{FF2B5EF4-FFF2-40B4-BE49-F238E27FC236}">
                  <a16:creationId xmlns:a16="http://schemas.microsoft.com/office/drawing/2014/main" xmlns="" id="{AE4C74F6-75D8-4672-962C-1D80894B1E0D}"/>
                </a:ext>
              </a:extLst>
            </p:cNvPr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0" name="iṥḷiďê">
                <a:extLst>
                  <a:ext uri="{FF2B5EF4-FFF2-40B4-BE49-F238E27FC236}">
                    <a16:creationId xmlns:a16="http://schemas.microsoft.com/office/drawing/2014/main" xmlns="" id="{8DB20FAA-40FA-431D-A9E5-FDB7EE573431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liḍê">
                <a:extLst>
                  <a:ext uri="{FF2B5EF4-FFF2-40B4-BE49-F238E27FC236}">
                    <a16:creationId xmlns:a16="http://schemas.microsoft.com/office/drawing/2014/main" xmlns="" id="{DF2AB89F-83A7-4307-BAA6-169D0F39CABD}"/>
                  </a:ext>
                </a:extLst>
              </p:cNvPr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ṥľíḓê">
              <a:extLst>
                <a:ext uri="{FF2B5EF4-FFF2-40B4-BE49-F238E27FC236}">
                  <a16:creationId xmlns:a16="http://schemas.microsoft.com/office/drawing/2014/main" xmlns="" id="{5FD82281-B2D6-47F2-BF91-1440F3EEAC2D}"/>
                </a:ext>
              </a:extLst>
            </p:cNvPr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28" name="íSļïḍè">
                <a:extLst>
                  <a:ext uri="{FF2B5EF4-FFF2-40B4-BE49-F238E27FC236}">
                    <a16:creationId xmlns:a16="http://schemas.microsoft.com/office/drawing/2014/main" xmlns="" id="{11935FFC-00F8-4A1E-AEB9-701F92B39C93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ľíḋê">
                <a:extLst>
                  <a:ext uri="{FF2B5EF4-FFF2-40B4-BE49-F238E27FC236}">
                    <a16:creationId xmlns:a16="http://schemas.microsoft.com/office/drawing/2014/main" xmlns="" id="{330DA2F6-9A87-4239-A1CA-0D65355D26C4}"/>
                  </a:ext>
                </a:extLst>
              </p:cNvPr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Sļíďé">
              <a:extLst>
                <a:ext uri="{FF2B5EF4-FFF2-40B4-BE49-F238E27FC236}">
                  <a16:creationId xmlns:a16="http://schemas.microsoft.com/office/drawing/2014/main" xmlns="" id="{68211F24-7BAC-4CA5-9731-F34CBC8FCF03}"/>
                </a:ext>
              </a:extLst>
            </p:cNvPr>
            <p:cNvSpPr/>
            <p:nvPr/>
          </p:nvSpPr>
          <p:spPr>
            <a:xfrm>
              <a:off x="1597286" y="1614881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ïsḻîḋe">
              <a:extLst>
                <a:ext uri="{FF2B5EF4-FFF2-40B4-BE49-F238E27FC236}">
                  <a16:creationId xmlns:a16="http://schemas.microsoft.com/office/drawing/2014/main" xmlns="" id="{7057E3FC-9D41-4716-8D1A-E03B8F279E2A}"/>
                </a:ext>
              </a:extLst>
            </p:cNvPr>
            <p:cNvSpPr/>
            <p:nvPr/>
          </p:nvSpPr>
          <p:spPr>
            <a:xfrm>
              <a:off x="1597287" y="1967667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iṥḷiḓê">
              <a:extLst>
                <a:ext uri="{FF2B5EF4-FFF2-40B4-BE49-F238E27FC236}">
                  <a16:creationId xmlns:a16="http://schemas.microsoft.com/office/drawing/2014/main" xmlns="" id="{410AAC8E-7EDF-4D44-90E5-6E8562126706}"/>
                </a:ext>
              </a:extLst>
            </p:cNvPr>
            <p:cNvSpPr/>
            <p:nvPr/>
          </p:nvSpPr>
          <p:spPr>
            <a:xfrm>
              <a:off x="1597286" y="2390879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šļïḋé">
              <a:extLst>
                <a:ext uri="{FF2B5EF4-FFF2-40B4-BE49-F238E27FC236}">
                  <a16:creationId xmlns:a16="http://schemas.microsoft.com/office/drawing/2014/main" xmlns="" id="{9EA646FC-7C99-490A-ABFA-5E585000EC83}"/>
                </a:ext>
              </a:extLst>
            </p:cNvPr>
            <p:cNvSpPr/>
            <p:nvPr/>
          </p:nvSpPr>
          <p:spPr>
            <a:xfrm>
              <a:off x="1597287" y="2743665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îs1îḑè">
              <a:extLst>
                <a:ext uri="{FF2B5EF4-FFF2-40B4-BE49-F238E27FC236}">
                  <a16:creationId xmlns:a16="http://schemas.microsoft.com/office/drawing/2014/main" xmlns="" id="{384FB82C-558F-44E5-9900-8EE67CF20886}"/>
                </a:ext>
              </a:extLst>
            </p:cNvPr>
            <p:cNvSpPr/>
            <p:nvPr/>
          </p:nvSpPr>
          <p:spPr>
            <a:xfrm>
              <a:off x="1597286" y="320623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ṥlïďê">
              <a:extLst>
                <a:ext uri="{FF2B5EF4-FFF2-40B4-BE49-F238E27FC236}">
                  <a16:creationId xmlns:a16="http://schemas.microsoft.com/office/drawing/2014/main" xmlns="" id="{A020F00D-856A-4138-A274-46CD5DEBF656}"/>
                </a:ext>
              </a:extLst>
            </p:cNvPr>
            <p:cNvSpPr/>
            <p:nvPr/>
          </p:nvSpPr>
          <p:spPr>
            <a:xfrm>
              <a:off x="1597287" y="355901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ṣļïḍe">
              <a:extLst>
                <a:ext uri="{FF2B5EF4-FFF2-40B4-BE49-F238E27FC236}">
                  <a16:creationId xmlns:a16="http://schemas.microsoft.com/office/drawing/2014/main" xmlns="" id="{A65BF35D-F83B-4926-8AA8-A5E1A4CF7847}"/>
                </a:ext>
              </a:extLst>
            </p:cNvPr>
            <p:cNvSpPr/>
            <p:nvPr/>
          </p:nvSpPr>
          <p:spPr>
            <a:xfrm>
              <a:off x="1597286" y="400171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ïšḷîďê">
              <a:extLst>
                <a:ext uri="{FF2B5EF4-FFF2-40B4-BE49-F238E27FC236}">
                  <a16:creationId xmlns:a16="http://schemas.microsoft.com/office/drawing/2014/main" xmlns="" id="{93FAA72C-D808-432D-A06F-2A0867F60626}"/>
                </a:ext>
              </a:extLst>
            </p:cNvPr>
            <p:cNvSpPr/>
            <p:nvPr/>
          </p:nvSpPr>
          <p:spPr>
            <a:xfrm>
              <a:off x="1597287" y="435449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sľîdè">
              <a:extLst>
                <a:ext uri="{FF2B5EF4-FFF2-40B4-BE49-F238E27FC236}">
                  <a16:creationId xmlns:a16="http://schemas.microsoft.com/office/drawing/2014/main" xmlns="" id="{F6FD0424-5DE8-4C75-9083-6CAE6C5D88F5}"/>
                </a:ext>
              </a:extLst>
            </p:cNvPr>
            <p:cNvSpPr/>
            <p:nvPr/>
          </p:nvSpPr>
          <p:spPr>
            <a:xfrm>
              <a:off x="1597286" y="4831214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íśḻïḑê">
              <a:extLst>
                <a:ext uri="{FF2B5EF4-FFF2-40B4-BE49-F238E27FC236}">
                  <a16:creationId xmlns:a16="http://schemas.microsoft.com/office/drawing/2014/main" xmlns="" id="{8D0D2BC5-4E12-4B0E-AC73-6437CC77D623}"/>
                </a:ext>
              </a:extLst>
            </p:cNvPr>
            <p:cNvSpPr/>
            <p:nvPr/>
          </p:nvSpPr>
          <p:spPr>
            <a:xfrm>
              <a:off x="1597287" y="5184000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î$ļîďé">
              <a:extLst>
                <a:ext uri="{FF2B5EF4-FFF2-40B4-BE49-F238E27FC236}">
                  <a16:creationId xmlns:a16="http://schemas.microsoft.com/office/drawing/2014/main" xmlns="" id="{25AF87DC-B3C3-4F36-8A74-85B2F8EBCA79}"/>
                </a:ext>
              </a:extLst>
            </p:cNvPr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ļïḓe">
              <a:extLst>
                <a:ext uri="{FF2B5EF4-FFF2-40B4-BE49-F238E27FC236}">
                  <a16:creationId xmlns:a16="http://schemas.microsoft.com/office/drawing/2014/main" xmlns="" id="{59ED0E4A-1FFD-43DA-8FEB-FC914383C660}"/>
                </a:ext>
              </a:extLst>
            </p:cNvPr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íṥļíḋè">
              <a:extLst>
                <a:ext uri="{FF2B5EF4-FFF2-40B4-BE49-F238E27FC236}">
                  <a16:creationId xmlns:a16="http://schemas.microsoft.com/office/drawing/2014/main" xmlns="" id="{191ABC1A-44CE-4AA4-9942-EF70740BE62D}"/>
                </a:ext>
              </a:extLst>
            </p:cNvPr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$1iďè">
              <a:extLst>
                <a:ext uri="{FF2B5EF4-FFF2-40B4-BE49-F238E27FC236}">
                  <a16:creationId xmlns:a16="http://schemas.microsoft.com/office/drawing/2014/main" xmlns="" id="{F7189823-1716-463B-9D07-B2ACE9B4FBA6}"/>
                </a:ext>
              </a:extLst>
            </p:cNvPr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iSľïḓé">
              <a:extLst>
                <a:ext uri="{FF2B5EF4-FFF2-40B4-BE49-F238E27FC236}">
                  <a16:creationId xmlns:a16="http://schemas.microsoft.com/office/drawing/2014/main" xmlns="" id="{3F83C17D-42B3-4163-8FE3-39D4EEF4F4C2}"/>
                </a:ext>
              </a:extLst>
            </p:cNvPr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1îḋe">
              <a:extLst>
                <a:ext uri="{FF2B5EF4-FFF2-40B4-BE49-F238E27FC236}">
                  <a16:creationId xmlns:a16="http://schemas.microsoft.com/office/drawing/2014/main" xmlns="" id="{164FB686-BD60-4A0B-8F55-A4F760FBBC4C}"/>
                </a:ext>
              </a:extLst>
            </p:cNvPr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î$ḻiḓê">
              <a:extLst>
                <a:ext uri="{FF2B5EF4-FFF2-40B4-BE49-F238E27FC236}">
                  <a16:creationId xmlns:a16="http://schemas.microsoft.com/office/drawing/2014/main" xmlns="" id="{B6E0786A-7BB5-487F-BF4C-F241960396E8}"/>
                </a:ext>
              </a:extLst>
            </p:cNvPr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46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1c0bca05-7efe-4b36-a9ae-f1484367d7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5400" y="2011687"/>
            <a:ext cx="10825088" cy="3556832"/>
            <a:chOff x="695400" y="2011687"/>
            <a:chExt cx="10825088" cy="3556832"/>
          </a:xfrm>
        </p:grpSpPr>
        <p:sp>
          <p:nvSpPr>
            <p:cNvPr id="6" name="iś1ïďè">
              <a:extLst>
                <a:ext uri="{FF2B5EF4-FFF2-40B4-BE49-F238E27FC236}">
                  <a16:creationId xmlns:a16="http://schemas.microsoft.com/office/drawing/2014/main" xmlns="" id="{B94C789A-086C-4C0F-899D-BDAE2E2B86BA}"/>
                </a:ext>
              </a:extLst>
            </p:cNvPr>
            <p:cNvSpPr/>
            <p:nvPr/>
          </p:nvSpPr>
          <p:spPr bwMode="auto">
            <a:xfrm>
              <a:off x="1111519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ḻíďe">
              <a:extLst>
                <a:ext uri="{FF2B5EF4-FFF2-40B4-BE49-F238E27FC236}">
                  <a16:creationId xmlns:a16="http://schemas.microsoft.com/office/drawing/2014/main" xmlns="" id="{480D81CB-2A50-4A67-A023-3266AF6790C1}"/>
                </a:ext>
              </a:extLst>
            </p:cNvPr>
            <p:cNvSpPr/>
            <p:nvPr/>
          </p:nvSpPr>
          <p:spPr bwMode="auto">
            <a:xfrm>
              <a:off x="1100849" y="2546635"/>
              <a:ext cx="1410197" cy="45791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ṡ1iḓè">
              <a:extLst>
                <a:ext uri="{FF2B5EF4-FFF2-40B4-BE49-F238E27FC236}">
                  <a16:creationId xmlns:a16="http://schemas.microsoft.com/office/drawing/2014/main" xmlns="" id="{E5AA4E90-C9D3-4E15-8A05-D252D15E6CAA}"/>
                </a:ext>
              </a:extLst>
            </p:cNvPr>
            <p:cNvSpPr txBox="1"/>
            <p:nvPr/>
          </p:nvSpPr>
          <p:spPr>
            <a:xfrm>
              <a:off x="1090180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îṧľîďê">
              <a:extLst>
                <a:ext uri="{FF2B5EF4-FFF2-40B4-BE49-F238E27FC236}">
                  <a16:creationId xmlns:a16="http://schemas.microsoft.com/office/drawing/2014/main" xmlns="" id="{F4B4443F-A787-4BE0-9E32-973921118F61}"/>
                </a:ext>
              </a:extLst>
            </p:cNvPr>
            <p:cNvSpPr txBox="1"/>
            <p:nvPr/>
          </p:nvSpPr>
          <p:spPr bwMode="auto">
            <a:xfrm>
              <a:off x="1246822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íŝ1îďé" title="MJ8JxobmQhO5YsZmEcy6DZVp0AZTfE39zvT5PAyas4bMl">
              <a:extLst>
                <a:ext uri="{FF2B5EF4-FFF2-40B4-BE49-F238E27FC236}">
                  <a16:creationId xmlns:a16="http://schemas.microsoft.com/office/drawing/2014/main" xmlns="" id="{6CC1D061-359B-4AC9-BAC5-71679040F81C}"/>
                </a:ext>
              </a:extLst>
            </p:cNvPr>
            <p:cNvGrpSpPr/>
            <p:nvPr/>
          </p:nvGrpSpPr>
          <p:grpSpPr>
            <a:xfrm>
              <a:off x="1532897" y="3993401"/>
              <a:ext cx="520916" cy="520914"/>
              <a:chOff x="2406923" y="2845390"/>
              <a:chExt cx="571222" cy="571221"/>
            </a:xfrm>
          </p:grpSpPr>
          <p:sp>
            <p:nvSpPr>
              <p:cNvPr id="44" name="îşlïḑe">
                <a:extLst>
                  <a:ext uri="{FF2B5EF4-FFF2-40B4-BE49-F238E27FC236}">
                    <a16:creationId xmlns:a16="http://schemas.microsoft.com/office/drawing/2014/main" xmlns="" id="{AEF9DC83-F6A5-4C25-9205-D813C6DFD9A9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ṧ1iḋe" title="ry6MHxwOH8WsTKLSa514qPVJnvhhWFnRDjZGIbRZNsFBp">
                <a:extLst>
                  <a:ext uri="{FF2B5EF4-FFF2-40B4-BE49-F238E27FC236}">
                    <a16:creationId xmlns:a16="http://schemas.microsoft.com/office/drawing/2014/main" xmlns="" id="{BBCD557F-D5E9-4DF2-A1B9-1B5F643770E5}"/>
                  </a:ext>
                </a:extLst>
              </p:cNvPr>
              <p:cNvSpPr/>
              <p:nvPr/>
            </p:nvSpPr>
            <p:spPr bwMode="auto">
              <a:xfrm>
                <a:off x="2540113" y="2998524"/>
                <a:ext cx="304843" cy="264949"/>
              </a:xfrm>
              <a:custGeom>
                <a:avLst/>
                <a:gdLst>
                  <a:gd name="connsiteX0" fmla="*/ 427885 w 601094"/>
                  <a:gd name="connsiteY0" fmla="*/ 274980 h 522431"/>
                  <a:gd name="connsiteX1" fmla="*/ 432269 w 601094"/>
                  <a:gd name="connsiteY1" fmla="*/ 321660 h 522431"/>
                  <a:gd name="connsiteX2" fmla="*/ 431295 w 601094"/>
                  <a:gd name="connsiteY2" fmla="*/ 429121 h 522431"/>
                  <a:gd name="connsiteX3" fmla="*/ 453455 w 601094"/>
                  <a:gd name="connsiteY3" fmla="*/ 417208 h 522431"/>
                  <a:gd name="connsiteX4" fmla="*/ 448585 w 601094"/>
                  <a:gd name="connsiteY4" fmla="*/ 349619 h 522431"/>
                  <a:gd name="connsiteX5" fmla="*/ 448585 w 601094"/>
                  <a:gd name="connsiteY5" fmla="*/ 301238 h 522431"/>
                  <a:gd name="connsiteX6" fmla="*/ 427885 w 601094"/>
                  <a:gd name="connsiteY6" fmla="*/ 274980 h 522431"/>
                  <a:gd name="connsiteX7" fmla="*/ 352921 w 601094"/>
                  <a:gd name="connsiteY7" fmla="*/ 272822 h 522431"/>
                  <a:gd name="connsiteX8" fmla="*/ 354868 w 601094"/>
                  <a:gd name="connsiteY8" fmla="*/ 371774 h 522431"/>
                  <a:gd name="connsiteX9" fmla="*/ 351947 w 601094"/>
                  <a:gd name="connsiteY9" fmla="*/ 423317 h 522431"/>
                  <a:gd name="connsiteX10" fmla="*/ 378481 w 601094"/>
                  <a:gd name="connsiteY10" fmla="*/ 441065 h 522431"/>
                  <a:gd name="connsiteX11" fmla="*/ 386514 w 601094"/>
                  <a:gd name="connsiteY11" fmla="*/ 411647 h 522431"/>
                  <a:gd name="connsiteX12" fmla="*/ 385297 w 601094"/>
                  <a:gd name="connsiteY12" fmla="*/ 362535 h 522431"/>
                  <a:gd name="connsiteX13" fmla="*/ 388461 w 601094"/>
                  <a:gd name="connsiteY13" fmla="*/ 301511 h 522431"/>
                  <a:gd name="connsiteX14" fmla="*/ 356816 w 601094"/>
                  <a:gd name="connsiteY14" fmla="*/ 273795 h 522431"/>
                  <a:gd name="connsiteX15" fmla="*/ 352921 w 601094"/>
                  <a:gd name="connsiteY15" fmla="*/ 272822 h 522431"/>
                  <a:gd name="connsiteX16" fmla="*/ 276425 w 601094"/>
                  <a:gd name="connsiteY16" fmla="*/ 271096 h 522431"/>
                  <a:gd name="connsiteX17" fmla="*/ 279350 w 601094"/>
                  <a:gd name="connsiteY17" fmla="*/ 382676 h 522431"/>
                  <a:gd name="connsiteX18" fmla="*/ 278131 w 601094"/>
                  <a:gd name="connsiteY18" fmla="*/ 427892 h 522431"/>
                  <a:gd name="connsiteX19" fmla="*/ 302017 w 601094"/>
                  <a:gd name="connsiteY19" fmla="*/ 447096 h 522431"/>
                  <a:gd name="connsiteX20" fmla="*/ 308841 w 601094"/>
                  <a:gd name="connsiteY20" fmla="*/ 393859 h 522431"/>
                  <a:gd name="connsiteX21" fmla="*/ 309816 w 601094"/>
                  <a:gd name="connsiteY21" fmla="*/ 321660 h 522431"/>
                  <a:gd name="connsiteX22" fmla="*/ 313472 w 601094"/>
                  <a:gd name="connsiteY22" fmla="*/ 278875 h 522431"/>
                  <a:gd name="connsiteX23" fmla="*/ 281787 w 601094"/>
                  <a:gd name="connsiteY23" fmla="*/ 273041 h 522431"/>
                  <a:gd name="connsiteX24" fmla="*/ 276425 w 601094"/>
                  <a:gd name="connsiteY24" fmla="*/ 271096 h 522431"/>
                  <a:gd name="connsiteX25" fmla="*/ 207982 w 601094"/>
                  <a:gd name="connsiteY25" fmla="*/ 270139 h 522431"/>
                  <a:gd name="connsiteX26" fmla="*/ 212122 w 601094"/>
                  <a:gd name="connsiteY26" fmla="*/ 371024 h 522431"/>
                  <a:gd name="connsiteX27" fmla="*/ 213826 w 601094"/>
                  <a:gd name="connsiteY27" fmla="*/ 428880 h 522431"/>
                  <a:gd name="connsiteX28" fmla="*/ 219427 w 601094"/>
                  <a:gd name="connsiteY28" fmla="*/ 447842 h 522431"/>
                  <a:gd name="connsiteX29" fmla="*/ 237689 w 601094"/>
                  <a:gd name="connsiteY29" fmla="*/ 443709 h 522431"/>
                  <a:gd name="connsiteX30" fmla="*/ 236472 w 601094"/>
                  <a:gd name="connsiteY30" fmla="*/ 345013 h 522431"/>
                  <a:gd name="connsiteX31" fmla="*/ 237446 w 601094"/>
                  <a:gd name="connsiteY31" fmla="*/ 302228 h 522431"/>
                  <a:gd name="connsiteX32" fmla="*/ 213339 w 601094"/>
                  <a:gd name="connsiteY32" fmla="*/ 272570 h 522431"/>
                  <a:gd name="connsiteX33" fmla="*/ 207982 w 601094"/>
                  <a:gd name="connsiteY33" fmla="*/ 270139 h 522431"/>
                  <a:gd name="connsiteX34" fmla="*/ 167332 w 601094"/>
                  <a:gd name="connsiteY34" fmla="*/ 268198 h 522431"/>
                  <a:gd name="connsiteX35" fmla="*/ 141519 w 601094"/>
                  <a:gd name="connsiteY35" fmla="*/ 270872 h 522431"/>
                  <a:gd name="connsiteX36" fmla="*/ 136893 w 601094"/>
                  <a:gd name="connsiteY36" fmla="*/ 269657 h 522431"/>
                  <a:gd name="connsiteX37" fmla="*/ 141032 w 601094"/>
                  <a:gd name="connsiteY37" fmla="*/ 391464 h 522431"/>
                  <a:gd name="connsiteX38" fmla="*/ 138354 w 601094"/>
                  <a:gd name="connsiteY38" fmla="*/ 445924 h 522431"/>
                  <a:gd name="connsiteX39" fmla="*/ 167332 w 601094"/>
                  <a:gd name="connsiteY39" fmla="*/ 431823 h 522431"/>
                  <a:gd name="connsiteX40" fmla="*/ 168793 w 601094"/>
                  <a:gd name="connsiteY40" fmla="*/ 322172 h 522431"/>
                  <a:gd name="connsiteX41" fmla="*/ 167332 w 601094"/>
                  <a:gd name="connsiteY41" fmla="*/ 268198 h 522431"/>
                  <a:gd name="connsiteX42" fmla="*/ 424963 w 601094"/>
                  <a:gd name="connsiteY42" fmla="*/ 258205 h 522431"/>
                  <a:gd name="connsiteX43" fmla="*/ 470015 w 601094"/>
                  <a:gd name="connsiteY43" fmla="*/ 309504 h 522431"/>
                  <a:gd name="connsiteX44" fmla="*/ 468797 w 601094"/>
                  <a:gd name="connsiteY44" fmla="*/ 403836 h 522431"/>
                  <a:gd name="connsiteX45" fmla="*/ 467336 w 601094"/>
                  <a:gd name="connsiteY45" fmla="*/ 447112 h 522431"/>
                  <a:gd name="connsiteX46" fmla="*/ 417658 w 601094"/>
                  <a:gd name="connsiteY46" fmla="*/ 434469 h 522431"/>
                  <a:gd name="connsiteX47" fmla="*/ 418632 w 601094"/>
                  <a:gd name="connsiteY47" fmla="*/ 335761 h 522431"/>
                  <a:gd name="connsiteX48" fmla="*/ 415222 w 601094"/>
                  <a:gd name="connsiteY48" fmla="*/ 267687 h 522431"/>
                  <a:gd name="connsiteX49" fmla="*/ 419362 w 601094"/>
                  <a:gd name="connsiteY49" fmla="*/ 262824 h 522431"/>
                  <a:gd name="connsiteX50" fmla="*/ 424963 w 601094"/>
                  <a:gd name="connsiteY50" fmla="*/ 258205 h 522431"/>
                  <a:gd name="connsiteX51" fmla="*/ 356816 w 601094"/>
                  <a:gd name="connsiteY51" fmla="*/ 257749 h 522431"/>
                  <a:gd name="connsiteX52" fmla="*/ 392356 w 601094"/>
                  <a:gd name="connsiteY52" fmla="*/ 258478 h 522431"/>
                  <a:gd name="connsiteX53" fmla="*/ 398685 w 601094"/>
                  <a:gd name="connsiteY53" fmla="*/ 263340 h 522431"/>
                  <a:gd name="connsiteX54" fmla="*/ 400876 w 601094"/>
                  <a:gd name="connsiteY54" fmla="*/ 423803 h 522431"/>
                  <a:gd name="connsiteX55" fmla="*/ 366066 w 601094"/>
                  <a:gd name="connsiteY55" fmla="*/ 455652 h 522431"/>
                  <a:gd name="connsiteX56" fmla="*/ 340019 w 601094"/>
                  <a:gd name="connsiteY56" fmla="*/ 412133 h 522431"/>
                  <a:gd name="connsiteX57" fmla="*/ 344401 w 601094"/>
                  <a:gd name="connsiteY57" fmla="*/ 260909 h 522431"/>
                  <a:gd name="connsiteX58" fmla="*/ 352434 w 601094"/>
                  <a:gd name="connsiteY58" fmla="*/ 258964 h 522431"/>
                  <a:gd name="connsiteX59" fmla="*/ 356816 w 601094"/>
                  <a:gd name="connsiteY59" fmla="*/ 257749 h 522431"/>
                  <a:gd name="connsiteX60" fmla="*/ 213339 w 601094"/>
                  <a:gd name="connsiteY60" fmla="*/ 256040 h 522431"/>
                  <a:gd name="connsiteX61" fmla="*/ 252787 w 601094"/>
                  <a:gd name="connsiteY61" fmla="*/ 302228 h 522431"/>
                  <a:gd name="connsiteX62" fmla="*/ 250595 w 601094"/>
                  <a:gd name="connsiteY62" fmla="*/ 454405 h 522431"/>
                  <a:gd name="connsiteX63" fmla="*/ 243290 w 601094"/>
                  <a:gd name="connsiteY63" fmla="*/ 461455 h 522431"/>
                  <a:gd name="connsiteX64" fmla="*/ 207738 w 601094"/>
                  <a:gd name="connsiteY64" fmla="*/ 461455 h 522431"/>
                  <a:gd name="connsiteX65" fmla="*/ 201164 w 601094"/>
                  <a:gd name="connsiteY65" fmla="*/ 454891 h 522431"/>
                  <a:gd name="connsiteX66" fmla="*/ 199459 w 601094"/>
                  <a:gd name="connsiteY66" fmla="*/ 342825 h 522431"/>
                  <a:gd name="connsiteX67" fmla="*/ 198972 w 601094"/>
                  <a:gd name="connsiteY67" fmla="*/ 265277 h 522431"/>
                  <a:gd name="connsiteX68" fmla="*/ 205790 w 601094"/>
                  <a:gd name="connsiteY68" fmla="*/ 262360 h 522431"/>
                  <a:gd name="connsiteX69" fmla="*/ 213339 w 601094"/>
                  <a:gd name="connsiteY69" fmla="*/ 256040 h 522431"/>
                  <a:gd name="connsiteX70" fmla="*/ 281787 w 601094"/>
                  <a:gd name="connsiteY70" fmla="*/ 255781 h 522431"/>
                  <a:gd name="connsiteX71" fmla="*/ 327608 w 601094"/>
                  <a:gd name="connsiteY71" fmla="*/ 286897 h 522431"/>
                  <a:gd name="connsiteX72" fmla="*/ 323708 w 601094"/>
                  <a:gd name="connsiteY72" fmla="*/ 451472 h 522431"/>
                  <a:gd name="connsiteX73" fmla="*/ 316884 w 601094"/>
                  <a:gd name="connsiteY73" fmla="*/ 458279 h 522431"/>
                  <a:gd name="connsiteX74" fmla="*/ 262533 w 601094"/>
                  <a:gd name="connsiteY74" fmla="*/ 435914 h 522431"/>
                  <a:gd name="connsiteX75" fmla="*/ 267895 w 601094"/>
                  <a:gd name="connsiteY75" fmla="*/ 264289 h 522431"/>
                  <a:gd name="connsiteX76" fmla="*/ 273744 w 601094"/>
                  <a:gd name="connsiteY76" fmla="*/ 262831 h 522431"/>
                  <a:gd name="connsiteX77" fmla="*/ 281787 w 601094"/>
                  <a:gd name="connsiteY77" fmla="*/ 255781 h 522431"/>
                  <a:gd name="connsiteX78" fmla="*/ 163192 w 601094"/>
                  <a:gd name="connsiteY78" fmla="*/ 253367 h 522431"/>
                  <a:gd name="connsiteX79" fmla="*/ 179751 w 601094"/>
                  <a:gd name="connsiteY79" fmla="*/ 264794 h 522431"/>
                  <a:gd name="connsiteX80" fmla="*/ 176829 w 601094"/>
                  <a:gd name="connsiteY80" fmla="*/ 354508 h 522431"/>
                  <a:gd name="connsiteX81" fmla="*/ 177073 w 601094"/>
                  <a:gd name="connsiteY81" fmla="*/ 422341 h 522431"/>
                  <a:gd name="connsiteX82" fmla="*/ 176099 w 601094"/>
                  <a:gd name="connsiteY82" fmla="*/ 457108 h 522431"/>
                  <a:gd name="connsiteX83" fmla="*/ 132996 w 601094"/>
                  <a:gd name="connsiteY83" fmla="*/ 460755 h 522431"/>
                  <a:gd name="connsiteX84" fmla="*/ 130074 w 601094"/>
                  <a:gd name="connsiteY84" fmla="*/ 457838 h 522431"/>
                  <a:gd name="connsiteX85" fmla="*/ 132266 w 601094"/>
                  <a:gd name="connsiteY85" fmla="*/ 255312 h 522431"/>
                  <a:gd name="connsiteX86" fmla="*/ 136406 w 601094"/>
                  <a:gd name="connsiteY86" fmla="*/ 255798 h 522431"/>
                  <a:gd name="connsiteX87" fmla="*/ 141519 w 601094"/>
                  <a:gd name="connsiteY87" fmla="*/ 253610 h 522431"/>
                  <a:gd name="connsiteX88" fmla="*/ 163192 w 601094"/>
                  <a:gd name="connsiteY88" fmla="*/ 253367 h 522431"/>
                  <a:gd name="connsiteX89" fmla="*/ 15157 w 601094"/>
                  <a:gd name="connsiteY89" fmla="*/ 218612 h 522431"/>
                  <a:gd name="connsiteX90" fmla="*/ 20027 w 601094"/>
                  <a:gd name="connsiteY90" fmla="*/ 391686 h 522431"/>
                  <a:gd name="connsiteX91" fmla="*/ 17592 w 601094"/>
                  <a:gd name="connsiteY91" fmla="*/ 493293 h 522431"/>
                  <a:gd name="connsiteX92" fmla="*/ 79445 w 601094"/>
                  <a:gd name="connsiteY92" fmla="*/ 475791 h 522431"/>
                  <a:gd name="connsiteX93" fmla="*/ 83585 w 601094"/>
                  <a:gd name="connsiteY93" fmla="*/ 475548 h 522431"/>
                  <a:gd name="connsiteX94" fmla="*/ 373855 w 601094"/>
                  <a:gd name="connsiteY94" fmla="*/ 479438 h 522431"/>
                  <a:gd name="connsiteX95" fmla="*/ 582061 w 601094"/>
                  <a:gd name="connsiteY95" fmla="*/ 507149 h 522431"/>
                  <a:gd name="connsiteX96" fmla="*/ 588879 w 601094"/>
                  <a:gd name="connsiteY96" fmla="*/ 508607 h 522431"/>
                  <a:gd name="connsiteX97" fmla="*/ 582791 w 601094"/>
                  <a:gd name="connsiteY97" fmla="*/ 365433 h 522431"/>
                  <a:gd name="connsiteX98" fmla="*/ 581817 w 601094"/>
                  <a:gd name="connsiteY98" fmla="*/ 243893 h 522431"/>
                  <a:gd name="connsiteX99" fmla="*/ 479541 w 601094"/>
                  <a:gd name="connsiteY99" fmla="*/ 244622 h 522431"/>
                  <a:gd name="connsiteX100" fmla="*/ 471505 w 601094"/>
                  <a:gd name="connsiteY100" fmla="*/ 233683 h 522431"/>
                  <a:gd name="connsiteX101" fmla="*/ 471992 w 601094"/>
                  <a:gd name="connsiteY101" fmla="*/ 232711 h 522431"/>
                  <a:gd name="connsiteX102" fmla="*/ 265734 w 601094"/>
                  <a:gd name="connsiteY102" fmla="*/ 227849 h 522431"/>
                  <a:gd name="connsiteX103" fmla="*/ 119138 w 601094"/>
                  <a:gd name="connsiteY103" fmla="*/ 222988 h 522431"/>
                  <a:gd name="connsiteX104" fmla="*/ 126200 w 601094"/>
                  <a:gd name="connsiteY104" fmla="*/ 240003 h 522431"/>
                  <a:gd name="connsiteX105" fmla="*/ 126687 w 601094"/>
                  <a:gd name="connsiteY105" fmla="*/ 242920 h 522431"/>
                  <a:gd name="connsiteX106" fmla="*/ 126200 w 601094"/>
                  <a:gd name="connsiteY106" fmla="*/ 248268 h 522431"/>
                  <a:gd name="connsiteX107" fmla="*/ 69461 w 601094"/>
                  <a:gd name="connsiteY107" fmla="*/ 258721 h 522431"/>
                  <a:gd name="connsiteX108" fmla="*/ 15157 w 601094"/>
                  <a:gd name="connsiteY108" fmla="*/ 218612 h 522431"/>
                  <a:gd name="connsiteX109" fmla="*/ 300922 w 601094"/>
                  <a:gd name="connsiteY109" fmla="*/ 127898 h 522431"/>
                  <a:gd name="connsiteX110" fmla="*/ 259890 w 601094"/>
                  <a:gd name="connsiteY110" fmla="*/ 137666 h 522431"/>
                  <a:gd name="connsiteX111" fmla="*/ 169546 w 601094"/>
                  <a:gd name="connsiteY111" fmla="*/ 180449 h 522431"/>
                  <a:gd name="connsiteX112" fmla="*/ 119138 w 601094"/>
                  <a:gd name="connsiteY112" fmla="*/ 208160 h 522431"/>
                  <a:gd name="connsiteX113" fmla="*/ 288868 w 601094"/>
                  <a:gd name="connsiteY113" fmla="*/ 212292 h 522431"/>
                  <a:gd name="connsiteX114" fmla="*/ 479541 w 601094"/>
                  <a:gd name="connsiteY114" fmla="*/ 214966 h 522431"/>
                  <a:gd name="connsiteX115" fmla="*/ 420367 w 601094"/>
                  <a:gd name="connsiteY115" fmla="*/ 166593 h 522431"/>
                  <a:gd name="connsiteX116" fmla="*/ 300922 w 601094"/>
                  <a:gd name="connsiteY116" fmla="*/ 127898 h 522431"/>
                  <a:gd name="connsiteX117" fmla="*/ 304940 w 601094"/>
                  <a:gd name="connsiteY117" fmla="*/ 19043 h 522431"/>
                  <a:gd name="connsiteX118" fmla="*/ 305671 w 601094"/>
                  <a:gd name="connsiteY118" fmla="*/ 25606 h 522431"/>
                  <a:gd name="connsiteX119" fmla="*/ 320282 w 601094"/>
                  <a:gd name="connsiteY119" fmla="*/ 28766 h 522431"/>
                  <a:gd name="connsiteX120" fmla="*/ 311271 w 601094"/>
                  <a:gd name="connsiteY120" fmla="*/ 22932 h 522431"/>
                  <a:gd name="connsiteX121" fmla="*/ 304940 w 601094"/>
                  <a:gd name="connsiteY121" fmla="*/ 19043 h 522431"/>
                  <a:gd name="connsiteX122" fmla="*/ 296417 w 601094"/>
                  <a:gd name="connsiteY122" fmla="*/ 113 h 522431"/>
                  <a:gd name="connsiteX123" fmla="*/ 302992 w 601094"/>
                  <a:gd name="connsiteY123" fmla="*/ 4458 h 522431"/>
                  <a:gd name="connsiteX124" fmla="*/ 302992 w 601094"/>
                  <a:gd name="connsiteY124" fmla="*/ 4701 h 522431"/>
                  <a:gd name="connsiteX125" fmla="*/ 323691 w 601094"/>
                  <a:gd name="connsiteY125" fmla="*/ 12723 h 522431"/>
                  <a:gd name="connsiteX126" fmla="*/ 355835 w 601094"/>
                  <a:gd name="connsiteY126" fmla="*/ 31197 h 522431"/>
                  <a:gd name="connsiteX127" fmla="*/ 351451 w 601094"/>
                  <a:gd name="connsiteY127" fmla="*/ 47727 h 522431"/>
                  <a:gd name="connsiteX128" fmla="*/ 306888 w 601094"/>
                  <a:gd name="connsiteY128" fmla="*/ 47970 h 522431"/>
                  <a:gd name="connsiteX129" fmla="*/ 302018 w 601094"/>
                  <a:gd name="connsiteY129" fmla="*/ 104851 h 522431"/>
                  <a:gd name="connsiteX130" fmla="*/ 388222 w 601094"/>
                  <a:gd name="connsiteY130" fmla="*/ 131832 h 522431"/>
                  <a:gd name="connsiteX131" fmla="*/ 491960 w 601094"/>
                  <a:gd name="connsiteY131" fmla="*/ 235385 h 522431"/>
                  <a:gd name="connsiteX132" fmla="*/ 583035 w 601094"/>
                  <a:gd name="connsiteY132" fmla="*/ 217640 h 522431"/>
                  <a:gd name="connsiteX133" fmla="*/ 596185 w 601094"/>
                  <a:gd name="connsiteY133" fmla="*/ 224203 h 522431"/>
                  <a:gd name="connsiteX134" fmla="*/ 598376 w 601094"/>
                  <a:gd name="connsiteY134" fmla="*/ 229551 h 522431"/>
                  <a:gd name="connsiteX135" fmla="*/ 599107 w 601094"/>
                  <a:gd name="connsiteY135" fmla="*/ 403840 h 522431"/>
                  <a:gd name="connsiteX136" fmla="*/ 591558 w 601094"/>
                  <a:gd name="connsiteY136" fmla="*/ 516629 h 522431"/>
                  <a:gd name="connsiteX137" fmla="*/ 585470 w 601094"/>
                  <a:gd name="connsiteY137" fmla="*/ 519546 h 522431"/>
                  <a:gd name="connsiteX138" fmla="*/ 577677 w 601094"/>
                  <a:gd name="connsiteY138" fmla="*/ 522220 h 522431"/>
                  <a:gd name="connsiteX139" fmla="*/ 449101 w 601094"/>
                  <a:gd name="connsiteY139" fmla="*/ 489890 h 522431"/>
                  <a:gd name="connsiteX140" fmla="*/ 323934 w 601094"/>
                  <a:gd name="connsiteY140" fmla="*/ 501558 h 522431"/>
                  <a:gd name="connsiteX141" fmla="*/ 89429 w 601094"/>
                  <a:gd name="connsiteY141" fmla="*/ 487459 h 522431"/>
                  <a:gd name="connsiteX142" fmla="*/ 84072 w 601094"/>
                  <a:gd name="connsiteY142" fmla="*/ 492564 h 522431"/>
                  <a:gd name="connsiteX143" fmla="*/ 12966 w 601094"/>
                  <a:gd name="connsiteY143" fmla="*/ 518817 h 522431"/>
                  <a:gd name="connsiteX144" fmla="*/ 4686 w 601094"/>
                  <a:gd name="connsiteY144" fmla="*/ 512497 h 522431"/>
                  <a:gd name="connsiteX145" fmla="*/ 7121 w 601094"/>
                  <a:gd name="connsiteY145" fmla="*/ 310497 h 522431"/>
                  <a:gd name="connsiteX146" fmla="*/ 6878 w 601094"/>
                  <a:gd name="connsiteY146" fmla="*/ 210834 h 522431"/>
                  <a:gd name="connsiteX147" fmla="*/ 15888 w 601094"/>
                  <a:gd name="connsiteY147" fmla="*/ 212535 h 522431"/>
                  <a:gd name="connsiteX148" fmla="*/ 66782 w 601094"/>
                  <a:gd name="connsiteY148" fmla="*/ 247296 h 522431"/>
                  <a:gd name="connsiteX149" fmla="*/ 115485 w 601094"/>
                  <a:gd name="connsiteY149" fmla="*/ 242434 h 522431"/>
                  <a:gd name="connsiteX150" fmla="*/ 85046 w 601094"/>
                  <a:gd name="connsiteY150" fmla="*/ 211806 h 522431"/>
                  <a:gd name="connsiteX151" fmla="*/ 88212 w 601094"/>
                  <a:gd name="connsiteY151" fmla="*/ 200138 h 522431"/>
                  <a:gd name="connsiteX152" fmla="*/ 274014 w 601094"/>
                  <a:gd name="connsiteY152" fmla="*/ 111171 h 522431"/>
                  <a:gd name="connsiteX153" fmla="*/ 292521 w 601094"/>
                  <a:gd name="connsiteY153" fmla="*/ 105580 h 522431"/>
                  <a:gd name="connsiteX154" fmla="*/ 290329 w 601094"/>
                  <a:gd name="connsiteY154" fmla="*/ 40434 h 522431"/>
                  <a:gd name="connsiteX155" fmla="*/ 290086 w 601094"/>
                  <a:gd name="connsiteY155" fmla="*/ 29009 h 522431"/>
                  <a:gd name="connsiteX156" fmla="*/ 290573 w 601094"/>
                  <a:gd name="connsiteY156" fmla="*/ 6160 h 522431"/>
                  <a:gd name="connsiteX157" fmla="*/ 296417 w 601094"/>
                  <a:gd name="connsiteY157" fmla="*/ 113 h 5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1094" h="522431">
                    <a:moveTo>
                      <a:pt x="427885" y="274980"/>
                    </a:moveTo>
                    <a:cubicBezTo>
                      <a:pt x="432025" y="289568"/>
                      <a:pt x="431782" y="309261"/>
                      <a:pt x="432269" y="321660"/>
                    </a:cubicBezTo>
                    <a:cubicBezTo>
                      <a:pt x="433730" y="357156"/>
                      <a:pt x="437139" y="394111"/>
                      <a:pt x="431295" y="429121"/>
                    </a:cubicBezTo>
                    <a:cubicBezTo>
                      <a:pt x="427885" y="449300"/>
                      <a:pt x="455403" y="436171"/>
                      <a:pt x="453455" y="417208"/>
                    </a:cubicBezTo>
                    <a:cubicBezTo>
                      <a:pt x="451020" y="394840"/>
                      <a:pt x="449802" y="372230"/>
                      <a:pt x="448585" y="349619"/>
                    </a:cubicBezTo>
                    <a:cubicBezTo>
                      <a:pt x="447611" y="333330"/>
                      <a:pt x="446637" y="317527"/>
                      <a:pt x="448585" y="301238"/>
                    </a:cubicBezTo>
                    <a:cubicBezTo>
                      <a:pt x="450533" y="282760"/>
                      <a:pt x="446880" y="275224"/>
                      <a:pt x="427885" y="274980"/>
                    </a:cubicBezTo>
                    <a:close/>
                    <a:moveTo>
                      <a:pt x="352921" y="272822"/>
                    </a:moveTo>
                    <a:cubicBezTo>
                      <a:pt x="351217" y="305158"/>
                      <a:pt x="355112" y="339439"/>
                      <a:pt x="354868" y="371774"/>
                    </a:cubicBezTo>
                    <a:cubicBezTo>
                      <a:pt x="354868" y="389279"/>
                      <a:pt x="353651" y="405812"/>
                      <a:pt x="351947" y="423317"/>
                    </a:cubicBezTo>
                    <a:cubicBezTo>
                      <a:pt x="350000" y="446170"/>
                      <a:pt x="359980" y="444468"/>
                      <a:pt x="378481" y="441065"/>
                    </a:cubicBezTo>
                    <a:cubicBezTo>
                      <a:pt x="393817" y="438390"/>
                      <a:pt x="387488" y="426477"/>
                      <a:pt x="386514" y="411647"/>
                    </a:cubicBezTo>
                    <a:cubicBezTo>
                      <a:pt x="385540" y="395357"/>
                      <a:pt x="384323" y="378825"/>
                      <a:pt x="385297" y="362535"/>
                    </a:cubicBezTo>
                    <a:cubicBezTo>
                      <a:pt x="386514" y="342356"/>
                      <a:pt x="388948" y="321690"/>
                      <a:pt x="388461" y="301511"/>
                    </a:cubicBezTo>
                    <a:cubicBezTo>
                      <a:pt x="387974" y="273552"/>
                      <a:pt x="380428" y="274038"/>
                      <a:pt x="356816" y="273795"/>
                    </a:cubicBezTo>
                    <a:cubicBezTo>
                      <a:pt x="355112" y="273795"/>
                      <a:pt x="353895" y="273309"/>
                      <a:pt x="352921" y="272822"/>
                    </a:cubicBezTo>
                    <a:close/>
                    <a:moveTo>
                      <a:pt x="276425" y="271096"/>
                    </a:moveTo>
                    <a:cubicBezTo>
                      <a:pt x="286174" y="306831"/>
                      <a:pt x="280325" y="345969"/>
                      <a:pt x="279350" y="382676"/>
                    </a:cubicBezTo>
                    <a:cubicBezTo>
                      <a:pt x="278862" y="397748"/>
                      <a:pt x="278131" y="413063"/>
                      <a:pt x="278131" y="427892"/>
                    </a:cubicBezTo>
                    <a:cubicBezTo>
                      <a:pt x="278131" y="449041"/>
                      <a:pt x="279350" y="450986"/>
                      <a:pt x="302017" y="447096"/>
                    </a:cubicBezTo>
                    <a:cubicBezTo>
                      <a:pt x="317128" y="444422"/>
                      <a:pt x="309085" y="407715"/>
                      <a:pt x="308841" y="393859"/>
                    </a:cubicBezTo>
                    <a:cubicBezTo>
                      <a:pt x="308841" y="369792"/>
                      <a:pt x="308353" y="345483"/>
                      <a:pt x="309816" y="321660"/>
                    </a:cubicBezTo>
                    <a:cubicBezTo>
                      <a:pt x="310547" y="308289"/>
                      <a:pt x="314690" y="291759"/>
                      <a:pt x="313472" y="278875"/>
                    </a:cubicBezTo>
                    <a:cubicBezTo>
                      <a:pt x="312497" y="266477"/>
                      <a:pt x="288855" y="273041"/>
                      <a:pt x="281787" y="273041"/>
                    </a:cubicBezTo>
                    <a:cubicBezTo>
                      <a:pt x="279594" y="273041"/>
                      <a:pt x="277888" y="272068"/>
                      <a:pt x="276425" y="271096"/>
                    </a:cubicBezTo>
                    <a:close/>
                    <a:moveTo>
                      <a:pt x="207982" y="270139"/>
                    </a:moveTo>
                    <a:cubicBezTo>
                      <a:pt x="205060" y="301985"/>
                      <a:pt x="210174" y="339421"/>
                      <a:pt x="212122" y="371024"/>
                    </a:cubicBezTo>
                    <a:cubicBezTo>
                      <a:pt x="213339" y="390471"/>
                      <a:pt x="214800" y="409433"/>
                      <a:pt x="213826" y="428880"/>
                    </a:cubicBezTo>
                    <a:cubicBezTo>
                      <a:pt x="209687" y="437632"/>
                      <a:pt x="211635" y="443952"/>
                      <a:pt x="219427" y="447842"/>
                    </a:cubicBezTo>
                    <a:cubicBezTo>
                      <a:pt x="226732" y="450030"/>
                      <a:pt x="232576" y="448571"/>
                      <a:pt x="237689" y="443709"/>
                    </a:cubicBezTo>
                    <a:cubicBezTo>
                      <a:pt x="237933" y="410891"/>
                      <a:pt x="236472" y="377830"/>
                      <a:pt x="236472" y="345013"/>
                    </a:cubicBezTo>
                    <a:cubicBezTo>
                      <a:pt x="236228" y="330670"/>
                      <a:pt x="236715" y="316570"/>
                      <a:pt x="237446" y="302228"/>
                    </a:cubicBezTo>
                    <a:cubicBezTo>
                      <a:pt x="238663" y="279620"/>
                      <a:pt x="232819" y="274515"/>
                      <a:pt x="213339" y="272570"/>
                    </a:cubicBezTo>
                    <a:cubicBezTo>
                      <a:pt x="211148" y="272327"/>
                      <a:pt x="209200" y="271355"/>
                      <a:pt x="207982" y="270139"/>
                    </a:cubicBezTo>
                    <a:close/>
                    <a:moveTo>
                      <a:pt x="167332" y="268198"/>
                    </a:moveTo>
                    <a:cubicBezTo>
                      <a:pt x="169037" y="272817"/>
                      <a:pt x="147120" y="270629"/>
                      <a:pt x="141519" y="270872"/>
                    </a:cubicBezTo>
                    <a:cubicBezTo>
                      <a:pt x="139571" y="270872"/>
                      <a:pt x="138110" y="270386"/>
                      <a:pt x="136893" y="269657"/>
                    </a:cubicBezTo>
                    <a:cubicBezTo>
                      <a:pt x="138354" y="310259"/>
                      <a:pt x="141276" y="350861"/>
                      <a:pt x="141032" y="391464"/>
                    </a:cubicBezTo>
                    <a:cubicBezTo>
                      <a:pt x="141032" y="409698"/>
                      <a:pt x="141763" y="428176"/>
                      <a:pt x="138354" y="445924"/>
                    </a:cubicBezTo>
                    <a:cubicBezTo>
                      <a:pt x="134701" y="464645"/>
                      <a:pt x="170011" y="452002"/>
                      <a:pt x="167332" y="431823"/>
                    </a:cubicBezTo>
                    <a:cubicBezTo>
                      <a:pt x="162705" y="395354"/>
                      <a:pt x="165384" y="358641"/>
                      <a:pt x="168793" y="322172"/>
                    </a:cubicBezTo>
                    <a:cubicBezTo>
                      <a:pt x="170498" y="304910"/>
                      <a:pt x="173907" y="284974"/>
                      <a:pt x="167332" y="268198"/>
                    </a:cubicBezTo>
                    <a:close/>
                    <a:moveTo>
                      <a:pt x="424963" y="258205"/>
                    </a:moveTo>
                    <a:cubicBezTo>
                      <a:pt x="464414" y="252613"/>
                      <a:pt x="474155" y="272063"/>
                      <a:pt x="470015" y="309504"/>
                    </a:cubicBezTo>
                    <a:cubicBezTo>
                      <a:pt x="466362" y="340137"/>
                      <a:pt x="467336" y="372959"/>
                      <a:pt x="468797" y="403836"/>
                    </a:cubicBezTo>
                    <a:cubicBezTo>
                      <a:pt x="469284" y="414047"/>
                      <a:pt x="476346" y="438116"/>
                      <a:pt x="467336" y="447112"/>
                    </a:cubicBezTo>
                    <a:cubicBezTo>
                      <a:pt x="455160" y="459511"/>
                      <a:pt x="414248" y="458782"/>
                      <a:pt x="417658" y="434469"/>
                    </a:cubicBezTo>
                    <a:cubicBezTo>
                      <a:pt x="422528" y="402377"/>
                      <a:pt x="418875" y="368097"/>
                      <a:pt x="418632" y="335761"/>
                    </a:cubicBezTo>
                    <a:cubicBezTo>
                      <a:pt x="418632" y="314123"/>
                      <a:pt x="420823" y="288838"/>
                      <a:pt x="415222" y="267687"/>
                    </a:cubicBezTo>
                    <a:cubicBezTo>
                      <a:pt x="414492" y="264526"/>
                      <a:pt x="416927" y="262581"/>
                      <a:pt x="419362" y="262824"/>
                    </a:cubicBezTo>
                    <a:cubicBezTo>
                      <a:pt x="420336" y="260393"/>
                      <a:pt x="422041" y="258691"/>
                      <a:pt x="424963" y="258205"/>
                    </a:cubicBezTo>
                    <a:close/>
                    <a:moveTo>
                      <a:pt x="356816" y="257749"/>
                    </a:moveTo>
                    <a:cubicBezTo>
                      <a:pt x="368500" y="258235"/>
                      <a:pt x="380428" y="258478"/>
                      <a:pt x="392356" y="258478"/>
                    </a:cubicBezTo>
                    <a:cubicBezTo>
                      <a:pt x="395034" y="258478"/>
                      <a:pt x="398198" y="260423"/>
                      <a:pt x="398685" y="263340"/>
                    </a:cubicBezTo>
                    <a:cubicBezTo>
                      <a:pt x="408179" y="315126"/>
                      <a:pt x="399415" y="371045"/>
                      <a:pt x="400876" y="423803"/>
                    </a:cubicBezTo>
                    <a:cubicBezTo>
                      <a:pt x="401606" y="455652"/>
                      <a:pt x="396738" y="452248"/>
                      <a:pt x="366066" y="455652"/>
                    </a:cubicBezTo>
                    <a:cubicBezTo>
                      <a:pt x="335638" y="459299"/>
                      <a:pt x="336611" y="437418"/>
                      <a:pt x="340019" y="412133"/>
                    </a:cubicBezTo>
                    <a:cubicBezTo>
                      <a:pt x="346835" y="362292"/>
                      <a:pt x="337585" y="310507"/>
                      <a:pt x="344401" y="260909"/>
                    </a:cubicBezTo>
                    <a:cubicBezTo>
                      <a:pt x="344888" y="257019"/>
                      <a:pt x="350000" y="256776"/>
                      <a:pt x="352434" y="258964"/>
                    </a:cubicBezTo>
                    <a:cubicBezTo>
                      <a:pt x="353651" y="258235"/>
                      <a:pt x="354868" y="257749"/>
                      <a:pt x="356816" y="257749"/>
                    </a:cubicBezTo>
                    <a:close/>
                    <a:moveTo>
                      <a:pt x="213339" y="256040"/>
                    </a:moveTo>
                    <a:cubicBezTo>
                      <a:pt x="251569" y="254095"/>
                      <a:pt x="255709" y="265277"/>
                      <a:pt x="252787" y="302228"/>
                    </a:cubicBezTo>
                    <a:cubicBezTo>
                      <a:pt x="248891" y="352548"/>
                      <a:pt x="257170" y="404571"/>
                      <a:pt x="250595" y="454405"/>
                    </a:cubicBezTo>
                    <a:cubicBezTo>
                      <a:pt x="249865" y="458052"/>
                      <a:pt x="247673" y="461212"/>
                      <a:pt x="243290" y="461455"/>
                    </a:cubicBezTo>
                    <a:cubicBezTo>
                      <a:pt x="231602" y="461455"/>
                      <a:pt x="219670" y="461455"/>
                      <a:pt x="207738" y="461455"/>
                    </a:cubicBezTo>
                    <a:cubicBezTo>
                      <a:pt x="203842" y="461698"/>
                      <a:pt x="201407" y="458538"/>
                      <a:pt x="201164" y="454891"/>
                    </a:cubicBezTo>
                    <a:cubicBezTo>
                      <a:pt x="197755" y="418184"/>
                      <a:pt x="199216" y="379775"/>
                      <a:pt x="199459" y="342825"/>
                    </a:cubicBezTo>
                    <a:cubicBezTo>
                      <a:pt x="199459" y="318758"/>
                      <a:pt x="192885" y="288371"/>
                      <a:pt x="198972" y="265277"/>
                    </a:cubicBezTo>
                    <a:cubicBezTo>
                      <a:pt x="199703" y="262117"/>
                      <a:pt x="203355" y="261388"/>
                      <a:pt x="205790" y="262360"/>
                    </a:cubicBezTo>
                    <a:cubicBezTo>
                      <a:pt x="206521" y="259200"/>
                      <a:pt x="208956" y="256283"/>
                      <a:pt x="213339" y="256040"/>
                    </a:cubicBezTo>
                    <a:close/>
                    <a:moveTo>
                      <a:pt x="281787" y="255781"/>
                    </a:moveTo>
                    <a:cubicBezTo>
                      <a:pt x="310303" y="255052"/>
                      <a:pt x="331264" y="253107"/>
                      <a:pt x="327608" y="286897"/>
                    </a:cubicBezTo>
                    <a:cubicBezTo>
                      <a:pt x="322002" y="341350"/>
                      <a:pt x="323464" y="396533"/>
                      <a:pt x="323708" y="451472"/>
                    </a:cubicBezTo>
                    <a:cubicBezTo>
                      <a:pt x="323708" y="455605"/>
                      <a:pt x="320540" y="457793"/>
                      <a:pt x="316884" y="458279"/>
                    </a:cubicBezTo>
                    <a:cubicBezTo>
                      <a:pt x="292755" y="461196"/>
                      <a:pt x="262533" y="469461"/>
                      <a:pt x="262533" y="435914"/>
                    </a:cubicBezTo>
                    <a:cubicBezTo>
                      <a:pt x="262533" y="379030"/>
                      <a:pt x="264726" y="321173"/>
                      <a:pt x="267895" y="264289"/>
                    </a:cubicBezTo>
                    <a:cubicBezTo>
                      <a:pt x="268138" y="260886"/>
                      <a:pt x="272038" y="260157"/>
                      <a:pt x="273744" y="262831"/>
                    </a:cubicBezTo>
                    <a:cubicBezTo>
                      <a:pt x="274475" y="259184"/>
                      <a:pt x="277156" y="255781"/>
                      <a:pt x="281787" y="255781"/>
                    </a:cubicBezTo>
                    <a:close/>
                    <a:moveTo>
                      <a:pt x="163192" y="253367"/>
                    </a:moveTo>
                    <a:cubicBezTo>
                      <a:pt x="171289" y="254339"/>
                      <a:pt x="178534" y="257257"/>
                      <a:pt x="179751" y="264794"/>
                    </a:cubicBezTo>
                    <a:cubicBezTo>
                      <a:pt x="184135" y="295428"/>
                      <a:pt x="177560" y="323631"/>
                      <a:pt x="176829" y="354508"/>
                    </a:cubicBezTo>
                    <a:cubicBezTo>
                      <a:pt x="176342" y="377119"/>
                      <a:pt x="174151" y="399730"/>
                      <a:pt x="177073" y="422341"/>
                    </a:cubicBezTo>
                    <a:cubicBezTo>
                      <a:pt x="178534" y="434254"/>
                      <a:pt x="180482" y="445438"/>
                      <a:pt x="176099" y="457108"/>
                    </a:cubicBezTo>
                    <a:cubicBezTo>
                      <a:pt x="171472" y="470237"/>
                      <a:pt x="141276" y="461484"/>
                      <a:pt x="132996" y="460755"/>
                    </a:cubicBezTo>
                    <a:cubicBezTo>
                      <a:pt x="131535" y="460755"/>
                      <a:pt x="130074" y="459539"/>
                      <a:pt x="130074" y="457838"/>
                    </a:cubicBezTo>
                    <a:cubicBezTo>
                      <a:pt x="132266" y="392193"/>
                      <a:pt x="117168" y="319255"/>
                      <a:pt x="132266" y="255312"/>
                    </a:cubicBezTo>
                    <a:cubicBezTo>
                      <a:pt x="132996" y="253124"/>
                      <a:pt x="136162" y="253610"/>
                      <a:pt x="136406" y="255798"/>
                    </a:cubicBezTo>
                    <a:cubicBezTo>
                      <a:pt x="137623" y="254583"/>
                      <a:pt x="139328" y="253853"/>
                      <a:pt x="141519" y="253610"/>
                    </a:cubicBezTo>
                    <a:cubicBezTo>
                      <a:pt x="146146" y="253367"/>
                      <a:pt x="155096" y="252394"/>
                      <a:pt x="163192" y="253367"/>
                    </a:cubicBezTo>
                    <a:close/>
                    <a:moveTo>
                      <a:pt x="15157" y="218612"/>
                    </a:moveTo>
                    <a:cubicBezTo>
                      <a:pt x="5904" y="271847"/>
                      <a:pt x="21002" y="337722"/>
                      <a:pt x="20027" y="391686"/>
                    </a:cubicBezTo>
                    <a:cubicBezTo>
                      <a:pt x="19297" y="425474"/>
                      <a:pt x="17592" y="459505"/>
                      <a:pt x="17592" y="493293"/>
                    </a:cubicBezTo>
                    <a:cubicBezTo>
                      <a:pt x="17592" y="505933"/>
                      <a:pt x="71653" y="478222"/>
                      <a:pt x="79445" y="475791"/>
                    </a:cubicBezTo>
                    <a:cubicBezTo>
                      <a:pt x="80906" y="475305"/>
                      <a:pt x="82367" y="475305"/>
                      <a:pt x="83585" y="475548"/>
                    </a:cubicBezTo>
                    <a:cubicBezTo>
                      <a:pt x="180991" y="476278"/>
                      <a:pt x="276205" y="489890"/>
                      <a:pt x="373855" y="479438"/>
                    </a:cubicBezTo>
                    <a:cubicBezTo>
                      <a:pt x="455920" y="470687"/>
                      <a:pt x="510954" y="465825"/>
                      <a:pt x="582061" y="507149"/>
                    </a:cubicBezTo>
                    <a:cubicBezTo>
                      <a:pt x="584252" y="505933"/>
                      <a:pt x="586931" y="506177"/>
                      <a:pt x="588879" y="508607"/>
                    </a:cubicBezTo>
                    <a:cubicBezTo>
                      <a:pt x="566232" y="478708"/>
                      <a:pt x="581817" y="399707"/>
                      <a:pt x="582791" y="365433"/>
                    </a:cubicBezTo>
                    <a:cubicBezTo>
                      <a:pt x="584009" y="324839"/>
                      <a:pt x="584009" y="284487"/>
                      <a:pt x="581817" y="243893"/>
                    </a:cubicBezTo>
                    <a:cubicBezTo>
                      <a:pt x="554300" y="264068"/>
                      <a:pt x="507302" y="259936"/>
                      <a:pt x="479541" y="244622"/>
                    </a:cubicBezTo>
                    <a:cubicBezTo>
                      <a:pt x="473940" y="246080"/>
                      <a:pt x="467365" y="238788"/>
                      <a:pt x="471505" y="233683"/>
                    </a:cubicBezTo>
                    <a:cubicBezTo>
                      <a:pt x="471748" y="233197"/>
                      <a:pt x="471748" y="232954"/>
                      <a:pt x="471992" y="232711"/>
                    </a:cubicBezTo>
                    <a:cubicBezTo>
                      <a:pt x="405512" y="223717"/>
                      <a:pt x="332944" y="230766"/>
                      <a:pt x="265734" y="227849"/>
                    </a:cubicBezTo>
                    <a:cubicBezTo>
                      <a:pt x="217762" y="225662"/>
                      <a:pt x="167598" y="221043"/>
                      <a:pt x="119138" y="222988"/>
                    </a:cubicBezTo>
                    <a:cubicBezTo>
                      <a:pt x="120599" y="227849"/>
                      <a:pt x="122791" y="233440"/>
                      <a:pt x="126200" y="240003"/>
                    </a:cubicBezTo>
                    <a:cubicBezTo>
                      <a:pt x="126687" y="240976"/>
                      <a:pt x="126687" y="241948"/>
                      <a:pt x="126687" y="242920"/>
                    </a:cubicBezTo>
                    <a:cubicBezTo>
                      <a:pt x="127661" y="244379"/>
                      <a:pt x="127905" y="246566"/>
                      <a:pt x="126200" y="248268"/>
                    </a:cubicBezTo>
                    <a:cubicBezTo>
                      <a:pt x="112563" y="261151"/>
                      <a:pt x="86994" y="262610"/>
                      <a:pt x="69461" y="258721"/>
                    </a:cubicBezTo>
                    <a:cubicBezTo>
                      <a:pt x="45110" y="253616"/>
                      <a:pt x="31473" y="235871"/>
                      <a:pt x="15157" y="218612"/>
                    </a:cubicBezTo>
                    <a:close/>
                    <a:moveTo>
                      <a:pt x="300922" y="127898"/>
                    </a:moveTo>
                    <a:cubicBezTo>
                      <a:pt x="287057" y="128201"/>
                      <a:pt x="273283" y="131103"/>
                      <a:pt x="259890" y="137666"/>
                    </a:cubicBezTo>
                    <a:cubicBezTo>
                      <a:pt x="230181" y="152251"/>
                      <a:pt x="200229" y="167808"/>
                      <a:pt x="169546" y="180449"/>
                    </a:cubicBezTo>
                    <a:cubicBezTo>
                      <a:pt x="143490" y="191144"/>
                      <a:pt x="124008" y="195276"/>
                      <a:pt x="119138" y="208160"/>
                    </a:cubicBezTo>
                    <a:cubicBezTo>
                      <a:pt x="173198" y="199409"/>
                      <a:pt x="235782" y="209618"/>
                      <a:pt x="288868" y="212292"/>
                    </a:cubicBezTo>
                    <a:cubicBezTo>
                      <a:pt x="351451" y="215209"/>
                      <a:pt x="417932" y="207431"/>
                      <a:pt x="479541" y="214966"/>
                    </a:cubicBezTo>
                    <a:cubicBezTo>
                      <a:pt x="481732" y="190415"/>
                      <a:pt x="443501" y="177532"/>
                      <a:pt x="420367" y="166593"/>
                    </a:cubicBezTo>
                    <a:cubicBezTo>
                      <a:pt x="384935" y="149456"/>
                      <a:pt x="342518" y="126986"/>
                      <a:pt x="300922" y="127898"/>
                    </a:cubicBezTo>
                    <a:close/>
                    <a:moveTo>
                      <a:pt x="304940" y="19043"/>
                    </a:moveTo>
                    <a:cubicBezTo>
                      <a:pt x="305184" y="21231"/>
                      <a:pt x="305427" y="23419"/>
                      <a:pt x="305671" y="25606"/>
                    </a:cubicBezTo>
                    <a:cubicBezTo>
                      <a:pt x="310541" y="27308"/>
                      <a:pt x="315411" y="28280"/>
                      <a:pt x="320282" y="28766"/>
                    </a:cubicBezTo>
                    <a:cubicBezTo>
                      <a:pt x="317359" y="26822"/>
                      <a:pt x="314194" y="24877"/>
                      <a:pt x="311271" y="22932"/>
                    </a:cubicBezTo>
                    <a:cubicBezTo>
                      <a:pt x="309567" y="21717"/>
                      <a:pt x="307132" y="20502"/>
                      <a:pt x="304940" y="19043"/>
                    </a:cubicBezTo>
                    <a:close/>
                    <a:moveTo>
                      <a:pt x="296417" y="113"/>
                    </a:moveTo>
                    <a:cubicBezTo>
                      <a:pt x="299339" y="-403"/>
                      <a:pt x="302383" y="812"/>
                      <a:pt x="302992" y="4458"/>
                    </a:cubicBezTo>
                    <a:cubicBezTo>
                      <a:pt x="302992" y="4701"/>
                      <a:pt x="302992" y="4701"/>
                      <a:pt x="302992" y="4701"/>
                    </a:cubicBezTo>
                    <a:cubicBezTo>
                      <a:pt x="310054" y="5431"/>
                      <a:pt x="318090" y="10535"/>
                      <a:pt x="323691" y="12723"/>
                    </a:cubicBezTo>
                    <a:cubicBezTo>
                      <a:pt x="335136" y="17585"/>
                      <a:pt x="346338" y="23176"/>
                      <a:pt x="355835" y="31197"/>
                    </a:cubicBezTo>
                    <a:cubicBezTo>
                      <a:pt x="361192" y="35816"/>
                      <a:pt x="358757" y="46511"/>
                      <a:pt x="351451" y="47727"/>
                    </a:cubicBezTo>
                    <a:cubicBezTo>
                      <a:pt x="338302" y="49914"/>
                      <a:pt x="321499" y="51130"/>
                      <a:pt x="306888" y="47970"/>
                    </a:cubicBezTo>
                    <a:cubicBezTo>
                      <a:pt x="307375" y="67173"/>
                      <a:pt x="306158" y="86863"/>
                      <a:pt x="302018" y="104851"/>
                    </a:cubicBezTo>
                    <a:cubicBezTo>
                      <a:pt x="331727" y="105337"/>
                      <a:pt x="365819" y="122109"/>
                      <a:pt x="388222" y="131832"/>
                    </a:cubicBezTo>
                    <a:cubicBezTo>
                      <a:pt x="429620" y="149577"/>
                      <a:pt x="547238" y="184095"/>
                      <a:pt x="491960" y="235385"/>
                    </a:cubicBezTo>
                    <a:cubicBezTo>
                      <a:pt x="524348" y="245108"/>
                      <a:pt x="554300" y="233926"/>
                      <a:pt x="583035" y="217640"/>
                    </a:cubicBezTo>
                    <a:cubicBezTo>
                      <a:pt x="588879" y="214480"/>
                      <a:pt x="595454" y="218855"/>
                      <a:pt x="596185" y="224203"/>
                    </a:cubicBezTo>
                    <a:cubicBezTo>
                      <a:pt x="597402" y="225662"/>
                      <a:pt x="598376" y="227363"/>
                      <a:pt x="598376" y="229551"/>
                    </a:cubicBezTo>
                    <a:cubicBezTo>
                      <a:pt x="600811" y="287404"/>
                      <a:pt x="600081" y="345987"/>
                      <a:pt x="599107" y="403840"/>
                    </a:cubicBezTo>
                    <a:cubicBezTo>
                      <a:pt x="598620" y="440302"/>
                      <a:pt x="607386" y="482841"/>
                      <a:pt x="591558" y="516629"/>
                    </a:cubicBezTo>
                    <a:cubicBezTo>
                      <a:pt x="590584" y="518817"/>
                      <a:pt x="587905" y="519789"/>
                      <a:pt x="585470" y="519546"/>
                    </a:cubicBezTo>
                    <a:cubicBezTo>
                      <a:pt x="583765" y="521734"/>
                      <a:pt x="581087" y="522949"/>
                      <a:pt x="577677" y="522220"/>
                    </a:cubicBezTo>
                    <a:cubicBezTo>
                      <a:pt x="532871" y="510795"/>
                      <a:pt x="499996" y="485515"/>
                      <a:pt x="449101" y="489890"/>
                    </a:cubicBezTo>
                    <a:cubicBezTo>
                      <a:pt x="407460" y="493293"/>
                      <a:pt x="365819" y="499856"/>
                      <a:pt x="323934" y="501558"/>
                    </a:cubicBezTo>
                    <a:cubicBezTo>
                      <a:pt x="248445" y="504718"/>
                      <a:pt x="163458" y="506177"/>
                      <a:pt x="89429" y="487459"/>
                    </a:cubicBezTo>
                    <a:cubicBezTo>
                      <a:pt x="88455" y="489647"/>
                      <a:pt x="86751" y="491592"/>
                      <a:pt x="84072" y="492564"/>
                    </a:cubicBezTo>
                    <a:cubicBezTo>
                      <a:pt x="58990" y="501072"/>
                      <a:pt x="39265" y="515171"/>
                      <a:pt x="12966" y="518817"/>
                    </a:cubicBezTo>
                    <a:cubicBezTo>
                      <a:pt x="8582" y="519303"/>
                      <a:pt x="5173" y="517115"/>
                      <a:pt x="4686" y="512497"/>
                    </a:cubicBezTo>
                    <a:cubicBezTo>
                      <a:pt x="-915" y="445406"/>
                      <a:pt x="12235" y="377830"/>
                      <a:pt x="7121" y="310497"/>
                    </a:cubicBezTo>
                    <a:cubicBezTo>
                      <a:pt x="5173" y="283758"/>
                      <a:pt x="-7733" y="235628"/>
                      <a:pt x="6878" y="210834"/>
                    </a:cubicBezTo>
                    <a:cubicBezTo>
                      <a:pt x="9556" y="206458"/>
                      <a:pt x="15157" y="208403"/>
                      <a:pt x="15888" y="212535"/>
                    </a:cubicBezTo>
                    <a:cubicBezTo>
                      <a:pt x="32203" y="223960"/>
                      <a:pt x="46571" y="243406"/>
                      <a:pt x="66782" y="247296"/>
                    </a:cubicBezTo>
                    <a:cubicBezTo>
                      <a:pt x="84559" y="250699"/>
                      <a:pt x="99170" y="246323"/>
                      <a:pt x="115485" y="242434"/>
                    </a:cubicBezTo>
                    <a:cubicBezTo>
                      <a:pt x="103797" y="232711"/>
                      <a:pt x="94300" y="224446"/>
                      <a:pt x="85046" y="211806"/>
                    </a:cubicBezTo>
                    <a:cubicBezTo>
                      <a:pt x="82367" y="208160"/>
                      <a:pt x="84315" y="202326"/>
                      <a:pt x="88212" y="200138"/>
                    </a:cubicBezTo>
                    <a:cubicBezTo>
                      <a:pt x="148116" y="166836"/>
                      <a:pt x="213622" y="144473"/>
                      <a:pt x="274014" y="111171"/>
                    </a:cubicBezTo>
                    <a:cubicBezTo>
                      <a:pt x="279858" y="108011"/>
                      <a:pt x="285946" y="106309"/>
                      <a:pt x="292521" y="105580"/>
                    </a:cubicBezTo>
                    <a:cubicBezTo>
                      <a:pt x="292521" y="83946"/>
                      <a:pt x="290816" y="62068"/>
                      <a:pt x="290329" y="40434"/>
                    </a:cubicBezTo>
                    <a:cubicBezTo>
                      <a:pt x="287894" y="37031"/>
                      <a:pt x="288138" y="32656"/>
                      <a:pt x="290086" y="29009"/>
                    </a:cubicBezTo>
                    <a:cubicBezTo>
                      <a:pt x="289842" y="21474"/>
                      <a:pt x="290086" y="13695"/>
                      <a:pt x="290573" y="6160"/>
                    </a:cubicBezTo>
                    <a:cubicBezTo>
                      <a:pt x="290695" y="2878"/>
                      <a:pt x="293495" y="630"/>
                      <a:pt x="296417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ïsḻíḑè">
              <a:extLst>
                <a:ext uri="{FF2B5EF4-FFF2-40B4-BE49-F238E27FC236}">
                  <a16:creationId xmlns:a16="http://schemas.microsoft.com/office/drawing/2014/main" xmlns="" id="{D79950D0-696A-4724-80E7-504154EC6EFC}"/>
                </a:ext>
              </a:extLst>
            </p:cNvPr>
            <p:cNvGrpSpPr/>
            <p:nvPr/>
          </p:nvGrpSpPr>
          <p:grpSpPr>
            <a:xfrm>
              <a:off x="695400" y="4659981"/>
              <a:ext cx="2195910" cy="908538"/>
              <a:chOff x="1268227" y="1619185"/>
              <a:chExt cx="2195910" cy="908538"/>
            </a:xfrm>
          </p:grpSpPr>
          <p:sp>
            <p:nvSpPr>
              <p:cNvPr id="42" name="iśľiḓê">
                <a:extLst>
                  <a:ext uri="{FF2B5EF4-FFF2-40B4-BE49-F238E27FC236}">
                    <a16:creationId xmlns:a16="http://schemas.microsoft.com/office/drawing/2014/main" xmlns="" id="{759CC2E4-9712-45F8-8F11-C7D444B41AFA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43" name="ïŝlíḑe">
                <a:extLst>
                  <a:ext uri="{FF2B5EF4-FFF2-40B4-BE49-F238E27FC236}">
                    <a16:creationId xmlns:a16="http://schemas.microsoft.com/office/drawing/2014/main" xmlns="" id="{D46120DD-4401-4075-8660-2F4DA5813524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2" name="ïšḷïḓè">
              <a:extLst>
                <a:ext uri="{FF2B5EF4-FFF2-40B4-BE49-F238E27FC236}">
                  <a16:creationId xmlns:a16="http://schemas.microsoft.com/office/drawing/2014/main" xmlns="" id="{DB050DEB-D3E2-40BD-9CA9-26DA6EA98CCB}"/>
                </a:ext>
              </a:extLst>
            </p:cNvPr>
            <p:cNvSpPr/>
            <p:nvPr/>
          </p:nvSpPr>
          <p:spPr bwMode="auto">
            <a:xfrm>
              <a:off x="3987912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ṣlídê">
              <a:extLst>
                <a:ext uri="{FF2B5EF4-FFF2-40B4-BE49-F238E27FC236}">
                  <a16:creationId xmlns:a16="http://schemas.microsoft.com/office/drawing/2014/main" xmlns="" id="{10B12FB2-C3E5-429B-8FF6-10F4C7CEA1F5}"/>
                </a:ext>
              </a:extLst>
            </p:cNvPr>
            <p:cNvSpPr/>
            <p:nvPr/>
          </p:nvSpPr>
          <p:spPr bwMode="auto">
            <a:xfrm>
              <a:off x="3977242" y="2546635"/>
              <a:ext cx="1410197" cy="45791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Sļïḓe">
              <a:extLst>
                <a:ext uri="{FF2B5EF4-FFF2-40B4-BE49-F238E27FC236}">
                  <a16:creationId xmlns:a16="http://schemas.microsoft.com/office/drawing/2014/main" xmlns="" id="{E159B449-7878-4FB3-9A75-1F6E17C7C0AE}"/>
                </a:ext>
              </a:extLst>
            </p:cNvPr>
            <p:cNvSpPr txBox="1"/>
            <p:nvPr/>
          </p:nvSpPr>
          <p:spPr>
            <a:xfrm>
              <a:off x="3966573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5" name="iŝ1iďé">
              <a:extLst>
                <a:ext uri="{FF2B5EF4-FFF2-40B4-BE49-F238E27FC236}">
                  <a16:creationId xmlns:a16="http://schemas.microsoft.com/office/drawing/2014/main" xmlns="" id="{A325C970-DDA9-4BD4-ACEA-253A09285FDD}"/>
                </a:ext>
              </a:extLst>
            </p:cNvPr>
            <p:cNvSpPr txBox="1"/>
            <p:nvPr/>
          </p:nvSpPr>
          <p:spPr bwMode="auto">
            <a:xfrm>
              <a:off x="4123215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îṥḷiḍé" title="MJ8JxobmQhO5YsZmEcy6DZVp0AZTfE39zvT5PAyas4bMl">
              <a:extLst>
                <a:ext uri="{FF2B5EF4-FFF2-40B4-BE49-F238E27FC236}">
                  <a16:creationId xmlns:a16="http://schemas.microsoft.com/office/drawing/2014/main" xmlns="" id="{BCC73623-5ACD-4256-9B1C-E92FC241C36A}"/>
                </a:ext>
              </a:extLst>
            </p:cNvPr>
            <p:cNvGrpSpPr/>
            <p:nvPr/>
          </p:nvGrpSpPr>
          <p:grpSpPr>
            <a:xfrm>
              <a:off x="4409290" y="3993401"/>
              <a:ext cx="520916" cy="520914"/>
              <a:chOff x="2406923" y="2845390"/>
              <a:chExt cx="571222" cy="571221"/>
            </a:xfrm>
          </p:grpSpPr>
          <p:sp>
            <p:nvSpPr>
              <p:cNvPr id="40" name="iṩḻîḑe">
                <a:extLst>
                  <a:ext uri="{FF2B5EF4-FFF2-40B4-BE49-F238E27FC236}">
                    <a16:creationId xmlns:a16="http://schemas.microsoft.com/office/drawing/2014/main" xmlns="" id="{BDA8B837-0B67-4880-9D23-0BBF96330474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$liďé" title="ry6MHxwOH8WsTKLSa514qPVJnvhhWFnRDjZGIbRZNsFBp">
                <a:extLst>
                  <a:ext uri="{FF2B5EF4-FFF2-40B4-BE49-F238E27FC236}">
                    <a16:creationId xmlns:a16="http://schemas.microsoft.com/office/drawing/2014/main" xmlns="" id="{F732F22A-002C-4E13-90C4-8BAA4676B0A4}"/>
                  </a:ext>
                </a:extLst>
              </p:cNvPr>
              <p:cNvSpPr/>
              <p:nvPr/>
            </p:nvSpPr>
            <p:spPr bwMode="auto">
              <a:xfrm>
                <a:off x="2540113" y="3021005"/>
                <a:ext cx="304843" cy="21998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îṧḻiḓe">
              <a:extLst>
                <a:ext uri="{FF2B5EF4-FFF2-40B4-BE49-F238E27FC236}">
                  <a16:creationId xmlns:a16="http://schemas.microsoft.com/office/drawing/2014/main" xmlns="" id="{7926B9EB-87E3-49EB-8076-ACEFBB22185B}"/>
                </a:ext>
              </a:extLst>
            </p:cNvPr>
            <p:cNvGrpSpPr/>
            <p:nvPr/>
          </p:nvGrpSpPr>
          <p:grpSpPr>
            <a:xfrm>
              <a:off x="3571793" y="4659981"/>
              <a:ext cx="2195910" cy="908538"/>
              <a:chOff x="1268227" y="1619185"/>
              <a:chExt cx="2195910" cy="908538"/>
            </a:xfrm>
          </p:grpSpPr>
          <p:sp>
            <p:nvSpPr>
              <p:cNvPr id="38" name="íš1ïďé">
                <a:extLst>
                  <a:ext uri="{FF2B5EF4-FFF2-40B4-BE49-F238E27FC236}">
                    <a16:creationId xmlns:a16="http://schemas.microsoft.com/office/drawing/2014/main" xmlns="" id="{772EE99C-8BCA-46C2-A1C3-856890B7D733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9" name="ïṧlídé">
                <a:extLst>
                  <a:ext uri="{FF2B5EF4-FFF2-40B4-BE49-F238E27FC236}">
                    <a16:creationId xmlns:a16="http://schemas.microsoft.com/office/drawing/2014/main" xmlns="" id="{CA7FC012-1320-42BF-A4A9-5A6FC9D98582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8" name="is1iḍê">
              <a:extLst>
                <a:ext uri="{FF2B5EF4-FFF2-40B4-BE49-F238E27FC236}">
                  <a16:creationId xmlns:a16="http://schemas.microsoft.com/office/drawing/2014/main" xmlns="" id="{8AF656A4-2CAD-496F-9E93-ADF243998D97}"/>
                </a:ext>
              </a:extLst>
            </p:cNvPr>
            <p:cNvSpPr/>
            <p:nvPr/>
          </p:nvSpPr>
          <p:spPr bwMode="auto">
            <a:xfrm>
              <a:off x="6864305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šḻiďe">
              <a:extLst>
                <a:ext uri="{FF2B5EF4-FFF2-40B4-BE49-F238E27FC236}">
                  <a16:creationId xmlns:a16="http://schemas.microsoft.com/office/drawing/2014/main" xmlns="" id="{F083D48C-DB90-400A-9F20-E2EB57B4AE9F}"/>
                </a:ext>
              </a:extLst>
            </p:cNvPr>
            <p:cNvSpPr/>
            <p:nvPr/>
          </p:nvSpPr>
          <p:spPr bwMode="auto">
            <a:xfrm>
              <a:off x="6853635" y="2546635"/>
              <a:ext cx="1410197" cy="45791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ŝ1iďê">
              <a:extLst>
                <a:ext uri="{FF2B5EF4-FFF2-40B4-BE49-F238E27FC236}">
                  <a16:creationId xmlns:a16="http://schemas.microsoft.com/office/drawing/2014/main" xmlns="" id="{86B84F7C-1258-4874-8092-C829F168CE0F}"/>
                </a:ext>
              </a:extLst>
            </p:cNvPr>
            <p:cNvSpPr txBox="1"/>
            <p:nvPr/>
          </p:nvSpPr>
          <p:spPr>
            <a:xfrm>
              <a:off x="6842966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3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21" name="îš1iḑê">
              <a:extLst>
                <a:ext uri="{FF2B5EF4-FFF2-40B4-BE49-F238E27FC236}">
                  <a16:creationId xmlns:a16="http://schemas.microsoft.com/office/drawing/2014/main" xmlns="" id="{FF0F0EF8-DCFC-4501-90D2-A6356521BD84}"/>
                </a:ext>
              </a:extLst>
            </p:cNvPr>
            <p:cNvSpPr txBox="1"/>
            <p:nvPr/>
          </p:nvSpPr>
          <p:spPr bwMode="auto">
            <a:xfrm>
              <a:off x="6999608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íŝľiḑê" title="MJ8JxobmQhO5YsZmEcy6DZVp0AZTfE39zvT5PAyas4bMl">
              <a:extLst>
                <a:ext uri="{FF2B5EF4-FFF2-40B4-BE49-F238E27FC236}">
                  <a16:creationId xmlns:a16="http://schemas.microsoft.com/office/drawing/2014/main" xmlns="" id="{22D032F9-3398-47A5-A232-7361E63C5FD4}"/>
                </a:ext>
              </a:extLst>
            </p:cNvPr>
            <p:cNvGrpSpPr/>
            <p:nvPr/>
          </p:nvGrpSpPr>
          <p:grpSpPr>
            <a:xfrm>
              <a:off x="7285683" y="3993401"/>
              <a:ext cx="520916" cy="520914"/>
              <a:chOff x="2406923" y="2845390"/>
              <a:chExt cx="571222" cy="571221"/>
            </a:xfrm>
          </p:grpSpPr>
          <p:sp>
            <p:nvSpPr>
              <p:cNvPr id="36" name="i$ḷíḋe">
                <a:extLst>
                  <a:ext uri="{FF2B5EF4-FFF2-40B4-BE49-F238E27FC236}">
                    <a16:creationId xmlns:a16="http://schemas.microsoft.com/office/drawing/2014/main" xmlns="" id="{14985DE3-48EE-4A05-A1C4-79821F67465D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ṣľiḍè" title="ry6MHxwOH8WsTKLSa514qPVJnvhhWFnRDjZGIbRZNsFBp">
                <a:extLst>
                  <a:ext uri="{FF2B5EF4-FFF2-40B4-BE49-F238E27FC236}">
                    <a16:creationId xmlns:a16="http://schemas.microsoft.com/office/drawing/2014/main" xmlns="" id="{DE06C347-3BD0-423C-92C9-80BD622A7C68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iś1iḓé">
              <a:extLst>
                <a:ext uri="{FF2B5EF4-FFF2-40B4-BE49-F238E27FC236}">
                  <a16:creationId xmlns:a16="http://schemas.microsoft.com/office/drawing/2014/main" xmlns="" id="{AD98BA17-30FB-4099-B3A3-A6D3D262334E}"/>
                </a:ext>
              </a:extLst>
            </p:cNvPr>
            <p:cNvGrpSpPr/>
            <p:nvPr/>
          </p:nvGrpSpPr>
          <p:grpSpPr>
            <a:xfrm>
              <a:off x="6448186" y="4659981"/>
              <a:ext cx="2195910" cy="908538"/>
              <a:chOff x="1268227" y="1619185"/>
              <a:chExt cx="2195910" cy="908538"/>
            </a:xfrm>
          </p:grpSpPr>
          <p:sp>
            <p:nvSpPr>
              <p:cNvPr id="34" name="iṡḻíde">
                <a:extLst>
                  <a:ext uri="{FF2B5EF4-FFF2-40B4-BE49-F238E27FC236}">
                    <a16:creationId xmlns:a16="http://schemas.microsoft.com/office/drawing/2014/main" xmlns="" id="{B8AEB9B5-E0CC-48FF-AE1E-43DDE13FB57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5" name="îSḻïḑè">
                <a:extLst>
                  <a:ext uri="{FF2B5EF4-FFF2-40B4-BE49-F238E27FC236}">
                    <a16:creationId xmlns:a16="http://schemas.microsoft.com/office/drawing/2014/main" xmlns="" id="{F522B021-6A9C-4065-8780-22CD0A0DB924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24" name="îŝḻíḓe">
              <a:extLst>
                <a:ext uri="{FF2B5EF4-FFF2-40B4-BE49-F238E27FC236}">
                  <a16:creationId xmlns:a16="http://schemas.microsoft.com/office/drawing/2014/main" xmlns="" id="{023F45BA-5F0A-4764-905E-F08B640FA3AD}"/>
                </a:ext>
              </a:extLst>
            </p:cNvPr>
            <p:cNvSpPr/>
            <p:nvPr/>
          </p:nvSpPr>
          <p:spPr bwMode="auto">
            <a:xfrm>
              <a:off x="9740697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$ļide">
              <a:extLst>
                <a:ext uri="{FF2B5EF4-FFF2-40B4-BE49-F238E27FC236}">
                  <a16:creationId xmlns:a16="http://schemas.microsoft.com/office/drawing/2014/main" xmlns="" id="{D3BCABCF-6A33-476A-97A2-AA8099C579C1}"/>
                </a:ext>
              </a:extLst>
            </p:cNvPr>
            <p:cNvSpPr/>
            <p:nvPr/>
          </p:nvSpPr>
          <p:spPr bwMode="auto">
            <a:xfrm>
              <a:off x="9730027" y="2546635"/>
              <a:ext cx="1410197" cy="4579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ṣļïďè">
              <a:extLst>
                <a:ext uri="{FF2B5EF4-FFF2-40B4-BE49-F238E27FC236}">
                  <a16:creationId xmlns:a16="http://schemas.microsoft.com/office/drawing/2014/main" xmlns="" id="{DB9D80EB-58FB-4E28-9060-CE3D717FDE32}"/>
                </a:ext>
              </a:extLst>
            </p:cNvPr>
            <p:cNvSpPr txBox="1"/>
            <p:nvPr/>
          </p:nvSpPr>
          <p:spPr>
            <a:xfrm>
              <a:off x="9719358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4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4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7" name="ïSlîďé">
              <a:extLst>
                <a:ext uri="{FF2B5EF4-FFF2-40B4-BE49-F238E27FC236}">
                  <a16:creationId xmlns:a16="http://schemas.microsoft.com/office/drawing/2014/main" xmlns="" id="{18507511-F13E-4ED5-BB03-726E93DBE6B8}"/>
                </a:ext>
              </a:extLst>
            </p:cNvPr>
            <p:cNvSpPr txBox="1"/>
            <p:nvPr/>
          </p:nvSpPr>
          <p:spPr bwMode="auto">
            <a:xfrm>
              <a:off x="9876000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8" name="í$ľiḍé" title="MJ8JxobmQhO5YsZmEcy6DZVp0AZTfE39zvT5PAyas4bMl">
              <a:extLst>
                <a:ext uri="{FF2B5EF4-FFF2-40B4-BE49-F238E27FC236}">
                  <a16:creationId xmlns:a16="http://schemas.microsoft.com/office/drawing/2014/main" xmlns="" id="{6812FDD2-BB80-48FD-BF8F-253498FC4A6E}"/>
                </a:ext>
              </a:extLst>
            </p:cNvPr>
            <p:cNvGrpSpPr/>
            <p:nvPr/>
          </p:nvGrpSpPr>
          <p:grpSpPr>
            <a:xfrm>
              <a:off x="10162075" y="3993401"/>
              <a:ext cx="520916" cy="520914"/>
              <a:chOff x="2406923" y="2845390"/>
              <a:chExt cx="571222" cy="571221"/>
            </a:xfrm>
          </p:grpSpPr>
          <p:sp>
            <p:nvSpPr>
              <p:cNvPr id="32" name="ïśḷiḍé">
                <a:extLst>
                  <a:ext uri="{FF2B5EF4-FFF2-40B4-BE49-F238E27FC236}">
                    <a16:creationId xmlns:a16="http://schemas.microsoft.com/office/drawing/2014/main" xmlns="" id="{276B8270-486E-4A58-996B-8FBF43167210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śļíḓé" title="ry6MHxwOH8WsTKLSa514qPVJnvhhWFnRDjZGIbRZNsFBp">
                <a:extLst>
                  <a:ext uri="{FF2B5EF4-FFF2-40B4-BE49-F238E27FC236}">
                    <a16:creationId xmlns:a16="http://schemas.microsoft.com/office/drawing/2014/main" xmlns="" id="{D7F02DC2-B691-47BB-907F-F8974BEBCB41}"/>
                  </a:ext>
                </a:extLst>
              </p:cNvPr>
              <p:cNvSpPr/>
              <p:nvPr/>
            </p:nvSpPr>
            <p:spPr bwMode="auto">
              <a:xfrm>
                <a:off x="2540113" y="2978807"/>
                <a:ext cx="304842" cy="304382"/>
              </a:xfrm>
              <a:custGeom>
                <a:avLst/>
                <a:gdLst>
                  <a:gd name="T0" fmla="*/ 6827 w 6827"/>
                  <a:gd name="T1" fmla="*/ 910 h 6827"/>
                  <a:gd name="T2" fmla="*/ 5916 w 6827"/>
                  <a:gd name="T3" fmla="*/ 0 h 6827"/>
                  <a:gd name="T4" fmla="*/ 5006 w 6827"/>
                  <a:gd name="T5" fmla="*/ 910 h 6827"/>
                  <a:gd name="T6" fmla="*/ 5796 w 6827"/>
                  <a:gd name="T7" fmla="*/ 1812 h 6827"/>
                  <a:gd name="T8" fmla="*/ 4892 w 6827"/>
                  <a:gd name="T9" fmla="*/ 2617 h 6827"/>
                  <a:gd name="T10" fmla="*/ 1934 w 6827"/>
                  <a:gd name="T11" fmla="*/ 2617 h 6827"/>
                  <a:gd name="T12" fmla="*/ 796 w 6827"/>
                  <a:gd name="T13" fmla="*/ 3755 h 6827"/>
                  <a:gd name="T14" fmla="*/ 796 w 6827"/>
                  <a:gd name="T15" fmla="*/ 5014 h 6827"/>
                  <a:gd name="T16" fmla="*/ 0 w 6827"/>
                  <a:gd name="T17" fmla="*/ 5916 h 6827"/>
                  <a:gd name="T18" fmla="*/ 910 w 6827"/>
                  <a:gd name="T19" fmla="*/ 6827 h 6827"/>
                  <a:gd name="T20" fmla="*/ 1820 w 6827"/>
                  <a:gd name="T21" fmla="*/ 5916 h 6827"/>
                  <a:gd name="T22" fmla="*/ 1024 w 6827"/>
                  <a:gd name="T23" fmla="*/ 5014 h 6827"/>
                  <a:gd name="T24" fmla="*/ 1024 w 6827"/>
                  <a:gd name="T25" fmla="*/ 3755 h 6827"/>
                  <a:gd name="T26" fmla="*/ 1934 w 6827"/>
                  <a:gd name="T27" fmla="*/ 2844 h 6827"/>
                  <a:gd name="T28" fmla="*/ 3757 w 6827"/>
                  <a:gd name="T29" fmla="*/ 2844 h 6827"/>
                  <a:gd name="T30" fmla="*/ 3300 w 6827"/>
                  <a:gd name="T31" fmla="*/ 3755 h 6827"/>
                  <a:gd name="T32" fmla="*/ 3300 w 6827"/>
                  <a:gd name="T33" fmla="*/ 5014 h 6827"/>
                  <a:gd name="T34" fmla="*/ 2503 w 6827"/>
                  <a:gd name="T35" fmla="*/ 5916 h 6827"/>
                  <a:gd name="T36" fmla="*/ 3413 w 6827"/>
                  <a:gd name="T37" fmla="*/ 6827 h 6827"/>
                  <a:gd name="T38" fmla="*/ 4324 w 6827"/>
                  <a:gd name="T39" fmla="*/ 5916 h 6827"/>
                  <a:gd name="T40" fmla="*/ 3527 w 6827"/>
                  <a:gd name="T41" fmla="*/ 5014 h 6827"/>
                  <a:gd name="T42" fmla="*/ 3527 w 6827"/>
                  <a:gd name="T43" fmla="*/ 3755 h 6827"/>
                  <a:gd name="T44" fmla="*/ 4437 w 6827"/>
                  <a:gd name="T45" fmla="*/ 2844 h 6827"/>
                  <a:gd name="T46" fmla="*/ 4892 w 6827"/>
                  <a:gd name="T47" fmla="*/ 2844 h 6827"/>
                  <a:gd name="T48" fmla="*/ 6025 w 6827"/>
                  <a:gd name="T49" fmla="*/ 1814 h 6827"/>
                  <a:gd name="T50" fmla="*/ 6827 w 6827"/>
                  <a:gd name="T51" fmla="*/ 910 h 6827"/>
                  <a:gd name="T52" fmla="*/ 1593 w 6827"/>
                  <a:gd name="T53" fmla="*/ 5916 h 6827"/>
                  <a:gd name="T54" fmla="*/ 910 w 6827"/>
                  <a:gd name="T55" fmla="*/ 6599 h 6827"/>
                  <a:gd name="T56" fmla="*/ 228 w 6827"/>
                  <a:gd name="T57" fmla="*/ 5916 h 6827"/>
                  <a:gd name="T58" fmla="*/ 910 w 6827"/>
                  <a:gd name="T59" fmla="*/ 5234 h 6827"/>
                  <a:gd name="T60" fmla="*/ 1593 w 6827"/>
                  <a:gd name="T61" fmla="*/ 5916 h 6827"/>
                  <a:gd name="T62" fmla="*/ 4096 w 6827"/>
                  <a:gd name="T63" fmla="*/ 5916 h 6827"/>
                  <a:gd name="T64" fmla="*/ 3413 w 6827"/>
                  <a:gd name="T65" fmla="*/ 6599 h 6827"/>
                  <a:gd name="T66" fmla="*/ 2731 w 6827"/>
                  <a:gd name="T67" fmla="*/ 5916 h 6827"/>
                  <a:gd name="T68" fmla="*/ 3413 w 6827"/>
                  <a:gd name="T69" fmla="*/ 5234 h 6827"/>
                  <a:gd name="T70" fmla="*/ 4096 w 6827"/>
                  <a:gd name="T71" fmla="*/ 5916 h 6827"/>
                  <a:gd name="T72" fmla="*/ 5916 w 6827"/>
                  <a:gd name="T73" fmla="*/ 1593 h 6827"/>
                  <a:gd name="T74" fmla="*/ 5234 w 6827"/>
                  <a:gd name="T75" fmla="*/ 910 h 6827"/>
                  <a:gd name="T76" fmla="*/ 5916 w 6827"/>
                  <a:gd name="T77" fmla="*/ 228 h 6827"/>
                  <a:gd name="T78" fmla="*/ 6599 w 6827"/>
                  <a:gd name="T79" fmla="*/ 910 h 6827"/>
                  <a:gd name="T80" fmla="*/ 5916 w 6827"/>
                  <a:gd name="T81" fmla="*/ 1593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27" h="6827">
                    <a:moveTo>
                      <a:pt x="6827" y="910"/>
                    </a:moveTo>
                    <a:cubicBezTo>
                      <a:pt x="6827" y="410"/>
                      <a:pt x="6417" y="0"/>
                      <a:pt x="5916" y="0"/>
                    </a:cubicBezTo>
                    <a:cubicBezTo>
                      <a:pt x="5416" y="0"/>
                      <a:pt x="5006" y="410"/>
                      <a:pt x="5006" y="910"/>
                    </a:cubicBezTo>
                    <a:cubicBezTo>
                      <a:pt x="5006" y="1370"/>
                      <a:pt x="5352" y="1753"/>
                      <a:pt x="5796" y="1812"/>
                    </a:cubicBezTo>
                    <a:cubicBezTo>
                      <a:pt x="5744" y="2264"/>
                      <a:pt x="5357" y="2617"/>
                      <a:pt x="4892" y="2617"/>
                    </a:cubicBezTo>
                    <a:lnTo>
                      <a:pt x="1934" y="2617"/>
                    </a:lnTo>
                    <a:cubicBezTo>
                      <a:pt x="1308" y="2617"/>
                      <a:pt x="796" y="3129"/>
                      <a:pt x="796" y="3755"/>
                    </a:cubicBezTo>
                    <a:lnTo>
                      <a:pt x="796" y="5014"/>
                    </a:lnTo>
                    <a:cubicBezTo>
                      <a:pt x="349" y="5070"/>
                      <a:pt x="0" y="5454"/>
                      <a:pt x="0" y="5916"/>
                    </a:cubicBezTo>
                    <a:cubicBezTo>
                      <a:pt x="0" y="6417"/>
                      <a:pt x="410" y="6827"/>
                      <a:pt x="910" y="6827"/>
                    </a:cubicBezTo>
                    <a:cubicBezTo>
                      <a:pt x="1411" y="6827"/>
                      <a:pt x="1820" y="6417"/>
                      <a:pt x="1820" y="5916"/>
                    </a:cubicBezTo>
                    <a:cubicBezTo>
                      <a:pt x="1820" y="5454"/>
                      <a:pt x="1471" y="5070"/>
                      <a:pt x="1024" y="5014"/>
                    </a:cubicBezTo>
                    <a:lnTo>
                      <a:pt x="1024" y="3755"/>
                    </a:lnTo>
                    <a:cubicBezTo>
                      <a:pt x="1024" y="3254"/>
                      <a:pt x="1434" y="2844"/>
                      <a:pt x="1934" y="2844"/>
                    </a:cubicBezTo>
                    <a:lnTo>
                      <a:pt x="3757" y="2844"/>
                    </a:lnTo>
                    <a:cubicBezTo>
                      <a:pt x="3480" y="3052"/>
                      <a:pt x="3300" y="3384"/>
                      <a:pt x="3300" y="3755"/>
                    </a:cubicBezTo>
                    <a:lnTo>
                      <a:pt x="3300" y="5014"/>
                    </a:lnTo>
                    <a:cubicBezTo>
                      <a:pt x="2852" y="5070"/>
                      <a:pt x="2503" y="5454"/>
                      <a:pt x="2503" y="5916"/>
                    </a:cubicBezTo>
                    <a:cubicBezTo>
                      <a:pt x="2503" y="6417"/>
                      <a:pt x="2913" y="6827"/>
                      <a:pt x="3413" y="6827"/>
                    </a:cubicBezTo>
                    <a:cubicBezTo>
                      <a:pt x="3914" y="6827"/>
                      <a:pt x="4324" y="6417"/>
                      <a:pt x="4324" y="5916"/>
                    </a:cubicBezTo>
                    <a:cubicBezTo>
                      <a:pt x="4324" y="5454"/>
                      <a:pt x="3975" y="5070"/>
                      <a:pt x="3527" y="5014"/>
                    </a:cubicBezTo>
                    <a:lnTo>
                      <a:pt x="3527" y="3755"/>
                    </a:lnTo>
                    <a:cubicBezTo>
                      <a:pt x="3527" y="3254"/>
                      <a:pt x="3937" y="2844"/>
                      <a:pt x="4437" y="2844"/>
                    </a:cubicBezTo>
                    <a:lnTo>
                      <a:pt x="4892" y="2844"/>
                    </a:lnTo>
                    <a:cubicBezTo>
                      <a:pt x="5482" y="2844"/>
                      <a:pt x="5971" y="2390"/>
                      <a:pt x="6025" y="1814"/>
                    </a:cubicBezTo>
                    <a:cubicBezTo>
                      <a:pt x="6475" y="1760"/>
                      <a:pt x="6827" y="1374"/>
                      <a:pt x="6827" y="910"/>
                    </a:cubicBezTo>
                    <a:close/>
                    <a:moveTo>
                      <a:pt x="1593" y="5916"/>
                    </a:moveTo>
                    <a:cubicBezTo>
                      <a:pt x="1593" y="6292"/>
                      <a:pt x="1286" y="6599"/>
                      <a:pt x="910" y="6599"/>
                    </a:cubicBezTo>
                    <a:cubicBezTo>
                      <a:pt x="535" y="6599"/>
                      <a:pt x="228" y="6292"/>
                      <a:pt x="228" y="5916"/>
                    </a:cubicBezTo>
                    <a:cubicBezTo>
                      <a:pt x="228" y="5541"/>
                      <a:pt x="535" y="5234"/>
                      <a:pt x="910" y="5234"/>
                    </a:cubicBezTo>
                    <a:cubicBezTo>
                      <a:pt x="1286" y="5234"/>
                      <a:pt x="1593" y="5541"/>
                      <a:pt x="1593" y="5916"/>
                    </a:cubicBezTo>
                    <a:close/>
                    <a:moveTo>
                      <a:pt x="4096" y="5916"/>
                    </a:moveTo>
                    <a:cubicBezTo>
                      <a:pt x="4096" y="6292"/>
                      <a:pt x="3789" y="6599"/>
                      <a:pt x="3413" y="6599"/>
                    </a:cubicBezTo>
                    <a:cubicBezTo>
                      <a:pt x="3038" y="6599"/>
                      <a:pt x="2731" y="6292"/>
                      <a:pt x="2731" y="5916"/>
                    </a:cubicBezTo>
                    <a:cubicBezTo>
                      <a:pt x="2731" y="5541"/>
                      <a:pt x="3038" y="5234"/>
                      <a:pt x="3413" y="5234"/>
                    </a:cubicBezTo>
                    <a:cubicBezTo>
                      <a:pt x="3789" y="5234"/>
                      <a:pt x="4096" y="5541"/>
                      <a:pt x="4096" y="5916"/>
                    </a:cubicBezTo>
                    <a:close/>
                    <a:moveTo>
                      <a:pt x="5916" y="1593"/>
                    </a:moveTo>
                    <a:cubicBezTo>
                      <a:pt x="5541" y="1593"/>
                      <a:pt x="5234" y="1286"/>
                      <a:pt x="5234" y="910"/>
                    </a:cubicBezTo>
                    <a:cubicBezTo>
                      <a:pt x="5234" y="535"/>
                      <a:pt x="5541" y="228"/>
                      <a:pt x="5916" y="228"/>
                    </a:cubicBezTo>
                    <a:cubicBezTo>
                      <a:pt x="6292" y="228"/>
                      <a:pt x="6599" y="535"/>
                      <a:pt x="6599" y="910"/>
                    </a:cubicBezTo>
                    <a:cubicBezTo>
                      <a:pt x="6599" y="1286"/>
                      <a:pt x="6292" y="1593"/>
                      <a:pt x="5916" y="1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îŝľíḑe">
              <a:extLst>
                <a:ext uri="{FF2B5EF4-FFF2-40B4-BE49-F238E27FC236}">
                  <a16:creationId xmlns:a16="http://schemas.microsoft.com/office/drawing/2014/main" xmlns="" id="{6EF6061A-4D9D-4A2B-94F1-4E59679A58F4}"/>
                </a:ext>
              </a:extLst>
            </p:cNvPr>
            <p:cNvGrpSpPr/>
            <p:nvPr/>
          </p:nvGrpSpPr>
          <p:grpSpPr>
            <a:xfrm>
              <a:off x="9324578" y="4659981"/>
              <a:ext cx="2195910" cy="908538"/>
              <a:chOff x="1268227" y="1619185"/>
              <a:chExt cx="2195910" cy="908538"/>
            </a:xfrm>
          </p:grpSpPr>
          <p:sp>
            <p:nvSpPr>
              <p:cNvPr id="30" name="išḻiḑe">
                <a:extLst>
                  <a:ext uri="{FF2B5EF4-FFF2-40B4-BE49-F238E27FC236}">
                    <a16:creationId xmlns:a16="http://schemas.microsoft.com/office/drawing/2014/main" xmlns="" id="{224A1880-45DD-4FDC-A283-AFF9B6444A01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1" name="ïşlîḋé">
                <a:extLst>
                  <a:ext uri="{FF2B5EF4-FFF2-40B4-BE49-F238E27FC236}">
                    <a16:creationId xmlns:a16="http://schemas.microsoft.com/office/drawing/2014/main" xmlns="" id="{22E609D9-49E6-4BA3-98A3-179329DABB5F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149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EE448F-7034-4A33-9C94-D9AF0739A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28A2CE3-8CFC-4DCD-8138-6ECC79F27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397BC4D-404A-4C18-8044-2ECCE54B4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2a9e616f-3786-465b-b886-329f67e3e5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495B1E-F5D1-4A6E-A789-8C8BB02257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314488"/>
            <a:ext cx="10857304" cy="4829137"/>
            <a:chOff x="670718" y="1314488"/>
            <a:chExt cx="10857304" cy="482913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67A19A2-1FCD-4F07-ADF9-BF2896CA0F17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879000"/>
              <a:ext cx="10850563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ṡḷïḍé">
              <a:extLst>
                <a:ext uri="{FF2B5EF4-FFF2-40B4-BE49-F238E27FC236}">
                  <a16:creationId xmlns:a16="http://schemas.microsoft.com/office/drawing/2014/main" xmlns="" id="{35DD3537-674A-47B2-A3E9-F9570B575F25}"/>
                </a:ext>
              </a:extLst>
            </p:cNvPr>
            <p:cNvGrpSpPr/>
            <p:nvPr/>
          </p:nvGrpSpPr>
          <p:grpSpPr>
            <a:xfrm>
              <a:off x="1961947" y="3518409"/>
              <a:ext cx="675000" cy="675005"/>
              <a:chOff x="7209746" y="4153276"/>
              <a:chExt cx="675000" cy="675005"/>
            </a:xfrm>
          </p:grpSpPr>
          <p:sp>
            <p:nvSpPr>
              <p:cNvPr id="97" name="îṡľíḍé">
                <a:extLst>
                  <a:ext uri="{FF2B5EF4-FFF2-40B4-BE49-F238E27FC236}">
                    <a16:creationId xmlns:a16="http://schemas.microsoft.com/office/drawing/2014/main" xmlns="" id="{60E585FD-BC04-47A1-AD37-D19CEF5B97A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8" name="íṩlïde">
                <a:extLst>
                  <a:ext uri="{FF2B5EF4-FFF2-40B4-BE49-F238E27FC236}">
                    <a16:creationId xmlns:a16="http://schemas.microsoft.com/office/drawing/2014/main" xmlns="" id="{C0CC2D70-5E45-4213-8D1F-1B77375DFBC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8" name="ísḷîḋê">
              <a:extLst>
                <a:ext uri="{FF2B5EF4-FFF2-40B4-BE49-F238E27FC236}">
                  <a16:creationId xmlns:a16="http://schemas.microsoft.com/office/drawing/2014/main" xmlns="" id="{089C69B4-5962-4A53-B2D1-2BEB55C17F4E}"/>
                </a:ext>
              </a:extLst>
            </p:cNvPr>
            <p:cNvSpPr txBox="1"/>
            <p:nvPr/>
          </p:nvSpPr>
          <p:spPr>
            <a:xfrm>
              <a:off x="679450" y="4777282"/>
              <a:ext cx="3239994" cy="13663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îṣļïḑê">
              <a:extLst>
                <a:ext uri="{FF2B5EF4-FFF2-40B4-BE49-F238E27FC236}">
                  <a16:creationId xmlns:a16="http://schemas.microsoft.com/office/drawing/2014/main" xmlns="" id="{D5646093-546B-41D4-B2F6-6065D0D5635C}"/>
                </a:ext>
              </a:extLst>
            </p:cNvPr>
            <p:cNvSpPr txBox="1"/>
            <p:nvPr/>
          </p:nvSpPr>
          <p:spPr>
            <a:xfrm>
              <a:off x="679450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0" name="îšlíḋè">
              <a:extLst>
                <a:ext uri="{FF2B5EF4-FFF2-40B4-BE49-F238E27FC236}">
                  <a16:creationId xmlns:a16="http://schemas.microsoft.com/office/drawing/2014/main" xmlns="" id="{92CF102D-6DFB-4019-8E39-36587A2F98D9}"/>
                </a:ext>
              </a:extLst>
            </p:cNvPr>
            <p:cNvGrpSpPr/>
            <p:nvPr/>
          </p:nvGrpSpPr>
          <p:grpSpPr>
            <a:xfrm>
              <a:off x="5766236" y="3518409"/>
              <a:ext cx="675000" cy="675005"/>
              <a:chOff x="7209746" y="4153276"/>
              <a:chExt cx="675000" cy="675005"/>
            </a:xfrm>
          </p:grpSpPr>
          <p:sp>
            <p:nvSpPr>
              <p:cNvPr id="95" name="işľïďe">
                <a:extLst>
                  <a:ext uri="{FF2B5EF4-FFF2-40B4-BE49-F238E27FC236}">
                    <a16:creationId xmlns:a16="http://schemas.microsoft.com/office/drawing/2014/main" xmlns="" id="{528370B0-A0B2-492C-921D-2E54D739146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96" name="ïşļïḓe">
                <a:extLst>
                  <a:ext uri="{FF2B5EF4-FFF2-40B4-BE49-F238E27FC236}">
                    <a16:creationId xmlns:a16="http://schemas.microsoft.com/office/drawing/2014/main" xmlns="" id="{DBE833D6-E98B-4BDE-91B6-98F2D37AD88D}"/>
                  </a:ext>
                </a:extLst>
              </p:cNvPr>
              <p:cNvSpPr/>
              <p:nvPr/>
            </p:nvSpPr>
            <p:spPr bwMode="auto">
              <a:xfrm>
                <a:off x="7375153" y="4373344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1" name="íŝ1îḍè">
              <a:extLst>
                <a:ext uri="{FF2B5EF4-FFF2-40B4-BE49-F238E27FC236}">
                  <a16:creationId xmlns:a16="http://schemas.microsoft.com/office/drawing/2014/main" xmlns="" id="{3260DAF1-4C74-45CC-B9A3-50D6AC242E25}"/>
                </a:ext>
              </a:extLst>
            </p:cNvPr>
            <p:cNvSpPr txBox="1"/>
            <p:nvPr/>
          </p:nvSpPr>
          <p:spPr>
            <a:xfrm>
              <a:off x="4483739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íṥ1ïḍè">
              <a:extLst>
                <a:ext uri="{FF2B5EF4-FFF2-40B4-BE49-F238E27FC236}">
                  <a16:creationId xmlns:a16="http://schemas.microsoft.com/office/drawing/2014/main" xmlns="" id="{9501A858-660B-451A-95AE-BF4CCB631470}"/>
                </a:ext>
              </a:extLst>
            </p:cNvPr>
            <p:cNvSpPr txBox="1"/>
            <p:nvPr/>
          </p:nvSpPr>
          <p:spPr>
            <a:xfrm>
              <a:off x="4483739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BFC4FDB-1411-44BF-AF5F-7A6FB8A4F79E}"/>
                </a:ext>
              </a:extLst>
            </p:cNvPr>
            <p:cNvCxnSpPr>
              <a:cxnSpLocks/>
            </p:cNvCxnSpPr>
            <p:nvPr/>
          </p:nvCxnSpPr>
          <p:spPr>
            <a:xfrm>
              <a:off x="420159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ŝ1îďe">
              <a:extLst>
                <a:ext uri="{FF2B5EF4-FFF2-40B4-BE49-F238E27FC236}">
                  <a16:creationId xmlns:a16="http://schemas.microsoft.com/office/drawing/2014/main" xmlns="" id="{457EF66D-83A9-49A7-9CE1-11C91EBEE42C}"/>
                </a:ext>
              </a:extLst>
            </p:cNvPr>
            <p:cNvGrpSpPr/>
            <p:nvPr/>
          </p:nvGrpSpPr>
          <p:grpSpPr>
            <a:xfrm>
              <a:off x="9570525" y="3518409"/>
              <a:ext cx="675000" cy="675005"/>
              <a:chOff x="7209746" y="4153276"/>
              <a:chExt cx="675000" cy="675005"/>
            </a:xfrm>
          </p:grpSpPr>
          <p:sp>
            <p:nvSpPr>
              <p:cNvPr id="93" name="ïSľïḓé">
                <a:extLst>
                  <a:ext uri="{FF2B5EF4-FFF2-40B4-BE49-F238E27FC236}">
                    <a16:creationId xmlns:a16="http://schemas.microsoft.com/office/drawing/2014/main" xmlns="" id="{32B7E4A6-197E-4F60-A0BE-704BA8E78555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4" name="íṣḷídè">
                <a:extLst>
                  <a:ext uri="{FF2B5EF4-FFF2-40B4-BE49-F238E27FC236}">
                    <a16:creationId xmlns:a16="http://schemas.microsoft.com/office/drawing/2014/main" xmlns="" id="{86DE37C1-4432-4531-BA2D-C4BF228C4A6C}"/>
                  </a:ext>
                </a:extLst>
              </p:cNvPr>
              <p:cNvSpPr/>
              <p:nvPr/>
            </p:nvSpPr>
            <p:spPr bwMode="auto">
              <a:xfrm>
                <a:off x="7375153" y="4318910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5" name="íṡļiďe">
              <a:extLst>
                <a:ext uri="{FF2B5EF4-FFF2-40B4-BE49-F238E27FC236}">
                  <a16:creationId xmlns:a16="http://schemas.microsoft.com/office/drawing/2014/main" xmlns="" id="{C0412710-2EB2-4FD2-916C-B70B7891E8AD}"/>
                </a:ext>
              </a:extLst>
            </p:cNvPr>
            <p:cNvSpPr txBox="1"/>
            <p:nvPr/>
          </p:nvSpPr>
          <p:spPr>
            <a:xfrm>
              <a:off x="8288028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6" name="íṥľîdè">
              <a:extLst>
                <a:ext uri="{FF2B5EF4-FFF2-40B4-BE49-F238E27FC236}">
                  <a16:creationId xmlns:a16="http://schemas.microsoft.com/office/drawing/2014/main" xmlns="" id="{12AC5138-743E-451B-9222-327B99D09634}"/>
                </a:ext>
              </a:extLst>
            </p:cNvPr>
            <p:cNvSpPr txBox="1"/>
            <p:nvPr/>
          </p:nvSpPr>
          <p:spPr>
            <a:xfrm>
              <a:off x="8288028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1869127-71D9-409F-8784-0102EF9754D9}"/>
                </a:ext>
              </a:extLst>
            </p:cNvPr>
            <p:cNvCxnSpPr>
              <a:cxnSpLocks/>
            </p:cNvCxnSpPr>
            <p:nvPr/>
          </p:nvCxnSpPr>
          <p:spPr>
            <a:xfrm>
              <a:off x="800588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iṣlîḑé">
              <a:extLst>
                <a:ext uri="{FF2B5EF4-FFF2-40B4-BE49-F238E27FC236}">
                  <a16:creationId xmlns:a16="http://schemas.microsoft.com/office/drawing/2014/main" xmlns="" id="{C1C81986-418B-4070-8238-2FC6AEB021F0}"/>
                </a:ext>
              </a:extLst>
            </p:cNvPr>
            <p:cNvGrpSpPr/>
            <p:nvPr/>
          </p:nvGrpSpPr>
          <p:grpSpPr>
            <a:xfrm>
              <a:off x="6752657" y="1314488"/>
              <a:ext cx="4521837" cy="1985536"/>
              <a:chOff x="6752657" y="1314488"/>
              <a:chExt cx="4521837" cy="1985536"/>
            </a:xfrm>
          </p:grpSpPr>
          <p:grpSp>
            <p:nvGrpSpPr>
              <p:cNvPr id="20" name="íŝlîḋ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xmlns="" id="{369491C6-B49B-435A-8A60-990754B16BDA}"/>
                  </a:ext>
                </a:extLst>
              </p:cNvPr>
              <p:cNvGrpSpPr/>
              <p:nvPr/>
            </p:nvGrpSpPr>
            <p:grpSpPr>
              <a:xfrm>
                <a:off x="6752657" y="1314488"/>
                <a:ext cx="3515171" cy="1985536"/>
                <a:chOff x="2736056" y="1531144"/>
                <a:chExt cx="6719888" cy="3795713"/>
              </a:xfrm>
            </p:grpSpPr>
            <p:sp>
              <p:nvSpPr>
                <p:cNvPr id="26" name="îš1iḍe">
                  <a:extLst>
                    <a:ext uri="{FF2B5EF4-FFF2-40B4-BE49-F238E27FC236}">
                      <a16:creationId xmlns:a16="http://schemas.microsoft.com/office/drawing/2014/main" xmlns="" id="{5ECB346D-740B-4208-B75E-2E7BFDFCA1AA}"/>
                    </a:ext>
                  </a:extLst>
                </p:cNvPr>
                <p:cNvSpPr/>
                <p:nvPr/>
              </p:nvSpPr>
              <p:spPr bwMode="auto">
                <a:xfrm>
                  <a:off x="4134644" y="1531144"/>
                  <a:ext cx="4075113" cy="2660650"/>
                </a:xfrm>
                <a:custGeom>
                  <a:avLst/>
                  <a:gdLst>
                    <a:gd name="T0" fmla="*/ 3244 w 3244"/>
                    <a:gd name="T1" fmla="*/ 1973 h 2120"/>
                    <a:gd name="T2" fmla="*/ 3097 w 3244"/>
                    <a:gd name="T3" fmla="*/ 2120 h 2120"/>
                    <a:gd name="T4" fmla="*/ 147 w 3244"/>
                    <a:gd name="T5" fmla="*/ 2120 h 2120"/>
                    <a:gd name="T6" fmla="*/ 0 w 3244"/>
                    <a:gd name="T7" fmla="*/ 1973 h 2120"/>
                    <a:gd name="T8" fmla="*/ 0 w 3244"/>
                    <a:gd name="T9" fmla="*/ 148 h 2120"/>
                    <a:gd name="T10" fmla="*/ 147 w 3244"/>
                    <a:gd name="T11" fmla="*/ 0 h 2120"/>
                    <a:gd name="T12" fmla="*/ 3097 w 3244"/>
                    <a:gd name="T13" fmla="*/ 0 h 2120"/>
                    <a:gd name="T14" fmla="*/ 3244 w 3244"/>
                    <a:gd name="T15" fmla="*/ 148 h 2120"/>
                    <a:gd name="T16" fmla="*/ 3244 w 3244"/>
                    <a:gd name="T17" fmla="*/ 1973 h 2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44" h="2120">
                      <a:moveTo>
                        <a:pt x="3244" y="1973"/>
                      </a:moveTo>
                      <a:cubicBezTo>
                        <a:pt x="3244" y="2054"/>
                        <a:pt x="3178" y="2120"/>
                        <a:pt x="3097" y="2120"/>
                      </a:cubicBezTo>
                      <a:cubicBezTo>
                        <a:pt x="147" y="2120"/>
                        <a:pt x="147" y="2120"/>
                        <a:pt x="147" y="2120"/>
                      </a:cubicBezTo>
                      <a:cubicBezTo>
                        <a:pt x="66" y="2120"/>
                        <a:pt x="0" y="2054"/>
                        <a:pt x="0" y="1973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0" y="66"/>
                        <a:pt x="66" y="0"/>
                        <a:pt x="147" y="0"/>
                      </a:cubicBezTo>
                      <a:cubicBezTo>
                        <a:pt x="3097" y="0"/>
                        <a:pt x="3097" y="0"/>
                        <a:pt x="3097" y="0"/>
                      </a:cubicBezTo>
                      <a:cubicBezTo>
                        <a:pt x="3178" y="0"/>
                        <a:pt x="3244" y="66"/>
                        <a:pt x="3244" y="148"/>
                      </a:cubicBezTo>
                      <a:cubicBezTo>
                        <a:pt x="3244" y="1973"/>
                        <a:pt x="3244" y="1973"/>
                        <a:pt x="3244" y="1973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sļiḋê">
                  <a:extLst>
                    <a:ext uri="{FF2B5EF4-FFF2-40B4-BE49-F238E27FC236}">
                      <a16:creationId xmlns:a16="http://schemas.microsoft.com/office/drawing/2014/main" xmlns="" id="{5AA6F669-C969-414A-8183-B17A828B1ACD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slïḍe">
                  <a:extLst>
                    <a:ext uri="{FF2B5EF4-FFF2-40B4-BE49-F238E27FC236}">
                      <a16:creationId xmlns:a16="http://schemas.microsoft.com/office/drawing/2014/main" xmlns="" id="{369C2583-5A4A-4A0F-A2B6-67E7B38F5A7B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ļîḋe">
                  <a:extLst>
                    <a:ext uri="{FF2B5EF4-FFF2-40B4-BE49-F238E27FC236}">
                      <a16:creationId xmlns:a16="http://schemas.microsoft.com/office/drawing/2014/main" xmlns="" id="{1DB7E096-5296-4B90-898F-0BC64E23E4F9}"/>
                    </a:ext>
                  </a:extLst>
                </p:cNvPr>
                <p:cNvSpPr/>
                <p:nvPr/>
              </p:nvSpPr>
              <p:spPr bwMode="auto">
                <a:xfrm>
                  <a:off x="3334544" y="4177507"/>
                  <a:ext cx="5691188" cy="315913"/>
                </a:xfrm>
                <a:custGeom>
                  <a:avLst/>
                  <a:gdLst>
                    <a:gd name="T0" fmla="*/ 3 w 4532"/>
                    <a:gd name="T1" fmla="*/ 0 h 252"/>
                    <a:gd name="T2" fmla="*/ 0 w 4532"/>
                    <a:gd name="T3" fmla="*/ 41 h 252"/>
                    <a:gd name="T4" fmla="*/ 158 w 4532"/>
                    <a:gd name="T5" fmla="*/ 252 h 252"/>
                    <a:gd name="T6" fmla="*/ 4374 w 4532"/>
                    <a:gd name="T7" fmla="*/ 252 h 252"/>
                    <a:gd name="T8" fmla="*/ 4532 w 4532"/>
                    <a:gd name="T9" fmla="*/ 41 h 252"/>
                    <a:gd name="T10" fmla="*/ 4529 w 4532"/>
                    <a:gd name="T11" fmla="*/ 0 h 252"/>
                    <a:gd name="T12" fmla="*/ 3 w 4532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32" h="252">
                      <a:moveTo>
                        <a:pt x="3" y="0"/>
                      </a:moveTo>
                      <a:cubicBezTo>
                        <a:pt x="1" y="14"/>
                        <a:pt x="0" y="27"/>
                        <a:pt x="0" y="41"/>
                      </a:cubicBezTo>
                      <a:cubicBezTo>
                        <a:pt x="0" y="157"/>
                        <a:pt x="71" y="252"/>
                        <a:pt x="158" y="252"/>
                      </a:cubicBezTo>
                      <a:cubicBezTo>
                        <a:pt x="4374" y="252"/>
                        <a:pt x="4374" y="252"/>
                        <a:pt x="4374" y="252"/>
                      </a:cubicBezTo>
                      <a:cubicBezTo>
                        <a:pt x="4461" y="252"/>
                        <a:pt x="4532" y="157"/>
                        <a:pt x="4532" y="41"/>
                      </a:cubicBezTo>
                      <a:cubicBezTo>
                        <a:pt x="4532" y="27"/>
                        <a:pt x="4531" y="14"/>
                        <a:pt x="4529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A3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ṡļïḍê">
                  <a:extLst>
                    <a:ext uri="{FF2B5EF4-FFF2-40B4-BE49-F238E27FC236}">
                      <a16:creationId xmlns:a16="http://schemas.microsoft.com/office/drawing/2014/main" xmlns="" id="{B4BE5BCE-757A-4114-9138-6E6D85D43ABD}"/>
                    </a:ext>
                  </a:extLst>
                </p:cNvPr>
                <p:cNvSpPr/>
                <p:nvPr/>
              </p:nvSpPr>
              <p:spPr bwMode="auto">
                <a:xfrm>
                  <a:off x="3352006" y="4336257"/>
                  <a:ext cx="5657850" cy="157163"/>
                </a:xfrm>
                <a:custGeom>
                  <a:avLst/>
                  <a:gdLst>
                    <a:gd name="T0" fmla="*/ 0 w 4505"/>
                    <a:gd name="T1" fmla="*/ 0 h 126"/>
                    <a:gd name="T2" fmla="*/ 144 w 4505"/>
                    <a:gd name="T3" fmla="*/ 126 h 126"/>
                    <a:gd name="T4" fmla="*/ 4360 w 4505"/>
                    <a:gd name="T5" fmla="*/ 126 h 126"/>
                    <a:gd name="T6" fmla="*/ 4505 w 4505"/>
                    <a:gd name="T7" fmla="*/ 0 h 126"/>
                    <a:gd name="T8" fmla="*/ 0 w 4505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05" h="126">
                      <a:moveTo>
                        <a:pt x="0" y="0"/>
                      </a:moveTo>
                      <a:cubicBezTo>
                        <a:pt x="24" y="74"/>
                        <a:pt x="80" y="126"/>
                        <a:pt x="144" y="126"/>
                      </a:cubicBezTo>
                      <a:cubicBezTo>
                        <a:pt x="4360" y="126"/>
                        <a:pt x="4360" y="126"/>
                        <a:pt x="4360" y="126"/>
                      </a:cubicBezTo>
                      <a:cubicBezTo>
                        <a:pt x="4425" y="126"/>
                        <a:pt x="4480" y="74"/>
                        <a:pt x="4505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$ḻïḋê">
                  <a:extLst>
                    <a:ext uri="{FF2B5EF4-FFF2-40B4-BE49-F238E27FC236}">
                      <a16:creationId xmlns:a16="http://schemas.microsoft.com/office/drawing/2014/main" xmlns="" id="{86CE0C33-5920-4CBA-9BC7-AFDA7623BF0E}"/>
                    </a:ext>
                  </a:extLst>
                </p:cNvPr>
                <p:cNvSpPr/>
                <p:nvPr/>
              </p:nvSpPr>
              <p:spPr bwMode="auto">
                <a:xfrm>
                  <a:off x="4569619" y="1896269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slîḍe">
                  <a:extLst>
                    <a:ext uri="{FF2B5EF4-FFF2-40B4-BE49-F238E27FC236}">
                      <a16:creationId xmlns:a16="http://schemas.microsoft.com/office/drawing/2014/main" xmlns="" id="{B01291B0-04A1-4E81-81A8-4496D323E55D}"/>
                    </a:ext>
                  </a:extLst>
                </p:cNvPr>
                <p:cNvSpPr/>
                <p:nvPr/>
              </p:nvSpPr>
              <p:spPr bwMode="auto">
                <a:xfrm>
                  <a:off x="4569619" y="19867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$1ïḋê">
                  <a:extLst>
                    <a:ext uri="{FF2B5EF4-FFF2-40B4-BE49-F238E27FC236}">
                      <a16:creationId xmlns:a16="http://schemas.microsoft.com/office/drawing/2014/main" xmlns="" id="{369C164A-510D-4631-85C4-A078EE001264}"/>
                    </a:ext>
                  </a:extLst>
                </p:cNvPr>
                <p:cNvSpPr/>
                <p:nvPr/>
              </p:nvSpPr>
              <p:spPr bwMode="auto">
                <a:xfrm>
                  <a:off x="4569619" y="208200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ṣ1íde">
                  <a:extLst>
                    <a:ext uri="{FF2B5EF4-FFF2-40B4-BE49-F238E27FC236}">
                      <a16:creationId xmlns:a16="http://schemas.microsoft.com/office/drawing/2014/main" xmlns="" id="{92C04FB3-757F-4178-8ADA-128FC21B6764}"/>
                    </a:ext>
                  </a:extLst>
                </p:cNvPr>
                <p:cNvSpPr/>
                <p:nvPr/>
              </p:nvSpPr>
              <p:spPr bwMode="auto">
                <a:xfrm>
                  <a:off x="4569619" y="21772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şļiḍe">
                  <a:extLst>
                    <a:ext uri="{FF2B5EF4-FFF2-40B4-BE49-F238E27FC236}">
                      <a16:creationId xmlns:a16="http://schemas.microsoft.com/office/drawing/2014/main" xmlns="" id="{C02A6E53-31FA-481A-8249-4FC315BDCB8F}"/>
                    </a:ext>
                  </a:extLst>
                </p:cNvPr>
                <p:cNvSpPr/>
                <p:nvPr/>
              </p:nvSpPr>
              <p:spPr bwMode="auto">
                <a:xfrm>
                  <a:off x="5928519" y="3198019"/>
                  <a:ext cx="603250" cy="168275"/>
                </a:xfrm>
                <a:custGeom>
                  <a:avLst/>
                  <a:gdLst>
                    <a:gd name="T0" fmla="*/ 7 w 380"/>
                    <a:gd name="T1" fmla="*/ 106 h 106"/>
                    <a:gd name="T2" fmla="*/ 0 w 380"/>
                    <a:gd name="T3" fmla="*/ 79 h 106"/>
                    <a:gd name="T4" fmla="*/ 374 w 380"/>
                    <a:gd name="T5" fmla="*/ 0 h 106"/>
                    <a:gd name="T6" fmla="*/ 380 w 380"/>
                    <a:gd name="T7" fmla="*/ 28 h 106"/>
                    <a:gd name="T8" fmla="*/ 7 w 380"/>
                    <a:gd name="T9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0" h="106">
                      <a:moveTo>
                        <a:pt x="7" y="106"/>
                      </a:moveTo>
                      <a:lnTo>
                        <a:pt x="0" y="79"/>
                      </a:lnTo>
                      <a:lnTo>
                        <a:pt x="374" y="0"/>
                      </a:lnTo>
                      <a:lnTo>
                        <a:pt x="380" y="28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Sļîdê">
                  <a:extLst>
                    <a:ext uri="{FF2B5EF4-FFF2-40B4-BE49-F238E27FC236}">
                      <a16:creationId xmlns:a16="http://schemas.microsoft.com/office/drawing/2014/main" xmlns="" id="{CFCAAC2A-4D56-40D4-95DA-CC129FB24925}"/>
                    </a:ext>
                  </a:extLst>
                </p:cNvPr>
                <p:cNvSpPr/>
                <p:nvPr/>
              </p:nvSpPr>
              <p:spPr bwMode="auto">
                <a:xfrm>
                  <a:off x="6125369" y="2705894"/>
                  <a:ext cx="461963" cy="477838"/>
                </a:xfrm>
                <a:custGeom>
                  <a:avLst/>
                  <a:gdLst>
                    <a:gd name="T0" fmla="*/ 0 w 291"/>
                    <a:gd name="T1" fmla="*/ 19 h 301"/>
                    <a:gd name="T2" fmla="*/ 20 w 291"/>
                    <a:gd name="T3" fmla="*/ 0 h 301"/>
                    <a:gd name="T4" fmla="*/ 291 w 291"/>
                    <a:gd name="T5" fmla="*/ 281 h 301"/>
                    <a:gd name="T6" fmla="*/ 271 w 291"/>
                    <a:gd name="T7" fmla="*/ 301 h 301"/>
                    <a:gd name="T8" fmla="*/ 0 w 291"/>
                    <a:gd name="T9" fmla="*/ 19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1" h="301">
                      <a:moveTo>
                        <a:pt x="0" y="19"/>
                      </a:moveTo>
                      <a:lnTo>
                        <a:pt x="20" y="0"/>
                      </a:lnTo>
                      <a:lnTo>
                        <a:pt x="291" y="281"/>
                      </a:lnTo>
                      <a:lnTo>
                        <a:pt x="271" y="30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şḻíḍè">
                  <a:extLst>
                    <a:ext uri="{FF2B5EF4-FFF2-40B4-BE49-F238E27FC236}">
                      <a16:creationId xmlns:a16="http://schemas.microsoft.com/office/drawing/2014/main" xmlns="" id="{1ED01A31-FB57-4BA4-B4E3-DAF431EAD7F6}"/>
                    </a:ext>
                  </a:extLst>
                </p:cNvPr>
                <p:cNvSpPr/>
                <p:nvPr/>
              </p:nvSpPr>
              <p:spPr bwMode="auto">
                <a:xfrm>
                  <a:off x="5796756" y="2772569"/>
                  <a:ext cx="325438" cy="555625"/>
                </a:xfrm>
                <a:custGeom>
                  <a:avLst/>
                  <a:gdLst>
                    <a:gd name="T0" fmla="*/ 180 w 205"/>
                    <a:gd name="T1" fmla="*/ 0 h 350"/>
                    <a:gd name="T2" fmla="*/ 205 w 205"/>
                    <a:gd name="T3" fmla="*/ 14 h 350"/>
                    <a:gd name="T4" fmla="*/ 25 w 205"/>
                    <a:gd name="T5" fmla="*/ 350 h 350"/>
                    <a:gd name="T6" fmla="*/ 0 w 205"/>
                    <a:gd name="T7" fmla="*/ 336 h 350"/>
                    <a:gd name="T8" fmla="*/ 180 w 205"/>
                    <a:gd name="T9" fmla="*/ 0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350">
                      <a:moveTo>
                        <a:pt x="180" y="0"/>
                      </a:moveTo>
                      <a:lnTo>
                        <a:pt x="205" y="14"/>
                      </a:lnTo>
                      <a:lnTo>
                        <a:pt x="25" y="350"/>
                      </a:lnTo>
                      <a:lnTo>
                        <a:pt x="0" y="336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ṧļîḓe">
                  <a:extLst>
                    <a:ext uri="{FF2B5EF4-FFF2-40B4-BE49-F238E27FC236}">
                      <a16:creationId xmlns:a16="http://schemas.microsoft.com/office/drawing/2014/main" xmlns="" id="{9F3D916F-3FE1-4AD6-8912-DB4ACE2C540A}"/>
                    </a:ext>
                  </a:extLst>
                </p:cNvPr>
                <p:cNvSpPr/>
                <p:nvPr/>
              </p:nvSpPr>
              <p:spPr bwMode="auto">
                <a:xfrm>
                  <a:off x="5614194" y="3172619"/>
                  <a:ext cx="365125" cy="366713"/>
                </a:xfrm>
                <a:custGeom>
                  <a:avLst/>
                  <a:gdLst>
                    <a:gd name="T0" fmla="*/ 247 w 290"/>
                    <a:gd name="T1" fmla="*/ 71 h 293"/>
                    <a:gd name="T2" fmla="*/ 223 w 290"/>
                    <a:gd name="T3" fmla="*/ 252 h 293"/>
                    <a:gd name="T4" fmla="*/ 43 w 290"/>
                    <a:gd name="T5" fmla="*/ 222 h 293"/>
                    <a:gd name="T6" fmla="*/ 68 w 290"/>
                    <a:gd name="T7" fmla="*/ 41 h 293"/>
                    <a:gd name="T8" fmla="*/ 247 w 290"/>
                    <a:gd name="T9" fmla="*/ 71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293">
                      <a:moveTo>
                        <a:pt x="247" y="71"/>
                      </a:moveTo>
                      <a:cubicBezTo>
                        <a:pt x="290" y="129"/>
                        <a:pt x="279" y="210"/>
                        <a:pt x="223" y="252"/>
                      </a:cubicBezTo>
                      <a:cubicBezTo>
                        <a:pt x="166" y="293"/>
                        <a:pt x="86" y="280"/>
                        <a:pt x="43" y="222"/>
                      </a:cubicBezTo>
                      <a:cubicBezTo>
                        <a:pt x="0" y="163"/>
                        <a:pt x="11" y="83"/>
                        <a:pt x="68" y="41"/>
                      </a:cubicBezTo>
                      <a:cubicBezTo>
                        <a:pt x="124" y="0"/>
                        <a:pt x="204" y="13"/>
                        <a:pt x="247" y="71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şlîdê">
                  <a:extLst>
                    <a:ext uri="{FF2B5EF4-FFF2-40B4-BE49-F238E27FC236}">
                      <a16:creationId xmlns:a16="http://schemas.microsoft.com/office/drawing/2014/main" xmlns="" id="{F1A369BD-A078-4BBD-9744-1E977AC9709A}"/>
                    </a:ext>
                  </a:extLst>
                </p:cNvPr>
                <p:cNvSpPr/>
                <p:nvPr/>
              </p:nvSpPr>
              <p:spPr bwMode="auto">
                <a:xfrm>
                  <a:off x="5990431" y="2575719"/>
                  <a:ext cx="303213" cy="306388"/>
                </a:xfrm>
                <a:custGeom>
                  <a:avLst/>
                  <a:gdLst>
                    <a:gd name="T0" fmla="*/ 205 w 241"/>
                    <a:gd name="T1" fmla="*/ 59 h 244"/>
                    <a:gd name="T2" fmla="*/ 185 w 241"/>
                    <a:gd name="T3" fmla="*/ 209 h 244"/>
                    <a:gd name="T4" fmla="*/ 36 w 241"/>
                    <a:gd name="T5" fmla="*/ 184 h 244"/>
                    <a:gd name="T6" fmla="*/ 56 w 241"/>
                    <a:gd name="T7" fmla="*/ 35 h 244"/>
                    <a:gd name="T8" fmla="*/ 205 w 241"/>
                    <a:gd name="T9" fmla="*/ 59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244">
                      <a:moveTo>
                        <a:pt x="205" y="59"/>
                      </a:moveTo>
                      <a:cubicBezTo>
                        <a:pt x="241" y="108"/>
                        <a:pt x="232" y="175"/>
                        <a:pt x="185" y="209"/>
                      </a:cubicBezTo>
                      <a:cubicBezTo>
                        <a:pt x="138" y="244"/>
                        <a:pt x="71" y="233"/>
                        <a:pt x="36" y="184"/>
                      </a:cubicBezTo>
                      <a:cubicBezTo>
                        <a:pt x="0" y="136"/>
                        <a:pt x="9" y="69"/>
                        <a:pt x="56" y="35"/>
                      </a:cubicBezTo>
                      <a:cubicBezTo>
                        <a:pt x="103" y="0"/>
                        <a:pt x="170" y="11"/>
                        <a:pt x="205" y="5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ṥ1ïďe">
                  <a:extLst>
                    <a:ext uri="{FF2B5EF4-FFF2-40B4-BE49-F238E27FC236}">
                      <a16:creationId xmlns:a16="http://schemas.microsoft.com/office/drawing/2014/main" xmlns="" id="{A462DB8F-89DC-45A5-AB85-67AC0C5EED86}"/>
                    </a:ext>
                  </a:extLst>
                </p:cNvPr>
                <p:cNvSpPr/>
                <p:nvPr/>
              </p:nvSpPr>
              <p:spPr bwMode="auto">
                <a:xfrm>
                  <a:off x="6417469" y="2958307"/>
                  <a:ext cx="458788" cy="465138"/>
                </a:xfrm>
                <a:custGeom>
                  <a:avLst/>
                  <a:gdLst>
                    <a:gd name="T0" fmla="*/ 311 w 365"/>
                    <a:gd name="T1" fmla="*/ 90 h 370"/>
                    <a:gd name="T2" fmla="*/ 280 w 365"/>
                    <a:gd name="T3" fmla="*/ 318 h 370"/>
                    <a:gd name="T4" fmla="*/ 54 w 365"/>
                    <a:gd name="T5" fmla="*/ 280 h 370"/>
                    <a:gd name="T6" fmla="*/ 85 w 365"/>
                    <a:gd name="T7" fmla="*/ 52 h 370"/>
                    <a:gd name="T8" fmla="*/ 311 w 365"/>
                    <a:gd name="T9" fmla="*/ 9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5" h="370">
                      <a:moveTo>
                        <a:pt x="311" y="90"/>
                      </a:moveTo>
                      <a:cubicBezTo>
                        <a:pt x="365" y="163"/>
                        <a:pt x="351" y="265"/>
                        <a:pt x="280" y="318"/>
                      </a:cubicBezTo>
                      <a:cubicBezTo>
                        <a:pt x="209" y="370"/>
                        <a:pt x="108" y="353"/>
                        <a:pt x="54" y="280"/>
                      </a:cubicBezTo>
                      <a:cubicBezTo>
                        <a:pt x="0" y="207"/>
                        <a:pt x="13" y="105"/>
                        <a:pt x="85" y="52"/>
                      </a:cubicBezTo>
                      <a:cubicBezTo>
                        <a:pt x="156" y="0"/>
                        <a:pt x="257" y="17"/>
                        <a:pt x="311" y="90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ṥļidè">
                  <a:extLst>
                    <a:ext uri="{FF2B5EF4-FFF2-40B4-BE49-F238E27FC236}">
                      <a16:creationId xmlns:a16="http://schemas.microsoft.com/office/drawing/2014/main" xmlns="" id="{66CB7332-D0C2-45FB-AA77-4E2B55B8245B}"/>
                    </a:ext>
                  </a:extLst>
                </p:cNvPr>
                <p:cNvSpPr/>
                <p:nvPr/>
              </p:nvSpPr>
              <p:spPr bwMode="auto">
                <a:xfrm>
                  <a:off x="7238206" y="3102769"/>
                  <a:ext cx="182563" cy="127000"/>
                </a:xfrm>
                <a:custGeom>
                  <a:avLst/>
                  <a:gdLst>
                    <a:gd name="T0" fmla="*/ 0 w 115"/>
                    <a:gd name="T1" fmla="*/ 8 h 80"/>
                    <a:gd name="T2" fmla="*/ 5 w 115"/>
                    <a:gd name="T3" fmla="*/ 0 h 80"/>
                    <a:gd name="T4" fmla="*/ 115 w 115"/>
                    <a:gd name="T5" fmla="*/ 72 h 80"/>
                    <a:gd name="T6" fmla="*/ 110 w 115"/>
                    <a:gd name="T7" fmla="*/ 80 h 80"/>
                    <a:gd name="T8" fmla="*/ 0 w 115"/>
                    <a:gd name="T9" fmla="*/ 8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80">
                      <a:moveTo>
                        <a:pt x="0" y="8"/>
                      </a:moveTo>
                      <a:lnTo>
                        <a:pt x="5" y="0"/>
                      </a:lnTo>
                      <a:lnTo>
                        <a:pt x="115" y="72"/>
                      </a:lnTo>
                      <a:lnTo>
                        <a:pt x="110" y="8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ś1iďe">
                  <a:extLst>
                    <a:ext uri="{FF2B5EF4-FFF2-40B4-BE49-F238E27FC236}">
                      <a16:creationId xmlns:a16="http://schemas.microsoft.com/office/drawing/2014/main" xmlns="" id="{F7E56433-38DF-4E68-885C-62A5EF0A9760}"/>
                    </a:ext>
                  </a:extLst>
                </p:cNvPr>
                <p:cNvSpPr/>
                <p:nvPr/>
              </p:nvSpPr>
              <p:spPr bwMode="auto">
                <a:xfrm>
                  <a:off x="7387431" y="2978944"/>
                  <a:ext cx="47625" cy="207963"/>
                </a:xfrm>
                <a:custGeom>
                  <a:avLst/>
                  <a:gdLst>
                    <a:gd name="T0" fmla="*/ 30 w 30"/>
                    <a:gd name="T1" fmla="*/ 129 h 131"/>
                    <a:gd name="T2" fmla="*/ 20 w 30"/>
                    <a:gd name="T3" fmla="*/ 131 h 131"/>
                    <a:gd name="T4" fmla="*/ 0 w 30"/>
                    <a:gd name="T5" fmla="*/ 1 h 131"/>
                    <a:gd name="T6" fmla="*/ 9 w 30"/>
                    <a:gd name="T7" fmla="*/ 0 h 131"/>
                    <a:gd name="T8" fmla="*/ 30 w 30"/>
                    <a:gd name="T9" fmla="*/ 12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31">
                      <a:moveTo>
                        <a:pt x="30" y="129"/>
                      </a:moveTo>
                      <a:lnTo>
                        <a:pt x="20" y="131"/>
                      </a:lnTo>
                      <a:lnTo>
                        <a:pt x="0" y="1"/>
                      </a:lnTo>
                      <a:lnTo>
                        <a:pt x="9" y="0"/>
                      </a:lnTo>
                      <a:lnTo>
                        <a:pt x="30" y="12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ṩlîḑè">
                  <a:extLst>
                    <a:ext uri="{FF2B5EF4-FFF2-40B4-BE49-F238E27FC236}">
                      <a16:creationId xmlns:a16="http://schemas.microsoft.com/office/drawing/2014/main" xmlns="" id="{F507D27E-EF52-44D3-A40D-9438F3D51D43}"/>
                    </a:ext>
                  </a:extLst>
                </p:cNvPr>
                <p:cNvSpPr/>
                <p:nvPr/>
              </p:nvSpPr>
              <p:spPr bwMode="auto">
                <a:xfrm>
                  <a:off x="7217569" y="2956719"/>
                  <a:ext cx="165100" cy="142875"/>
                </a:xfrm>
                <a:custGeom>
                  <a:avLst/>
                  <a:gdLst>
                    <a:gd name="T0" fmla="*/ 6 w 104"/>
                    <a:gd name="T1" fmla="*/ 90 h 90"/>
                    <a:gd name="T2" fmla="*/ 0 w 104"/>
                    <a:gd name="T3" fmla="*/ 82 h 90"/>
                    <a:gd name="T4" fmla="*/ 98 w 104"/>
                    <a:gd name="T5" fmla="*/ 0 h 90"/>
                    <a:gd name="T6" fmla="*/ 104 w 104"/>
                    <a:gd name="T7" fmla="*/ 8 h 90"/>
                    <a:gd name="T8" fmla="*/ 6 w 104"/>
                    <a:gd name="T9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90">
                      <a:moveTo>
                        <a:pt x="6" y="90"/>
                      </a:moveTo>
                      <a:lnTo>
                        <a:pt x="0" y="82"/>
                      </a:lnTo>
                      <a:lnTo>
                        <a:pt x="98" y="0"/>
                      </a:lnTo>
                      <a:lnTo>
                        <a:pt x="104" y="8"/>
                      </a:lnTo>
                      <a:lnTo>
                        <a:pt x="6" y="9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ṡ1ídé">
                  <a:extLst>
                    <a:ext uri="{FF2B5EF4-FFF2-40B4-BE49-F238E27FC236}">
                      <a16:creationId xmlns:a16="http://schemas.microsoft.com/office/drawing/2014/main" xmlns="" id="{5A5B84F7-4B80-4E40-80FD-1BE2997E496C}"/>
                    </a:ext>
                  </a:extLst>
                </p:cNvPr>
                <p:cNvSpPr/>
                <p:nvPr/>
              </p:nvSpPr>
              <p:spPr bwMode="auto">
                <a:xfrm>
                  <a:off x="7366794" y="3167857"/>
                  <a:ext cx="123825" cy="127000"/>
                </a:xfrm>
                <a:custGeom>
                  <a:avLst/>
                  <a:gdLst>
                    <a:gd name="T0" fmla="*/ 26 w 98"/>
                    <a:gd name="T1" fmla="*/ 13 h 100"/>
                    <a:gd name="T2" fmla="*/ 86 w 98"/>
                    <a:gd name="T3" fmla="*/ 27 h 100"/>
                    <a:gd name="T4" fmla="*/ 73 w 98"/>
                    <a:gd name="T5" fmla="*/ 87 h 100"/>
                    <a:gd name="T6" fmla="*/ 13 w 98"/>
                    <a:gd name="T7" fmla="*/ 73 h 100"/>
                    <a:gd name="T8" fmla="*/ 26 w 98"/>
                    <a:gd name="T9" fmla="*/ 1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100">
                      <a:moveTo>
                        <a:pt x="26" y="13"/>
                      </a:moveTo>
                      <a:cubicBezTo>
                        <a:pt x="46" y="0"/>
                        <a:pt x="72" y="7"/>
                        <a:pt x="86" y="27"/>
                      </a:cubicBezTo>
                      <a:cubicBezTo>
                        <a:pt x="98" y="48"/>
                        <a:pt x="93" y="74"/>
                        <a:pt x="73" y="87"/>
                      </a:cubicBezTo>
                      <a:cubicBezTo>
                        <a:pt x="53" y="100"/>
                        <a:pt x="26" y="93"/>
                        <a:pt x="13" y="73"/>
                      </a:cubicBezTo>
                      <a:cubicBezTo>
                        <a:pt x="0" y="52"/>
                        <a:pt x="6" y="25"/>
                        <a:pt x="26" y="1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ṧḻîḓé">
                  <a:extLst>
                    <a:ext uri="{FF2B5EF4-FFF2-40B4-BE49-F238E27FC236}">
                      <a16:creationId xmlns:a16="http://schemas.microsoft.com/office/drawing/2014/main" xmlns="" id="{050A0EDC-1AA7-45DF-B7E7-DCEFBDAD1F31}"/>
                    </a:ext>
                  </a:extLst>
                </p:cNvPr>
                <p:cNvSpPr/>
                <p:nvPr/>
              </p:nvSpPr>
              <p:spPr bwMode="auto">
                <a:xfrm>
                  <a:off x="7174706" y="3042444"/>
                  <a:ext cx="101600" cy="101600"/>
                </a:xfrm>
                <a:custGeom>
                  <a:avLst/>
                  <a:gdLst>
                    <a:gd name="T0" fmla="*/ 21 w 81"/>
                    <a:gd name="T1" fmla="*/ 10 h 82"/>
                    <a:gd name="T2" fmla="*/ 70 w 81"/>
                    <a:gd name="T3" fmla="*/ 22 h 82"/>
                    <a:gd name="T4" fmla="*/ 60 w 81"/>
                    <a:gd name="T5" fmla="*/ 72 h 82"/>
                    <a:gd name="T6" fmla="*/ 10 w 81"/>
                    <a:gd name="T7" fmla="*/ 60 h 82"/>
                    <a:gd name="T8" fmla="*/ 21 w 81"/>
                    <a:gd name="T9" fmla="*/ 1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21" y="10"/>
                      </a:moveTo>
                      <a:cubicBezTo>
                        <a:pt x="38" y="0"/>
                        <a:pt x="60" y="5"/>
                        <a:pt x="70" y="22"/>
                      </a:cubicBezTo>
                      <a:cubicBezTo>
                        <a:pt x="81" y="39"/>
                        <a:pt x="77" y="62"/>
                        <a:pt x="60" y="72"/>
                      </a:cubicBezTo>
                      <a:cubicBezTo>
                        <a:pt x="43" y="82"/>
                        <a:pt x="21" y="77"/>
                        <a:pt x="10" y="60"/>
                      </a:cubicBezTo>
                      <a:cubicBezTo>
                        <a:pt x="0" y="43"/>
                        <a:pt x="4" y="21"/>
                        <a:pt x="21" y="10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sḻîḋê">
                  <a:extLst>
                    <a:ext uri="{FF2B5EF4-FFF2-40B4-BE49-F238E27FC236}">
                      <a16:creationId xmlns:a16="http://schemas.microsoft.com/office/drawing/2014/main" xmlns="" id="{0DFF639E-A3CF-4DDA-8240-FE20B4822CAE}"/>
                    </a:ext>
                  </a:extLst>
                </p:cNvPr>
                <p:cNvSpPr/>
                <p:nvPr/>
              </p:nvSpPr>
              <p:spPr bwMode="auto">
                <a:xfrm>
                  <a:off x="7309644" y="2859882"/>
                  <a:ext cx="155575" cy="157163"/>
                </a:xfrm>
                <a:custGeom>
                  <a:avLst/>
                  <a:gdLst>
                    <a:gd name="T0" fmla="*/ 32 w 124"/>
                    <a:gd name="T1" fmla="*/ 16 h 125"/>
                    <a:gd name="T2" fmla="*/ 107 w 124"/>
                    <a:gd name="T3" fmla="*/ 34 h 125"/>
                    <a:gd name="T4" fmla="*/ 91 w 124"/>
                    <a:gd name="T5" fmla="*/ 109 h 125"/>
                    <a:gd name="T6" fmla="*/ 16 w 124"/>
                    <a:gd name="T7" fmla="*/ 91 h 125"/>
                    <a:gd name="T8" fmla="*/ 32 w 124"/>
                    <a:gd name="T9" fmla="*/ 16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25">
                      <a:moveTo>
                        <a:pt x="32" y="16"/>
                      </a:moveTo>
                      <a:cubicBezTo>
                        <a:pt x="57" y="0"/>
                        <a:pt x="91" y="8"/>
                        <a:pt x="107" y="34"/>
                      </a:cubicBezTo>
                      <a:cubicBezTo>
                        <a:pt x="124" y="60"/>
                        <a:pt x="116" y="94"/>
                        <a:pt x="91" y="109"/>
                      </a:cubicBezTo>
                      <a:cubicBezTo>
                        <a:pt x="66" y="125"/>
                        <a:pt x="33" y="117"/>
                        <a:pt x="16" y="91"/>
                      </a:cubicBezTo>
                      <a:cubicBezTo>
                        <a:pt x="0" y="65"/>
                        <a:pt x="7" y="32"/>
                        <a:pt x="32" y="16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ŝļidé">
                  <a:extLst>
                    <a:ext uri="{FF2B5EF4-FFF2-40B4-BE49-F238E27FC236}">
                      <a16:creationId xmlns:a16="http://schemas.microsoft.com/office/drawing/2014/main" xmlns="" id="{8DB55E42-F539-4AE5-9232-4995D64A4665}"/>
                    </a:ext>
                  </a:extLst>
                </p:cNvPr>
                <p:cNvSpPr/>
                <p:nvPr/>
              </p:nvSpPr>
              <p:spPr bwMode="auto">
                <a:xfrm>
                  <a:off x="6841331" y="2067719"/>
                  <a:ext cx="84138" cy="369888"/>
                </a:xfrm>
                <a:custGeom>
                  <a:avLst/>
                  <a:gdLst>
                    <a:gd name="T0" fmla="*/ 53 w 53"/>
                    <a:gd name="T1" fmla="*/ 230 h 233"/>
                    <a:gd name="T2" fmla="*/ 37 w 53"/>
                    <a:gd name="T3" fmla="*/ 233 h 233"/>
                    <a:gd name="T4" fmla="*/ 0 w 53"/>
                    <a:gd name="T5" fmla="*/ 3 h 233"/>
                    <a:gd name="T6" fmla="*/ 17 w 53"/>
                    <a:gd name="T7" fmla="*/ 0 h 233"/>
                    <a:gd name="T8" fmla="*/ 53 w 53"/>
                    <a:gd name="T9" fmla="*/ 23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33">
                      <a:moveTo>
                        <a:pt x="53" y="230"/>
                      </a:moveTo>
                      <a:lnTo>
                        <a:pt x="37" y="233"/>
                      </a:lnTo>
                      <a:lnTo>
                        <a:pt x="0" y="3"/>
                      </a:lnTo>
                      <a:lnTo>
                        <a:pt x="17" y="0"/>
                      </a:lnTo>
                      <a:lnTo>
                        <a:pt x="53" y="23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šḻiḓé">
                  <a:extLst>
                    <a:ext uri="{FF2B5EF4-FFF2-40B4-BE49-F238E27FC236}">
                      <a16:creationId xmlns:a16="http://schemas.microsoft.com/office/drawing/2014/main" xmlns="" id="{B8744BF2-3F15-4828-8ADF-16C84636ED1A}"/>
                    </a:ext>
                  </a:extLst>
                </p:cNvPr>
                <p:cNvSpPr/>
                <p:nvPr/>
              </p:nvSpPr>
              <p:spPr bwMode="auto">
                <a:xfrm>
                  <a:off x="6539706" y="2029619"/>
                  <a:ext cx="293688" cy="252413"/>
                </a:xfrm>
                <a:custGeom>
                  <a:avLst/>
                  <a:gdLst>
                    <a:gd name="T0" fmla="*/ 11 w 185"/>
                    <a:gd name="T1" fmla="*/ 159 h 159"/>
                    <a:gd name="T2" fmla="*/ 0 w 185"/>
                    <a:gd name="T3" fmla="*/ 146 h 159"/>
                    <a:gd name="T4" fmla="*/ 174 w 185"/>
                    <a:gd name="T5" fmla="*/ 0 h 159"/>
                    <a:gd name="T6" fmla="*/ 185 w 185"/>
                    <a:gd name="T7" fmla="*/ 13 h 159"/>
                    <a:gd name="T8" fmla="*/ 11 w 185"/>
                    <a:gd name="T9" fmla="*/ 159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5" h="159">
                      <a:moveTo>
                        <a:pt x="11" y="159"/>
                      </a:moveTo>
                      <a:lnTo>
                        <a:pt x="0" y="146"/>
                      </a:lnTo>
                      <a:lnTo>
                        <a:pt x="174" y="0"/>
                      </a:lnTo>
                      <a:lnTo>
                        <a:pt x="185" y="13"/>
                      </a:lnTo>
                      <a:lnTo>
                        <a:pt x="11" y="15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sḻïḋé">
                  <a:extLst>
                    <a:ext uri="{FF2B5EF4-FFF2-40B4-BE49-F238E27FC236}">
                      <a16:creationId xmlns:a16="http://schemas.microsoft.com/office/drawing/2014/main" xmlns="" id="{B456965E-676A-4C59-A5AE-E2DFCCE5AEAD}"/>
                    </a:ext>
                  </a:extLst>
                </p:cNvPr>
                <p:cNvSpPr/>
                <p:nvPr/>
              </p:nvSpPr>
              <p:spPr bwMode="auto">
                <a:xfrm>
                  <a:off x="6576219" y="2288382"/>
                  <a:ext cx="325438" cy="227013"/>
                </a:xfrm>
                <a:custGeom>
                  <a:avLst/>
                  <a:gdLst>
                    <a:gd name="T0" fmla="*/ 0 w 205"/>
                    <a:gd name="T1" fmla="*/ 14 h 143"/>
                    <a:gd name="T2" fmla="*/ 9 w 205"/>
                    <a:gd name="T3" fmla="*/ 0 h 143"/>
                    <a:gd name="T4" fmla="*/ 205 w 205"/>
                    <a:gd name="T5" fmla="*/ 129 h 143"/>
                    <a:gd name="T6" fmla="*/ 195 w 205"/>
                    <a:gd name="T7" fmla="*/ 143 h 143"/>
                    <a:gd name="T8" fmla="*/ 0 w 205"/>
                    <a:gd name="T9" fmla="*/ 14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143">
                      <a:moveTo>
                        <a:pt x="0" y="14"/>
                      </a:moveTo>
                      <a:lnTo>
                        <a:pt x="9" y="0"/>
                      </a:lnTo>
                      <a:lnTo>
                        <a:pt x="205" y="129"/>
                      </a:lnTo>
                      <a:lnTo>
                        <a:pt x="195" y="14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ṧľiḍè">
                  <a:extLst>
                    <a:ext uri="{FF2B5EF4-FFF2-40B4-BE49-F238E27FC236}">
                      <a16:creationId xmlns:a16="http://schemas.microsoft.com/office/drawing/2014/main" xmlns="" id="{931AF50F-668A-4907-8D79-F7EE8F41A2CA}"/>
                    </a:ext>
                  </a:extLst>
                </p:cNvPr>
                <p:cNvSpPr/>
                <p:nvPr/>
              </p:nvSpPr>
              <p:spPr bwMode="auto">
                <a:xfrm>
                  <a:off x="6804819" y="2407444"/>
                  <a:ext cx="222250" cy="222250"/>
                </a:xfrm>
                <a:custGeom>
                  <a:avLst/>
                  <a:gdLst>
                    <a:gd name="T0" fmla="*/ 46 w 176"/>
                    <a:gd name="T1" fmla="*/ 23 h 178"/>
                    <a:gd name="T2" fmla="*/ 153 w 176"/>
                    <a:gd name="T3" fmla="*/ 49 h 178"/>
                    <a:gd name="T4" fmla="*/ 130 w 176"/>
                    <a:gd name="T5" fmla="*/ 155 h 178"/>
                    <a:gd name="T6" fmla="*/ 24 w 176"/>
                    <a:gd name="T7" fmla="*/ 129 h 178"/>
                    <a:gd name="T8" fmla="*/ 46 w 176"/>
                    <a:gd name="T9" fmla="*/ 23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178">
                      <a:moveTo>
                        <a:pt x="46" y="23"/>
                      </a:moveTo>
                      <a:cubicBezTo>
                        <a:pt x="82" y="0"/>
                        <a:pt x="129" y="12"/>
                        <a:pt x="153" y="49"/>
                      </a:cubicBezTo>
                      <a:cubicBezTo>
                        <a:pt x="176" y="85"/>
                        <a:pt x="166" y="133"/>
                        <a:pt x="130" y="155"/>
                      </a:cubicBezTo>
                      <a:cubicBezTo>
                        <a:pt x="94" y="178"/>
                        <a:pt x="47" y="166"/>
                        <a:pt x="24" y="129"/>
                      </a:cubicBezTo>
                      <a:cubicBezTo>
                        <a:pt x="0" y="93"/>
                        <a:pt x="11" y="45"/>
                        <a:pt x="46" y="2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ŝļíḋê">
                  <a:extLst>
                    <a:ext uri="{FF2B5EF4-FFF2-40B4-BE49-F238E27FC236}">
                      <a16:creationId xmlns:a16="http://schemas.microsoft.com/office/drawing/2014/main" xmlns="" id="{FEB32EF3-A371-4D83-A6B6-553F03C39049}"/>
                    </a:ext>
                  </a:extLst>
                </p:cNvPr>
                <p:cNvSpPr/>
                <p:nvPr/>
              </p:nvSpPr>
              <p:spPr bwMode="auto">
                <a:xfrm>
                  <a:off x="6461919" y="2180432"/>
                  <a:ext cx="182563" cy="185738"/>
                </a:xfrm>
                <a:custGeom>
                  <a:avLst/>
                  <a:gdLst>
                    <a:gd name="T0" fmla="*/ 38 w 146"/>
                    <a:gd name="T1" fmla="*/ 19 h 148"/>
                    <a:gd name="T2" fmla="*/ 127 w 146"/>
                    <a:gd name="T3" fmla="*/ 40 h 148"/>
                    <a:gd name="T4" fmla="*/ 108 w 146"/>
                    <a:gd name="T5" fmla="*/ 129 h 148"/>
                    <a:gd name="T6" fmla="*/ 19 w 146"/>
                    <a:gd name="T7" fmla="*/ 108 h 148"/>
                    <a:gd name="T8" fmla="*/ 38 w 146"/>
                    <a:gd name="T9" fmla="*/ 19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148">
                      <a:moveTo>
                        <a:pt x="38" y="19"/>
                      </a:moveTo>
                      <a:cubicBezTo>
                        <a:pt x="68" y="0"/>
                        <a:pt x="107" y="10"/>
                        <a:pt x="127" y="40"/>
                      </a:cubicBezTo>
                      <a:cubicBezTo>
                        <a:pt x="146" y="71"/>
                        <a:pt x="137" y="111"/>
                        <a:pt x="108" y="129"/>
                      </a:cubicBezTo>
                      <a:cubicBezTo>
                        <a:pt x="78" y="148"/>
                        <a:pt x="39" y="138"/>
                        <a:pt x="19" y="108"/>
                      </a:cubicBezTo>
                      <a:cubicBezTo>
                        <a:pt x="0" y="77"/>
                        <a:pt x="9" y="38"/>
                        <a:pt x="38" y="1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$lídê">
                  <a:extLst>
                    <a:ext uri="{FF2B5EF4-FFF2-40B4-BE49-F238E27FC236}">
                      <a16:creationId xmlns:a16="http://schemas.microsoft.com/office/drawing/2014/main" xmlns="" id="{33F12B16-4CA9-41DB-A375-0C1B06B203FA}"/>
                    </a:ext>
                  </a:extLst>
                </p:cNvPr>
                <p:cNvSpPr/>
                <p:nvPr/>
              </p:nvSpPr>
              <p:spPr bwMode="auto">
                <a:xfrm>
                  <a:off x="6701631" y="1856582"/>
                  <a:ext cx="277813" cy="279400"/>
                </a:xfrm>
                <a:custGeom>
                  <a:avLst/>
                  <a:gdLst>
                    <a:gd name="T0" fmla="*/ 58 w 221"/>
                    <a:gd name="T1" fmla="*/ 28 h 223"/>
                    <a:gd name="T2" fmla="*/ 192 w 221"/>
                    <a:gd name="T3" fmla="*/ 60 h 223"/>
                    <a:gd name="T4" fmla="*/ 164 w 221"/>
                    <a:gd name="T5" fmla="*/ 195 h 223"/>
                    <a:gd name="T6" fmla="*/ 30 w 221"/>
                    <a:gd name="T7" fmla="*/ 163 h 223"/>
                    <a:gd name="T8" fmla="*/ 58 w 221"/>
                    <a:gd name="T9" fmla="*/ 2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223">
                      <a:moveTo>
                        <a:pt x="58" y="28"/>
                      </a:moveTo>
                      <a:cubicBezTo>
                        <a:pt x="103" y="0"/>
                        <a:pt x="163" y="14"/>
                        <a:pt x="192" y="60"/>
                      </a:cubicBezTo>
                      <a:cubicBezTo>
                        <a:pt x="221" y="107"/>
                        <a:pt x="209" y="167"/>
                        <a:pt x="164" y="195"/>
                      </a:cubicBezTo>
                      <a:cubicBezTo>
                        <a:pt x="119" y="223"/>
                        <a:pt x="59" y="209"/>
                        <a:pt x="30" y="163"/>
                      </a:cubicBezTo>
                      <a:cubicBezTo>
                        <a:pt x="0" y="116"/>
                        <a:pt x="13" y="56"/>
                        <a:pt x="58" y="28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ṡlîḍe">
                  <a:extLst>
                    <a:ext uri="{FF2B5EF4-FFF2-40B4-BE49-F238E27FC236}">
                      <a16:creationId xmlns:a16="http://schemas.microsoft.com/office/drawing/2014/main" xmlns="" id="{E4528BA6-9E61-4D02-AD0C-B03B6ADABF1C}"/>
                    </a:ext>
                  </a:extLst>
                </p:cNvPr>
                <p:cNvSpPr/>
                <p:nvPr/>
              </p:nvSpPr>
              <p:spPr bwMode="auto">
                <a:xfrm>
                  <a:off x="7819231" y="2809082"/>
                  <a:ext cx="1636713" cy="2090738"/>
                </a:xfrm>
                <a:custGeom>
                  <a:avLst/>
                  <a:gdLst>
                    <a:gd name="T0" fmla="*/ 78 w 1303"/>
                    <a:gd name="T1" fmla="*/ 0 h 1667"/>
                    <a:gd name="T2" fmla="*/ 1225 w 1303"/>
                    <a:gd name="T3" fmla="*/ 0 h 1667"/>
                    <a:gd name="T4" fmla="*/ 1303 w 1303"/>
                    <a:gd name="T5" fmla="*/ 85 h 1667"/>
                    <a:gd name="T6" fmla="*/ 1303 w 1303"/>
                    <a:gd name="T7" fmla="*/ 1582 h 1667"/>
                    <a:gd name="T8" fmla="*/ 1225 w 1303"/>
                    <a:gd name="T9" fmla="*/ 1667 h 1667"/>
                    <a:gd name="T10" fmla="*/ 78 w 1303"/>
                    <a:gd name="T11" fmla="*/ 1667 h 1667"/>
                    <a:gd name="T12" fmla="*/ 0 w 1303"/>
                    <a:gd name="T13" fmla="*/ 1582 h 1667"/>
                    <a:gd name="T14" fmla="*/ 0 w 1303"/>
                    <a:gd name="T15" fmla="*/ 85 h 1667"/>
                    <a:gd name="T16" fmla="*/ 78 w 1303"/>
                    <a:gd name="T17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03" h="1667">
                      <a:moveTo>
                        <a:pt x="78" y="0"/>
                      </a:moveTo>
                      <a:cubicBezTo>
                        <a:pt x="1225" y="0"/>
                        <a:pt x="1225" y="0"/>
                        <a:pt x="1225" y="0"/>
                      </a:cubicBezTo>
                      <a:cubicBezTo>
                        <a:pt x="1268" y="0"/>
                        <a:pt x="1303" y="38"/>
                        <a:pt x="1303" y="85"/>
                      </a:cubicBezTo>
                      <a:cubicBezTo>
                        <a:pt x="1303" y="1582"/>
                        <a:pt x="1303" y="1582"/>
                        <a:pt x="1303" y="1582"/>
                      </a:cubicBezTo>
                      <a:cubicBezTo>
                        <a:pt x="1303" y="1629"/>
                        <a:pt x="1268" y="1667"/>
                        <a:pt x="1225" y="1667"/>
                      </a:cubicBezTo>
                      <a:cubicBezTo>
                        <a:pt x="78" y="1667"/>
                        <a:pt x="78" y="1667"/>
                        <a:pt x="78" y="1667"/>
                      </a:cubicBezTo>
                      <a:cubicBezTo>
                        <a:pt x="35" y="1667"/>
                        <a:pt x="0" y="1629"/>
                        <a:pt x="0" y="1582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38"/>
                        <a:pt x="35" y="0"/>
                        <a:pt x="78" y="0"/>
                      </a:cubicBezTo>
                    </a:path>
                  </a:pathLst>
                </a:cu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îṧ1ídé">
                  <a:extLst>
                    <a:ext uri="{FF2B5EF4-FFF2-40B4-BE49-F238E27FC236}">
                      <a16:creationId xmlns:a16="http://schemas.microsoft.com/office/drawing/2014/main" xmlns="" id="{B3FE1343-BDE3-4F78-8137-F23067AD7E41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sḷíḑè">
                  <a:extLst>
                    <a:ext uri="{FF2B5EF4-FFF2-40B4-BE49-F238E27FC236}">
                      <a16:creationId xmlns:a16="http://schemas.microsoft.com/office/drawing/2014/main" xmlns="" id="{02B32FF4-06EA-4E48-9A81-BCB5013C9BEC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ṥľíḓè">
                  <a:extLst>
                    <a:ext uri="{FF2B5EF4-FFF2-40B4-BE49-F238E27FC236}">
                      <a16:creationId xmlns:a16="http://schemas.microsoft.com/office/drawing/2014/main" xmlns="" id="{DCF6808F-349A-49B9-9C87-E3DB97D0F1E6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46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ṥļiḓé">
                  <a:extLst>
                    <a:ext uri="{FF2B5EF4-FFF2-40B4-BE49-F238E27FC236}">
                      <a16:creationId xmlns:a16="http://schemas.microsoft.com/office/drawing/2014/main" xmlns="" id="{EEA6E7D8-62C7-400E-B554-CAC902BF16DF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ś1idê">
                  <a:extLst>
                    <a:ext uri="{FF2B5EF4-FFF2-40B4-BE49-F238E27FC236}">
                      <a16:creationId xmlns:a16="http://schemas.microsoft.com/office/drawing/2014/main" xmlns="" id="{0C1C26F5-E99C-429D-A394-EADC4C4A04D8}"/>
                    </a:ext>
                  </a:extLst>
                </p:cNvPr>
                <p:cNvSpPr/>
                <p:nvPr/>
              </p:nvSpPr>
              <p:spPr bwMode="auto">
                <a:xfrm>
                  <a:off x="8255794" y="2778919"/>
                  <a:ext cx="763588" cy="193675"/>
                </a:xfrm>
                <a:custGeom>
                  <a:avLst/>
                  <a:gdLst>
                    <a:gd name="T0" fmla="*/ 21 w 609"/>
                    <a:gd name="T1" fmla="*/ 0 h 154"/>
                    <a:gd name="T2" fmla="*/ 587 w 609"/>
                    <a:gd name="T3" fmla="*/ 0 h 154"/>
                    <a:gd name="T4" fmla="*/ 609 w 609"/>
                    <a:gd name="T5" fmla="*/ 23 h 154"/>
                    <a:gd name="T6" fmla="*/ 609 w 609"/>
                    <a:gd name="T7" fmla="*/ 131 h 154"/>
                    <a:gd name="T8" fmla="*/ 587 w 609"/>
                    <a:gd name="T9" fmla="*/ 154 h 154"/>
                    <a:gd name="T10" fmla="*/ 21 w 609"/>
                    <a:gd name="T11" fmla="*/ 154 h 154"/>
                    <a:gd name="T12" fmla="*/ 0 w 609"/>
                    <a:gd name="T13" fmla="*/ 131 h 154"/>
                    <a:gd name="T14" fmla="*/ 0 w 609"/>
                    <a:gd name="T15" fmla="*/ 23 h 154"/>
                    <a:gd name="T16" fmla="*/ 21 w 609"/>
                    <a:gd name="T17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9" h="154">
                      <a:moveTo>
                        <a:pt x="21" y="0"/>
                      </a:moveTo>
                      <a:cubicBezTo>
                        <a:pt x="587" y="0"/>
                        <a:pt x="587" y="0"/>
                        <a:pt x="587" y="0"/>
                      </a:cubicBezTo>
                      <a:cubicBezTo>
                        <a:pt x="599" y="0"/>
                        <a:pt x="609" y="10"/>
                        <a:pt x="609" y="23"/>
                      </a:cubicBezTo>
                      <a:cubicBezTo>
                        <a:pt x="609" y="131"/>
                        <a:pt x="609" y="131"/>
                        <a:pt x="609" y="131"/>
                      </a:cubicBezTo>
                      <a:cubicBezTo>
                        <a:pt x="609" y="144"/>
                        <a:pt x="599" y="154"/>
                        <a:pt x="587" y="154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10" y="154"/>
                        <a:pt x="0" y="144"/>
                        <a:pt x="0" y="13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0"/>
                        <a:pt x="10" y="0"/>
                        <a:pt x="21" y="0"/>
                      </a:cubicBezTo>
                    </a:path>
                  </a:pathLst>
                </a:custGeom>
                <a:solidFill>
                  <a:srgbClr val="D848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ṩľíḑé">
                  <a:extLst>
                    <a:ext uri="{FF2B5EF4-FFF2-40B4-BE49-F238E27FC236}">
                      <a16:creationId xmlns:a16="http://schemas.microsoft.com/office/drawing/2014/main" xmlns="" id="{925D08CA-DEAC-4BD8-9E25-436F0361F6AC}"/>
                    </a:ext>
                  </a:extLst>
                </p:cNvPr>
                <p:cNvSpPr/>
                <p:nvPr/>
              </p:nvSpPr>
              <p:spPr bwMode="auto">
                <a:xfrm>
                  <a:off x="8620919" y="2778919"/>
                  <a:ext cx="398463" cy="193675"/>
                </a:xfrm>
                <a:custGeom>
                  <a:avLst/>
                  <a:gdLst>
                    <a:gd name="T0" fmla="*/ 296 w 318"/>
                    <a:gd name="T1" fmla="*/ 0 h 154"/>
                    <a:gd name="T2" fmla="*/ 258 w 318"/>
                    <a:gd name="T3" fmla="*/ 0 h 154"/>
                    <a:gd name="T4" fmla="*/ 231 w 318"/>
                    <a:gd name="T5" fmla="*/ 0 h 154"/>
                    <a:gd name="T6" fmla="*/ 0 w 318"/>
                    <a:gd name="T7" fmla="*/ 0 h 154"/>
                    <a:gd name="T8" fmla="*/ 0 w 318"/>
                    <a:gd name="T9" fmla="*/ 154 h 154"/>
                    <a:gd name="T10" fmla="*/ 0 w 318"/>
                    <a:gd name="T11" fmla="*/ 23 h 154"/>
                    <a:gd name="T12" fmla="*/ 318 w 318"/>
                    <a:gd name="T13" fmla="*/ 23 h 154"/>
                    <a:gd name="T14" fmla="*/ 296 w 318"/>
                    <a:gd name="T15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54">
                      <a:moveTo>
                        <a:pt x="296" y="0"/>
                      </a:move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231" y="0"/>
                        <a:pt x="231" y="0"/>
                        <a:pt x="23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318" y="23"/>
                        <a:pt x="318" y="23"/>
                        <a:pt x="318" y="23"/>
                      </a:cubicBezTo>
                      <a:cubicBezTo>
                        <a:pt x="318" y="10"/>
                        <a:pt x="308" y="0"/>
                        <a:pt x="296" y="0"/>
                      </a:cubicBezTo>
                    </a:path>
                  </a:pathLst>
                </a:custGeom>
                <a:solidFill>
                  <a:srgbClr val="B4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íSļïďe">
                  <a:extLst>
                    <a:ext uri="{FF2B5EF4-FFF2-40B4-BE49-F238E27FC236}">
                      <a16:creationId xmlns:a16="http://schemas.microsoft.com/office/drawing/2014/main" xmlns="" id="{963C6A51-299B-4095-B9A5-96A1388D9AEB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835025" cy="2090738"/>
                </a:xfrm>
                <a:custGeom>
                  <a:avLst/>
                  <a:gdLst>
                    <a:gd name="T0" fmla="*/ 587 w 665"/>
                    <a:gd name="T1" fmla="*/ 0 h 1667"/>
                    <a:gd name="T2" fmla="*/ 318 w 665"/>
                    <a:gd name="T3" fmla="*/ 0 h 1667"/>
                    <a:gd name="T4" fmla="*/ 318 w 665"/>
                    <a:gd name="T5" fmla="*/ 74 h 1667"/>
                    <a:gd name="T6" fmla="*/ 602 w 665"/>
                    <a:gd name="T7" fmla="*/ 74 h 1667"/>
                    <a:gd name="T8" fmla="*/ 602 w 665"/>
                    <a:gd name="T9" fmla="*/ 1593 h 1667"/>
                    <a:gd name="T10" fmla="*/ 0 w 665"/>
                    <a:gd name="T11" fmla="*/ 1593 h 1667"/>
                    <a:gd name="T12" fmla="*/ 0 w 665"/>
                    <a:gd name="T13" fmla="*/ 1667 h 1667"/>
                    <a:gd name="T14" fmla="*/ 587 w 665"/>
                    <a:gd name="T15" fmla="*/ 1667 h 1667"/>
                    <a:gd name="T16" fmla="*/ 665 w 665"/>
                    <a:gd name="T17" fmla="*/ 1582 h 1667"/>
                    <a:gd name="T18" fmla="*/ 665 w 665"/>
                    <a:gd name="T19" fmla="*/ 85 h 1667"/>
                    <a:gd name="T20" fmla="*/ 587 w 665"/>
                    <a:gd name="T21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5" h="1667">
                      <a:moveTo>
                        <a:pt x="587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602" y="74"/>
                        <a:pt x="602" y="74"/>
                        <a:pt x="602" y="74"/>
                      </a:cubicBezTo>
                      <a:cubicBezTo>
                        <a:pt x="602" y="1593"/>
                        <a:pt x="602" y="1593"/>
                        <a:pt x="602" y="1593"/>
                      </a:cubicBezTo>
                      <a:cubicBezTo>
                        <a:pt x="0" y="1593"/>
                        <a:pt x="0" y="1593"/>
                        <a:pt x="0" y="1593"/>
                      </a:cubicBezTo>
                      <a:cubicBezTo>
                        <a:pt x="0" y="1667"/>
                        <a:pt x="0" y="1667"/>
                        <a:pt x="0" y="1667"/>
                      </a:cubicBezTo>
                      <a:cubicBezTo>
                        <a:pt x="587" y="1667"/>
                        <a:pt x="587" y="1667"/>
                        <a:pt x="587" y="1667"/>
                      </a:cubicBezTo>
                      <a:cubicBezTo>
                        <a:pt x="630" y="1667"/>
                        <a:pt x="665" y="1629"/>
                        <a:pt x="665" y="1582"/>
                      </a:cubicBezTo>
                      <a:cubicBezTo>
                        <a:pt x="665" y="85"/>
                        <a:pt x="665" y="85"/>
                        <a:pt x="665" y="85"/>
                      </a:cubicBezTo>
                      <a:cubicBezTo>
                        <a:pt x="665" y="38"/>
                        <a:pt x="630" y="0"/>
                        <a:pt x="587" y="0"/>
                      </a:cubicBezTo>
                    </a:path>
                  </a:pathLst>
                </a:custGeom>
                <a:solidFill>
                  <a:srgbClr val="DE8F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išļïďé">
                  <a:extLst>
                    <a:ext uri="{FF2B5EF4-FFF2-40B4-BE49-F238E27FC236}">
                      <a16:creationId xmlns:a16="http://schemas.microsoft.com/office/drawing/2014/main" xmlns="" id="{6C21BABA-541D-4968-9AB8-3C379370BEAD}"/>
                    </a:ext>
                  </a:extLst>
                </p:cNvPr>
                <p:cNvSpPr/>
                <p:nvPr/>
              </p:nvSpPr>
              <p:spPr bwMode="auto">
                <a:xfrm>
                  <a:off x="8620919" y="2901157"/>
                  <a:ext cx="755650" cy="1906588"/>
                </a:xfrm>
                <a:custGeom>
                  <a:avLst/>
                  <a:gdLst>
                    <a:gd name="T0" fmla="*/ 602 w 602"/>
                    <a:gd name="T1" fmla="*/ 0 h 1519"/>
                    <a:gd name="T2" fmla="*/ 318 w 602"/>
                    <a:gd name="T3" fmla="*/ 0 h 1519"/>
                    <a:gd name="T4" fmla="*/ 318 w 602"/>
                    <a:gd name="T5" fmla="*/ 34 h 1519"/>
                    <a:gd name="T6" fmla="*/ 318 w 602"/>
                    <a:gd name="T7" fmla="*/ 34 h 1519"/>
                    <a:gd name="T8" fmla="*/ 296 w 602"/>
                    <a:gd name="T9" fmla="*/ 57 h 1519"/>
                    <a:gd name="T10" fmla="*/ 0 w 602"/>
                    <a:gd name="T11" fmla="*/ 57 h 1519"/>
                    <a:gd name="T12" fmla="*/ 0 w 602"/>
                    <a:gd name="T13" fmla="*/ 1519 h 1519"/>
                    <a:gd name="T14" fmla="*/ 602 w 602"/>
                    <a:gd name="T15" fmla="*/ 1519 h 1519"/>
                    <a:gd name="T16" fmla="*/ 602 w 602"/>
                    <a:gd name="T17" fmla="*/ 0 h 1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2" h="1519">
                      <a:moveTo>
                        <a:pt x="602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47"/>
                        <a:pt x="308" y="57"/>
                        <a:pt x="296" y="57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1519"/>
                        <a:pt x="0" y="1519"/>
                        <a:pt x="0" y="1519"/>
                      </a:cubicBezTo>
                      <a:cubicBezTo>
                        <a:pt x="602" y="1519"/>
                        <a:pt x="602" y="1519"/>
                        <a:pt x="602" y="1519"/>
                      </a:cubicBezTo>
                      <a:cubicBezTo>
                        <a:pt x="602" y="0"/>
                        <a:pt x="602" y="0"/>
                        <a:pt x="602" y="0"/>
                      </a:cubicBezTo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ṩḷïḓê">
                  <a:extLst>
                    <a:ext uri="{FF2B5EF4-FFF2-40B4-BE49-F238E27FC236}">
                      <a16:creationId xmlns:a16="http://schemas.microsoft.com/office/drawing/2014/main" xmlns="" id="{7C3FA8A9-ABFD-4C52-8FD4-3691D43FFD80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398463" cy="163513"/>
                </a:xfrm>
                <a:custGeom>
                  <a:avLst/>
                  <a:gdLst>
                    <a:gd name="T0" fmla="*/ 318 w 318"/>
                    <a:gd name="T1" fmla="*/ 0 h 131"/>
                    <a:gd name="T2" fmla="*/ 0 w 318"/>
                    <a:gd name="T3" fmla="*/ 0 h 131"/>
                    <a:gd name="T4" fmla="*/ 0 w 318"/>
                    <a:gd name="T5" fmla="*/ 131 h 131"/>
                    <a:gd name="T6" fmla="*/ 296 w 318"/>
                    <a:gd name="T7" fmla="*/ 131 h 131"/>
                    <a:gd name="T8" fmla="*/ 318 w 318"/>
                    <a:gd name="T9" fmla="*/ 108 h 131"/>
                    <a:gd name="T10" fmla="*/ 318 w 318"/>
                    <a:gd name="T11" fmla="*/ 74 h 131"/>
                    <a:gd name="T12" fmla="*/ 318 w 318"/>
                    <a:gd name="T13" fmla="*/ 0 h 131"/>
                    <a:gd name="T14" fmla="*/ 318 w 318"/>
                    <a:gd name="T1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31">
                      <a:moveTo>
                        <a:pt x="31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296" y="131"/>
                        <a:pt x="296" y="131"/>
                        <a:pt x="296" y="131"/>
                      </a:cubicBezTo>
                      <a:cubicBezTo>
                        <a:pt x="308" y="131"/>
                        <a:pt x="318" y="121"/>
                        <a:pt x="318" y="108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0"/>
                        <a:pt x="318" y="0"/>
                        <a:pt x="318" y="0"/>
                      </a:cubicBezTo>
                    </a:path>
                  </a:pathLst>
                </a:custGeom>
                <a:solidFill>
                  <a:srgbClr val="A53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ṡ1íḋé">
                  <a:extLst>
                    <a:ext uri="{FF2B5EF4-FFF2-40B4-BE49-F238E27FC236}">
                      <a16:creationId xmlns:a16="http://schemas.microsoft.com/office/drawing/2014/main" xmlns="" id="{278EC32D-9790-4574-AF04-6BA8C5D9450A}"/>
                    </a:ext>
                  </a:extLst>
                </p:cNvPr>
                <p:cNvSpPr/>
                <p:nvPr/>
              </p:nvSpPr>
              <p:spPr bwMode="auto">
                <a:xfrm>
                  <a:off x="8081169" y="3258344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ṩ1ïde">
                  <a:extLst>
                    <a:ext uri="{FF2B5EF4-FFF2-40B4-BE49-F238E27FC236}">
                      <a16:creationId xmlns:a16="http://schemas.microsoft.com/office/drawing/2014/main" xmlns="" id="{24849F99-0CBB-45C7-AF21-59C80AE838D0}"/>
                    </a:ext>
                  </a:extLst>
                </p:cNvPr>
                <p:cNvSpPr/>
                <p:nvPr/>
              </p:nvSpPr>
              <p:spPr bwMode="auto">
                <a:xfrm>
                  <a:off x="8081169" y="33408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iSḻïďé">
                  <a:extLst>
                    <a:ext uri="{FF2B5EF4-FFF2-40B4-BE49-F238E27FC236}">
                      <a16:creationId xmlns:a16="http://schemas.microsoft.com/office/drawing/2014/main" xmlns="" id="{2F147382-B046-4BEB-BDE0-7E8187769628}"/>
                    </a:ext>
                  </a:extLst>
                </p:cNvPr>
                <p:cNvSpPr/>
                <p:nvPr/>
              </p:nvSpPr>
              <p:spPr bwMode="auto">
                <a:xfrm>
                  <a:off x="8081169" y="34186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şḷídê">
                  <a:extLst>
                    <a:ext uri="{FF2B5EF4-FFF2-40B4-BE49-F238E27FC236}">
                      <a16:creationId xmlns:a16="http://schemas.microsoft.com/office/drawing/2014/main" xmlns="" id="{852D725B-CC01-4F4B-BB06-CDE8CD214F8A}"/>
                    </a:ext>
                  </a:extLst>
                </p:cNvPr>
                <p:cNvSpPr/>
                <p:nvPr/>
              </p:nvSpPr>
              <p:spPr bwMode="auto">
                <a:xfrm>
                  <a:off x="8081169" y="350123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ïṡľîḑé">
                  <a:extLst>
                    <a:ext uri="{FF2B5EF4-FFF2-40B4-BE49-F238E27FC236}">
                      <a16:creationId xmlns:a16="http://schemas.microsoft.com/office/drawing/2014/main" xmlns="" id="{E242BF02-E5B4-4929-87EE-DB9B692965CC}"/>
                    </a:ext>
                  </a:extLst>
                </p:cNvPr>
                <p:cNvSpPr/>
                <p:nvPr/>
              </p:nvSpPr>
              <p:spPr bwMode="auto">
                <a:xfrm>
                  <a:off x="8081169" y="35821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ṡḷîḓe">
                  <a:extLst>
                    <a:ext uri="{FF2B5EF4-FFF2-40B4-BE49-F238E27FC236}">
                      <a16:creationId xmlns:a16="http://schemas.microsoft.com/office/drawing/2014/main" xmlns="" id="{064C10C5-E6EA-4B6B-A439-F9F80DE8CAA6}"/>
                    </a:ext>
                  </a:extLst>
                </p:cNvPr>
                <p:cNvSpPr/>
                <p:nvPr/>
              </p:nvSpPr>
              <p:spPr bwMode="auto">
                <a:xfrm>
                  <a:off x="8081169" y="36599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šḷïḍè">
                  <a:extLst>
                    <a:ext uri="{FF2B5EF4-FFF2-40B4-BE49-F238E27FC236}">
                      <a16:creationId xmlns:a16="http://schemas.microsoft.com/office/drawing/2014/main" xmlns="" id="{86304836-E8B6-4573-A0F0-253AA4D8CEE2}"/>
                    </a:ext>
                  </a:extLst>
                </p:cNvPr>
                <p:cNvSpPr/>
                <p:nvPr/>
              </p:nvSpPr>
              <p:spPr bwMode="auto">
                <a:xfrm>
                  <a:off x="8081169" y="3742532"/>
                  <a:ext cx="1076325" cy="36513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sḷîďê">
                  <a:extLst>
                    <a:ext uri="{FF2B5EF4-FFF2-40B4-BE49-F238E27FC236}">
                      <a16:creationId xmlns:a16="http://schemas.microsoft.com/office/drawing/2014/main" xmlns="" id="{7B798FC8-9B97-4195-9575-BD7CD98BC4CA}"/>
                    </a:ext>
                  </a:extLst>
                </p:cNvPr>
                <p:cNvSpPr/>
                <p:nvPr/>
              </p:nvSpPr>
              <p:spPr bwMode="auto">
                <a:xfrm>
                  <a:off x="8058944" y="4655344"/>
                  <a:ext cx="1076325" cy="2857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îṣľiḋé">
                  <a:extLst>
                    <a:ext uri="{FF2B5EF4-FFF2-40B4-BE49-F238E27FC236}">
                      <a16:creationId xmlns:a16="http://schemas.microsoft.com/office/drawing/2014/main" xmlns="" id="{02EFEB8F-F398-480C-9FC2-1B89F5EB4725}"/>
                    </a:ext>
                  </a:extLst>
                </p:cNvPr>
                <p:cNvSpPr/>
                <p:nvPr/>
              </p:nvSpPr>
              <p:spPr bwMode="auto">
                <a:xfrm>
                  <a:off x="8127206" y="4361657"/>
                  <a:ext cx="55563" cy="285750"/>
                </a:xfrm>
                <a:custGeom>
                  <a:avLst/>
                  <a:gdLst>
                    <a:gd name="T0" fmla="*/ 22 w 45"/>
                    <a:gd name="T1" fmla="*/ 0 h 228"/>
                    <a:gd name="T2" fmla="*/ 22 w 45"/>
                    <a:gd name="T3" fmla="*/ 0 h 228"/>
                    <a:gd name="T4" fmla="*/ 45 w 45"/>
                    <a:gd name="T5" fmla="*/ 20 h 228"/>
                    <a:gd name="T6" fmla="*/ 45 w 45"/>
                    <a:gd name="T7" fmla="*/ 228 h 228"/>
                    <a:gd name="T8" fmla="*/ 0 w 45"/>
                    <a:gd name="T9" fmla="*/ 228 h 228"/>
                    <a:gd name="T10" fmla="*/ 0 w 45"/>
                    <a:gd name="T11" fmla="*/ 20 h 228"/>
                    <a:gd name="T12" fmla="*/ 22 w 45"/>
                    <a:gd name="T13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8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8"/>
                        <a:pt x="45" y="228"/>
                        <a:pt x="45" y="228"/>
                      </a:cubicBez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i$liḍê">
                  <a:extLst>
                    <a:ext uri="{FF2B5EF4-FFF2-40B4-BE49-F238E27FC236}">
                      <a16:creationId xmlns:a16="http://schemas.microsoft.com/office/drawing/2014/main" xmlns="" id="{EE2AA0FA-9D3B-4335-8227-AF242B05480D}"/>
                    </a:ext>
                  </a:extLst>
                </p:cNvPr>
                <p:cNvSpPr/>
                <p:nvPr/>
              </p:nvSpPr>
              <p:spPr bwMode="auto">
                <a:xfrm>
                  <a:off x="8236744" y="4331494"/>
                  <a:ext cx="55563" cy="315913"/>
                </a:xfrm>
                <a:custGeom>
                  <a:avLst/>
                  <a:gdLst>
                    <a:gd name="T0" fmla="*/ 23 w 45"/>
                    <a:gd name="T1" fmla="*/ 0 h 252"/>
                    <a:gd name="T2" fmla="*/ 23 w 45"/>
                    <a:gd name="T3" fmla="*/ 0 h 252"/>
                    <a:gd name="T4" fmla="*/ 45 w 45"/>
                    <a:gd name="T5" fmla="*/ 22 h 252"/>
                    <a:gd name="T6" fmla="*/ 45 w 45"/>
                    <a:gd name="T7" fmla="*/ 252 h 252"/>
                    <a:gd name="T8" fmla="*/ 0 w 45"/>
                    <a:gd name="T9" fmla="*/ 252 h 252"/>
                    <a:gd name="T10" fmla="*/ 0 w 45"/>
                    <a:gd name="T11" fmla="*/ 22 h 252"/>
                    <a:gd name="T12" fmla="*/ 23 w 45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52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ubicBezTo>
                        <a:pt x="45" y="252"/>
                        <a:pt x="45" y="252"/>
                        <a:pt x="45" y="252"/>
                      </a:cubicBezTo>
                      <a:cubicBezTo>
                        <a:pt x="0" y="252"/>
                        <a:pt x="0" y="252"/>
                        <a:pt x="0" y="25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Sḷíḓê">
                  <a:extLst>
                    <a:ext uri="{FF2B5EF4-FFF2-40B4-BE49-F238E27FC236}">
                      <a16:creationId xmlns:a16="http://schemas.microsoft.com/office/drawing/2014/main" xmlns="" id="{A81B5F9F-2B89-42E6-9349-E36D464B4F2F}"/>
                    </a:ext>
                  </a:extLst>
                </p:cNvPr>
                <p:cNvSpPr/>
                <p:nvPr/>
              </p:nvSpPr>
              <p:spPr bwMode="auto">
                <a:xfrm>
                  <a:off x="8346281" y="4363244"/>
                  <a:ext cx="55563" cy="287338"/>
                </a:xfrm>
                <a:custGeom>
                  <a:avLst/>
                  <a:gdLst>
                    <a:gd name="T0" fmla="*/ 23 w 45"/>
                    <a:gd name="T1" fmla="*/ 0 h 229"/>
                    <a:gd name="T2" fmla="*/ 23 w 45"/>
                    <a:gd name="T3" fmla="*/ 0 h 229"/>
                    <a:gd name="T4" fmla="*/ 45 w 45"/>
                    <a:gd name="T5" fmla="*/ 20 h 229"/>
                    <a:gd name="T6" fmla="*/ 45 w 45"/>
                    <a:gd name="T7" fmla="*/ 229 h 229"/>
                    <a:gd name="T8" fmla="*/ 0 w 45"/>
                    <a:gd name="T9" fmla="*/ 229 h 229"/>
                    <a:gd name="T10" fmla="*/ 0 w 45"/>
                    <a:gd name="T11" fmla="*/ 20 h 229"/>
                    <a:gd name="T12" fmla="*/ 23 w 45"/>
                    <a:gd name="T13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9"/>
                        <a:pt x="45" y="229"/>
                        <a:pt x="45" y="229"/>
                      </a:cubicBezTo>
                      <a:cubicBezTo>
                        <a:pt x="0" y="229"/>
                        <a:pt x="0" y="229"/>
                        <a:pt x="0" y="22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ṩľïḍe">
                  <a:extLst>
                    <a:ext uri="{FF2B5EF4-FFF2-40B4-BE49-F238E27FC236}">
                      <a16:creationId xmlns:a16="http://schemas.microsoft.com/office/drawing/2014/main" xmlns="" id="{6937B006-A175-464B-8714-C8EC556D497D}"/>
                    </a:ext>
                  </a:extLst>
                </p:cNvPr>
                <p:cNvSpPr/>
                <p:nvPr/>
              </p:nvSpPr>
              <p:spPr bwMode="auto">
                <a:xfrm>
                  <a:off x="8465344" y="4215607"/>
                  <a:ext cx="55563" cy="434975"/>
                </a:xfrm>
                <a:custGeom>
                  <a:avLst/>
                  <a:gdLst>
                    <a:gd name="T0" fmla="*/ 22 w 45"/>
                    <a:gd name="T1" fmla="*/ 0 h 347"/>
                    <a:gd name="T2" fmla="*/ 22 w 45"/>
                    <a:gd name="T3" fmla="*/ 0 h 347"/>
                    <a:gd name="T4" fmla="*/ 45 w 45"/>
                    <a:gd name="T5" fmla="*/ 30 h 347"/>
                    <a:gd name="T6" fmla="*/ 45 w 45"/>
                    <a:gd name="T7" fmla="*/ 347 h 347"/>
                    <a:gd name="T8" fmla="*/ 0 w 45"/>
                    <a:gd name="T9" fmla="*/ 347 h 347"/>
                    <a:gd name="T10" fmla="*/ 0 w 45"/>
                    <a:gd name="T11" fmla="*/ 30 h 347"/>
                    <a:gd name="T12" fmla="*/ 22 w 45"/>
                    <a:gd name="T13" fmla="*/ 0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7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30"/>
                      </a:cubicBezTo>
                      <a:cubicBezTo>
                        <a:pt x="45" y="347"/>
                        <a:pt x="45" y="347"/>
                        <a:pt x="45" y="347"/>
                      </a:cubicBezTo>
                      <a:cubicBezTo>
                        <a:pt x="0" y="347"/>
                        <a:pt x="0" y="347"/>
                        <a:pt x="0" y="347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ïṧļiḋê">
                  <a:extLst>
                    <a:ext uri="{FF2B5EF4-FFF2-40B4-BE49-F238E27FC236}">
                      <a16:creationId xmlns:a16="http://schemas.microsoft.com/office/drawing/2014/main" xmlns="" id="{A28F6CFF-238B-42FD-BD2E-1FC176B69526}"/>
                    </a:ext>
                  </a:extLst>
                </p:cNvPr>
                <p:cNvSpPr/>
                <p:nvPr/>
              </p:nvSpPr>
              <p:spPr bwMode="auto">
                <a:xfrm>
                  <a:off x="8579644" y="4375944"/>
                  <a:ext cx="55563" cy="274638"/>
                </a:xfrm>
                <a:custGeom>
                  <a:avLst/>
                  <a:gdLst>
                    <a:gd name="T0" fmla="*/ 23 w 45"/>
                    <a:gd name="T1" fmla="*/ 0 h 219"/>
                    <a:gd name="T2" fmla="*/ 23 w 45"/>
                    <a:gd name="T3" fmla="*/ 0 h 219"/>
                    <a:gd name="T4" fmla="*/ 45 w 45"/>
                    <a:gd name="T5" fmla="*/ 20 h 219"/>
                    <a:gd name="T6" fmla="*/ 45 w 45"/>
                    <a:gd name="T7" fmla="*/ 219 h 219"/>
                    <a:gd name="T8" fmla="*/ 0 w 45"/>
                    <a:gd name="T9" fmla="*/ 219 h 219"/>
                    <a:gd name="T10" fmla="*/ 0 w 45"/>
                    <a:gd name="T11" fmla="*/ 20 h 219"/>
                    <a:gd name="T12" fmla="*/ 23 w 45"/>
                    <a:gd name="T13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1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19"/>
                        <a:pt x="45" y="219"/>
                        <a:pt x="45" y="219"/>
                      </a:cubicBezTo>
                      <a:cubicBezTo>
                        <a:pt x="0" y="219"/>
                        <a:pt x="0" y="219"/>
                        <a:pt x="0" y="21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iṩļíďê">
                  <a:extLst>
                    <a:ext uri="{FF2B5EF4-FFF2-40B4-BE49-F238E27FC236}">
                      <a16:creationId xmlns:a16="http://schemas.microsoft.com/office/drawing/2014/main" xmlns="" id="{8AC79724-CAC1-4CE8-84B6-583511723AB4}"/>
                    </a:ext>
                  </a:extLst>
                </p:cNvPr>
                <p:cNvSpPr/>
                <p:nvPr/>
              </p:nvSpPr>
              <p:spPr bwMode="auto">
                <a:xfrm>
                  <a:off x="8695531" y="4485482"/>
                  <a:ext cx="57150" cy="165100"/>
                </a:xfrm>
                <a:custGeom>
                  <a:avLst/>
                  <a:gdLst>
                    <a:gd name="T0" fmla="*/ 22 w 45"/>
                    <a:gd name="T1" fmla="*/ 0 h 131"/>
                    <a:gd name="T2" fmla="*/ 23 w 45"/>
                    <a:gd name="T3" fmla="*/ 0 h 131"/>
                    <a:gd name="T4" fmla="*/ 45 w 45"/>
                    <a:gd name="T5" fmla="*/ 12 h 131"/>
                    <a:gd name="T6" fmla="*/ 45 w 45"/>
                    <a:gd name="T7" fmla="*/ 131 h 131"/>
                    <a:gd name="T8" fmla="*/ 0 w 45"/>
                    <a:gd name="T9" fmla="*/ 131 h 131"/>
                    <a:gd name="T10" fmla="*/ 0 w 45"/>
                    <a:gd name="T11" fmla="*/ 12 h 131"/>
                    <a:gd name="T12" fmla="*/ 22 w 45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31">
                      <a:moveTo>
                        <a:pt x="22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5"/>
                        <a:pt x="45" y="12"/>
                      </a:cubicBezTo>
                      <a:cubicBezTo>
                        <a:pt x="45" y="131"/>
                        <a:pt x="45" y="131"/>
                        <a:pt x="45" y="131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i$liḍè">
                  <a:extLst>
                    <a:ext uri="{FF2B5EF4-FFF2-40B4-BE49-F238E27FC236}">
                      <a16:creationId xmlns:a16="http://schemas.microsoft.com/office/drawing/2014/main" xmlns="" id="{936579EE-5643-498C-A6BF-32BA6DC70EBB}"/>
                    </a:ext>
                  </a:extLst>
                </p:cNvPr>
                <p:cNvSpPr/>
                <p:nvPr/>
              </p:nvSpPr>
              <p:spPr bwMode="auto">
                <a:xfrm>
                  <a:off x="8816181" y="4215607"/>
                  <a:ext cx="57150" cy="434975"/>
                </a:xfrm>
                <a:custGeom>
                  <a:avLst/>
                  <a:gdLst>
                    <a:gd name="T0" fmla="*/ 22 w 45"/>
                    <a:gd name="T1" fmla="*/ 0 h 346"/>
                    <a:gd name="T2" fmla="*/ 22 w 45"/>
                    <a:gd name="T3" fmla="*/ 0 h 346"/>
                    <a:gd name="T4" fmla="*/ 45 w 45"/>
                    <a:gd name="T5" fmla="*/ 30 h 346"/>
                    <a:gd name="T6" fmla="*/ 45 w 45"/>
                    <a:gd name="T7" fmla="*/ 346 h 346"/>
                    <a:gd name="T8" fmla="*/ 0 w 45"/>
                    <a:gd name="T9" fmla="*/ 346 h 346"/>
                    <a:gd name="T10" fmla="*/ 0 w 45"/>
                    <a:gd name="T11" fmla="*/ 30 h 346"/>
                    <a:gd name="T12" fmla="*/ 22 w 45"/>
                    <a:gd name="T13" fmla="*/ 0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6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14"/>
                        <a:pt x="45" y="30"/>
                      </a:cubicBezTo>
                      <a:cubicBezTo>
                        <a:pt x="45" y="346"/>
                        <a:pt x="45" y="346"/>
                        <a:pt x="45" y="346"/>
                      </a:cubicBezTo>
                      <a:cubicBezTo>
                        <a:pt x="0" y="346"/>
                        <a:pt x="0" y="346"/>
                        <a:pt x="0" y="346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ïśľiḑè">
                  <a:extLst>
                    <a:ext uri="{FF2B5EF4-FFF2-40B4-BE49-F238E27FC236}">
                      <a16:creationId xmlns:a16="http://schemas.microsoft.com/office/drawing/2014/main" xmlns="" id="{41A92223-A88A-4B57-A0C3-6AD8972D6E61}"/>
                    </a:ext>
                  </a:extLst>
                </p:cNvPr>
                <p:cNvSpPr/>
                <p:nvPr/>
              </p:nvSpPr>
              <p:spPr bwMode="auto">
                <a:xfrm>
                  <a:off x="8920956" y="4245769"/>
                  <a:ext cx="55563" cy="404813"/>
                </a:xfrm>
                <a:custGeom>
                  <a:avLst/>
                  <a:gdLst>
                    <a:gd name="T0" fmla="*/ 22 w 45"/>
                    <a:gd name="T1" fmla="*/ 0 h 323"/>
                    <a:gd name="T2" fmla="*/ 22 w 45"/>
                    <a:gd name="T3" fmla="*/ 0 h 323"/>
                    <a:gd name="T4" fmla="*/ 45 w 45"/>
                    <a:gd name="T5" fmla="*/ 28 h 323"/>
                    <a:gd name="T6" fmla="*/ 45 w 45"/>
                    <a:gd name="T7" fmla="*/ 323 h 323"/>
                    <a:gd name="T8" fmla="*/ 0 w 45"/>
                    <a:gd name="T9" fmla="*/ 323 h 323"/>
                    <a:gd name="T10" fmla="*/ 0 w 45"/>
                    <a:gd name="T11" fmla="*/ 28 h 323"/>
                    <a:gd name="T12" fmla="*/ 22 w 45"/>
                    <a:gd name="T13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23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28"/>
                      </a:cubicBezTo>
                      <a:cubicBezTo>
                        <a:pt x="45" y="323"/>
                        <a:pt x="45" y="323"/>
                        <a:pt x="45" y="323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ŝľïḋè">
                  <a:extLst>
                    <a:ext uri="{FF2B5EF4-FFF2-40B4-BE49-F238E27FC236}">
                      <a16:creationId xmlns:a16="http://schemas.microsoft.com/office/drawing/2014/main" xmlns="" id="{270326A5-1578-497B-9704-0366E1AF457B}"/>
                    </a:ext>
                  </a:extLst>
                </p:cNvPr>
                <p:cNvSpPr/>
                <p:nvPr/>
              </p:nvSpPr>
              <p:spPr bwMode="auto">
                <a:xfrm>
                  <a:off x="9014619" y="4144169"/>
                  <a:ext cx="57150" cy="506413"/>
                </a:xfrm>
                <a:custGeom>
                  <a:avLst/>
                  <a:gdLst>
                    <a:gd name="T0" fmla="*/ 23 w 45"/>
                    <a:gd name="T1" fmla="*/ 0 h 403"/>
                    <a:gd name="T2" fmla="*/ 23 w 45"/>
                    <a:gd name="T3" fmla="*/ 0 h 403"/>
                    <a:gd name="T4" fmla="*/ 45 w 45"/>
                    <a:gd name="T5" fmla="*/ 35 h 403"/>
                    <a:gd name="T6" fmla="*/ 45 w 45"/>
                    <a:gd name="T7" fmla="*/ 403 h 403"/>
                    <a:gd name="T8" fmla="*/ 0 w 45"/>
                    <a:gd name="T9" fmla="*/ 403 h 403"/>
                    <a:gd name="T10" fmla="*/ 0 w 45"/>
                    <a:gd name="T11" fmla="*/ 35 h 403"/>
                    <a:gd name="T12" fmla="*/ 23 w 45"/>
                    <a:gd name="T13" fmla="*/ 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03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6"/>
                        <a:pt x="45" y="35"/>
                      </a:cubicBezTo>
                      <a:cubicBezTo>
                        <a:pt x="45" y="403"/>
                        <a:pt x="45" y="403"/>
                        <a:pt x="45" y="403"/>
                      </a:cubicBezTo>
                      <a:cubicBezTo>
                        <a:pt x="0" y="403"/>
                        <a:pt x="0" y="403"/>
                        <a:pt x="0" y="403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16"/>
                        <a:pt x="11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íṧlídè">
                  <a:extLst>
                    <a:ext uri="{FF2B5EF4-FFF2-40B4-BE49-F238E27FC236}">
                      <a16:creationId xmlns:a16="http://schemas.microsoft.com/office/drawing/2014/main" xmlns="" id="{3DB43376-BF72-422B-ADB8-CE310F6B7CC8}"/>
                    </a:ext>
                  </a:extLst>
                </p:cNvPr>
                <p:cNvSpPr/>
                <p:nvPr/>
              </p:nvSpPr>
              <p:spPr bwMode="auto">
                <a:xfrm>
                  <a:off x="9203531" y="4237832"/>
                  <a:ext cx="100013" cy="88900"/>
                </a:xfrm>
                <a:prstGeom prst="rect">
                  <a:avLst/>
                </a:pr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išḻíde">
                  <a:extLst>
                    <a:ext uri="{FF2B5EF4-FFF2-40B4-BE49-F238E27FC236}">
                      <a16:creationId xmlns:a16="http://schemas.microsoft.com/office/drawing/2014/main" xmlns="" id="{65902339-C5DC-4F70-AFB7-91C4EB1997D0}"/>
                    </a:ext>
                  </a:extLst>
                </p:cNvPr>
                <p:cNvSpPr/>
                <p:nvPr/>
              </p:nvSpPr>
              <p:spPr bwMode="auto">
                <a:xfrm>
                  <a:off x="9203531" y="4385469"/>
                  <a:ext cx="100013" cy="88900"/>
                </a:xfrm>
                <a:prstGeom prst="rect">
                  <a:avLst/>
                </a:pr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íş1ïḋé">
                  <a:extLst>
                    <a:ext uri="{FF2B5EF4-FFF2-40B4-BE49-F238E27FC236}">
                      <a16:creationId xmlns:a16="http://schemas.microsoft.com/office/drawing/2014/main" xmlns="" id="{04776B6F-5F76-4862-B027-28CF24EFE4C4}"/>
                    </a:ext>
                  </a:extLst>
                </p:cNvPr>
                <p:cNvSpPr/>
                <p:nvPr/>
              </p:nvSpPr>
              <p:spPr bwMode="auto">
                <a:xfrm>
                  <a:off x="9203531" y="4537869"/>
                  <a:ext cx="100013" cy="88900"/>
                </a:xfrm>
                <a:prstGeom prst="rect">
                  <a:avLst/>
                </a:pr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$1ïďe">
                  <a:extLst>
                    <a:ext uri="{FF2B5EF4-FFF2-40B4-BE49-F238E27FC236}">
                      <a16:creationId xmlns:a16="http://schemas.microsoft.com/office/drawing/2014/main" xmlns="" id="{1FC2FC0B-488A-4796-AE49-074ABC714C6F}"/>
                    </a:ext>
                  </a:extLst>
                </p:cNvPr>
                <p:cNvSpPr/>
                <p:nvPr/>
              </p:nvSpPr>
              <p:spPr bwMode="auto">
                <a:xfrm>
                  <a:off x="2736056" y="4018757"/>
                  <a:ext cx="1185863" cy="1308100"/>
                </a:xfrm>
                <a:custGeom>
                  <a:avLst/>
                  <a:gdLst>
                    <a:gd name="T0" fmla="*/ 306 w 944"/>
                    <a:gd name="T1" fmla="*/ 965 h 1042"/>
                    <a:gd name="T2" fmla="*/ 76 w 944"/>
                    <a:gd name="T3" fmla="*/ 983 h 1042"/>
                    <a:gd name="T4" fmla="*/ 58 w 944"/>
                    <a:gd name="T5" fmla="*/ 753 h 1042"/>
                    <a:gd name="T6" fmla="*/ 638 w 944"/>
                    <a:gd name="T7" fmla="*/ 76 h 1042"/>
                    <a:gd name="T8" fmla="*/ 868 w 944"/>
                    <a:gd name="T9" fmla="*/ 59 h 1042"/>
                    <a:gd name="T10" fmla="*/ 886 w 944"/>
                    <a:gd name="T11" fmla="*/ 288 h 1042"/>
                    <a:gd name="T12" fmla="*/ 306 w 944"/>
                    <a:gd name="T13" fmla="*/ 965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4" h="1042">
                      <a:moveTo>
                        <a:pt x="306" y="965"/>
                      </a:moveTo>
                      <a:cubicBezTo>
                        <a:pt x="247" y="1034"/>
                        <a:pt x="144" y="1042"/>
                        <a:pt x="76" y="983"/>
                      </a:cubicBezTo>
                      <a:cubicBezTo>
                        <a:pt x="8" y="924"/>
                        <a:pt x="0" y="821"/>
                        <a:pt x="58" y="753"/>
                      </a:cubicBezTo>
                      <a:cubicBezTo>
                        <a:pt x="638" y="76"/>
                        <a:pt x="638" y="76"/>
                        <a:pt x="638" y="76"/>
                      </a:cubicBezTo>
                      <a:cubicBezTo>
                        <a:pt x="697" y="8"/>
                        <a:pt x="800" y="0"/>
                        <a:pt x="868" y="59"/>
                      </a:cubicBezTo>
                      <a:cubicBezTo>
                        <a:pt x="937" y="117"/>
                        <a:pt x="944" y="220"/>
                        <a:pt x="886" y="288"/>
                      </a:cubicBezTo>
                      <a:cubicBezTo>
                        <a:pt x="306" y="965"/>
                        <a:pt x="306" y="965"/>
                        <a:pt x="306" y="965"/>
                      </a:cubicBezTo>
                    </a:path>
                  </a:pathLst>
                </a:custGeom>
                <a:solidFill>
                  <a:srgbClr val="CE64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šliḑé">
                  <a:extLst>
                    <a:ext uri="{FF2B5EF4-FFF2-40B4-BE49-F238E27FC236}">
                      <a16:creationId xmlns:a16="http://schemas.microsoft.com/office/drawing/2014/main" xmlns="" id="{D6A34431-C724-4BB8-819B-98728A687883}"/>
                    </a:ext>
                  </a:extLst>
                </p:cNvPr>
                <p:cNvSpPr/>
                <p:nvPr/>
              </p:nvSpPr>
              <p:spPr bwMode="auto">
                <a:xfrm>
                  <a:off x="2824956" y="4137819"/>
                  <a:ext cx="1008063" cy="1068388"/>
                </a:xfrm>
                <a:custGeom>
                  <a:avLst/>
                  <a:gdLst>
                    <a:gd name="T0" fmla="*/ 647 w 802"/>
                    <a:gd name="T1" fmla="*/ 0 h 851"/>
                    <a:gd name="T2" fmla="*/ 542 w 802"/>
                    <a:gd name="T3" fmla="*/ 49 h 851"/>
                    <a:gd name="T4" fmla="*/ 50 w 802"/>
                    <a:gd name="T5" fmla="*/ 623 h 851"/>
                    <a:gd name="T6" fmla="*/ 65 w 802"/>
                    <a:gd name="T7" fmla="*/ 818 h 851"/>
                    <a:gd name="T8" fmla="*/ 155 w 802"/>
                    <a:gd name="T9" fmla="*/ 851 h 851"/>
                    <a:gd name="T10" fmla="*/ 260 w 802"/>
                    <a:gd name="T11" fmla="*/ 803 h 851"/>
                    <a:gd name="T12" fmla="*/ 752 w 802"/>
                    <a:gd name="T13" fmla="*/ 229 h 851"/>
                    <a:gd name="T14" fmla="*/ 737 w 802"/>
                    <a:gd name="T15" fmla="*/ 34 h 851"/>
                    <a:gd name="T16" fmla="*/ 647 w 802"/>
                    <a:gd name="T17" fmla="*/ 0 h 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2" h="851">
                      <a:moveTo>
                        <a:pt x="647" y="0"/>
                      </a:moveTo>
                      <a:cubicBezTo>
                        <a:pt x="608" y="0"/>
                        <a:pt x="569" y="17"/>
                        <a:pt x="542" y="49"/>
                      </a:cubicBezTo>
                      <a:cubicBezTo>
                        <a:pt x="50" y="623"/>
                        <a:pt x="50" y="623"/>
                        <a:pt x="50" y="623"/>
                      </a:cubicBezTo>
                      <a:cubicBezTo>
                        <a:pt x="0" y="681"/>
                        <a:pt x="7" y="768"/>
                        <a:pt x="65" y="818"/>
                      </a:cubicBezTo>
                      <a:cubicBezTo>
                        <a:pt x="91" y="840"/>
                        <a:pt x="123" y="851"/>
                        <a:pt x="155" y="851"/>
                      </a:cubicBezTo>
                      <a:cubicBezTo>
                        <a:pt x="194" y="851"/>
                        <a:pt x="233" y="835"/>
                        <a:pt x="260" y="803"/>
                      </a:cubicBezTo>
                      <a:cubicBezTo>
                        <a:pt x="752" y="229"/>
                        <a:pt x="752" y="229"/>
                        <a:pt x="752" y="229"/>
                      </a:cubicBezTo>
                      <a:cubicBezTo>
                        <a:pt x="802" y="171"/>
                        <a:pt x="795" y="83"/>
                        <a:pt x="737" y="34"/>
                      </a:cubicBezTo>
                      <a:cubicBezTo>
                        <a:pt x="711" y="11"/>
                        <a:pt x="679" y="0"/>
                        <a:pt x="647" y="0"/>
                      </a:cubicBezTo>
                    </a:path>
                  </a:pathLst>
                </a:custGeom>
                <a:solidFill>
                  <a:srgbClr val="D883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sliďe">
                  <a:extLst>
                    <a:ext uri="{FF2B5EF4-FFF2-40B4-BE49-F238E27FC236}">
                      <a16:creationId xmlns:a16="http://schemas.microsoft.com/office/drawing/2014/main" xmlns="" id="{D595AB8D-8DB8-42E7-9234-79D536BEC268}"/>
                    </a:ext>
                  </a:extLst>
                </p:cNvPr>
                <p:cNvSpPr/>
                <p:nvPr/>
              </p:nvSpPr>
              <p:spPr bwMode="auto">
                <a:xfrm>
                  <a:off x="3747294" y="2404269"/>
                  <a:ext cx="1644650" cy="1643063"/>
                </a:xfrm>
                <a:custGeom>
                  <a:avLst/>
                  <a:gdLst>
                    <a:gd name="T0" fmla="*/ 1099 w 1310"/>
                    <a:gd name="T1" fmla="*/ 1036 h 1309"/>
                    <a:gd name="T2" fmla="*/ 274 w 1310"/>
                    <a:gd name="T3" fmla="*/ 1099 h 1309"/>
                    <a:gd name="T4" fmla="*/ 211 w 1310"/>
                    <a:gd name="T5" fmla="*/ 274 h 1309"/>
                    <a:gd name="T6" fmla="*/ 1036 w 1310"/>
                    <a:gd name="T7" fmla="*/ 210 h 1309"/>
                    <a:gd name="T8" fmla="*/ 1099 w 1310"/>
                    <a:gd name="T9" fmla="*/ 1036 h 1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0" h="1309">
                      <a:moveTo>
                        <a:pt x="1099" y="1036"/>
                      </a:moveTo>
                      <a:cubicBezTo>
                        <a:pt x="889" y="1281"/>
                        <a:pt x="520" y="1309"/>
                        <a:pt x="274" y="1099"/>
                      </a:cubicBezTo>
                      <a:cubicBezTo>
                        <a:pt x="29" y="889"/>
                        <a:pt x="0" y="519"/>
                        <a:pt x="211" y="274"/>
                      </a:cubicBezTo>
                      <a:cubicBezTo>
                        <a:pt x="421" y="29"/>
                        <a:pt x="790" y="0"/>
                        <a:pt x="1036" y="210"/>
                      </a:cubicBezTo>
                      <a:cubicBezTo>
                        <a:pt x="1281" y="421"/>
                        <a:pt x="1310" y="790"/>
                        <a:pt x="1099" y="1036"/>
                      </a:cubicBezTo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ŝ1ïďé">
                  <a:extLst>
                    <a:ext uri="{FF2B5EF4-FFF2-40B4-BE49-F238E27FC236}">
                      <a16:creationId xmlns:a16="http://schemas.microsoft.com/office/drawing/2014/main" xmlns="" id="{227560C8-2BA5-4937-9C18-5B6A56D6D558}"/>
                    </a:ext>
                  </a:extLst>
                </p:cNvPr>
                <p:cNvSpPr/>
                <p:nvPr/>
              </p:nvSpPr>
              <p:spPr bwMode="auto">
                <a:xfrm>
                  <a:off x="3679031" y="4044157"/>
                  <a:ext cx="219075" cy="206375"/>
                </a:xfrm>
                <a:custGeom>
                  <a:avLst/>
                  <a:gdLst>
                    <a:gd name="T0" fmla="*/ 11 w 174"/>
                    <a:gd name="T1" fmla="*/ 0 h 164"/>
                    <a:gd name="T2" fmla="*/ 3 w 174"/>
                    <a:gd name="T3" fmla="*/ 0 h 164"/>
                    <a:gd name="T4" fmla="*/ 66 w 174"/>
                    <a:gd name="T5" fmla="*/ 117 h 164"/>
                    <a:gd name="T6" fmla="*/ 174 w 174"/>
                    <a:gd name="T7" fmla="*/ 164 h 164"/>
                    <a:gd name="T8" fmla="*/ 174 w 174"/>
                    <a:gd name="T9" fmla="*/ 164 h 164"/>
                    <a:gd name="T10" fmla="*/ 171 w 174"/>
                    <a:gd name="T11" fmla="*/ 133 h 164"/>
                    <a:gd name="T12" fmla="*/ 171 w 174"/>
                    <a:gd name="T13" fmla="*/ 134 h 164"/>
                    <a:gd name="T14" fmla="*/ 161 w 174"/>
                    <a:gd name="T15" fmla="*/ 134 h 164"/>
                    <a:gd name="T16" fmla="*/ 31 w 174"/>
                    <a:gd name="T17" fmla="*/ 1 h 164"/>
                    <a:gd name="T18" fmla="*/ 11 w 174"/>
                    <a:gd name="T19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64">
                      <a:moveTo>
                        <a:pt x="11" y="0"/>
                      </a:moveTo>
                      <a:cubicBezTo>
                        <a:pt x="8" y="0"/>
                        <a:pt x="5" y="0"/>
                        <a:pt x="3" y="0"/>
                      </a:cubicBezTo>
                      <a:cubicBezTo>
                        <a:pt x="0" y="34"/>
                        <a:pt x="24" y="80"/>
                        <a:pt x="66" y="117"/>
                      </a:cubicBezTo>
                      <a:cubicBezTo>
                        <a:pt x="102" y="147"/>
                        <a:pt x="142" y="164"/>
                        <a:pt x="174" y="164"/>
                      </a:cubicBezTo>
                      <a:cubicBezTo>
                        <a:pt x="174" y="164"/>
                        <a:pt x="174" y="164"/>
                        <a:pt x="174" y="164"/>
                      </a:cubicBezTo>
                      <a:cubicBezTo>
                        <a:pt x="174" y="153"/>
                        <a:pt x="173" y="143"/>
                        <a:pt x="171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67" y="134"/>
                        <a:pt x="164" y="134"/>
                        <a:pt x="161" y="134"/>
                      </a:cubicBezTo>
                      <a:cubicBezTo>
                        <a:pt x="40" y="134"/>
                        <a:pt x="32" y="6"/>
                        <a:pt x="31" y="1"/>
                      </a:cubicBezTo>
                      <a:cubicBezTo>
                        <a:pt x="25" y="0"/>
                        <a:pt x="18" y="0"/>
                        <a:pt x="11" y="0"/>
                      </a:cubicBezTo>
                    </a:path>
                  </a:pathLst>
                </a:custGeom>
                <a:solidFill>
                  <a:srgbClr val="B95A0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ṥlíḓé">
                  <a:extLst>
                    <a:ext uri="{FF2B5EF4-FFF2-40B4-BE49-F238E27FC236}">
                      <a16:creationId xmlns:a16="http://schemas.microsoft.com/office/drawing/2014/main" xmlns="" id="{C6BBD3C5-BBB8-491E-95DB-046A90265872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rgbClr val="1C3B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íšľïḍe">
                  <a:extLst>
                    <a:ext uri="{FF2B5EF4-FFF2-40B4-BE49-F238E27FC236}">
                      <a16:creationId xmlns:a16="http://schemas.microsoft.com/office/drawing/2014/main" xmlns="" id="{830C9C1E-B1F0-48C6-BF32-91746EC4C2F4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ṥḻiḓè">
                  <a:extLst>
                    <a:ext uri="{FF2B5EF4-FFF2-40B4-BE49-F238E27FC236}">
                      <a16:creationId xmlns:a16="http://schemas.microsoft.com/office/drawing/2014/main" xmlns="" id="{EB1004B0-2A68-4CA1-9D1B-1A7B3B6CE9BA}"/>
                    </a:ext>
                  </a:extLst>
                </p:cNvPr>
                <p:cNvSpPr/>
                <p:nvPr/>
              </p:nvSpPr>
              <p:spPr bwMode="auto">
                <a:xfrm>
                  <a:off x="3544094" y="2175669"/>
                  <a:ext cx="2076450" cy="2090738"/>
                </a:xfrm>
                <a:custGeom>
                  <a:avLst/>
                  <a:gdLst>
                    <a:gd name="T0" fmla="*/ 1385 w 1654"/>
                    <a:gd name="T1" fmla="*/ 1324 h 1666"/>
                    <a:gd name="T2" fmla="*/ 1304 w 1654"/>
                    <a:gd name="T3" fmla="*/ 269 h 1666"/>
                    <a:gd name="T4" fmla="*/ 249 w 1654"/>
                    <a:gd name="T5" fmla="*/ 350 h 1666"/>
                    <a:gd name="T6" fmla="*/ 266 w 1654"/>
                    <a:gd name="T7" fmla="*/ 1342 h 1666"/>
                    <a:gd name="T8" fmla="*/ 139 w 1654"/>
                    <a:gd name="T9" fmla="*/ 1490 h 1666"/>
                    <a:gd name="T10" fmla="*/ 279 w 1654"/>
                    <a:gd name="T11" fmla="*/ 1623 h 1666"/>
                    <a:gd name="T12" fmla="*/ 413 w 1654"/>
                    <a:gd name="T13" fmla="*/ 1466 h 1666"/>
                    <a:gd name="T14" fmla="*/ 1385 w 1654"/>
                    <a:gd name="T15" fmla="*/ 1324 h 1666"/>
                    <a:gd name="T16" fmla="*/ 436 w 1654"/>
                    <a:gd name="T17" fmla="*/ 1281 h 1666"/>
                    <a:gd name="T18" fmla="*/ 373 w 1654"/>
                    <a:gd name="T19" fmla="*/ 456 h 1666"/>
                    <a:gd name="T20" fmla="*/ 1198 w 1654"/>
                    <a:gd name="T21" fmla="*/ 392 h 1666"/>
                    <a:gd name="T22" fmla="*/ 1261 w 1654"/>
                    <a:gd name="T23" fmla="*/ 1218 h 1666"/>
                    <a:gd name="T24" fmla="*/ 436 w 1654"/>
                    <a:gd name="T25" fmla="*/ 1281 h 1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4" h="1666">
                      <a:moveTo>
                        <a:pt x="1385" y="1324"/>
                      </a:moveTo>
                      <a:cubicBezTo>
                        <a:pt x="1654" y="1010"/>
                        <a:pt x="1618" y="537"/>
                        <a:pt x="1304" y="269"/>
                      </a:cubicBezTo>
                      <a:cubicBezTo>
                        <a:pt x="990" y="0"/>
                        <a:pt x="518" y="36"/>
                        <a:pt x="249" y="350"/>
                      </a:cubicBezTo>
                      <a:cubicBezTo>
                        <a:pt x="0" y="641"/>
                        <a:pt x="13" y="1067"/>
                        <a:pt x="266" y="1342"/>
                      </a:cubicBezTo>
                      <a:cubicBezTo>
                        <a:pt x="139" y="1490"/>
                        <a:pt x="139" y="1490"/>
                        <a:pt x="139" y="1490"/>
                      </a:cubicBezTo>
                      <a:cubicBezTo>
                        <a:pt x="139" y="1490"/>
                        <a:pt x="146" y="1630"/>
                        <a:pt x="279" y="1623"/>
                      </a:cubicBezTo>
                      <a:cubicBezTo>
                        <a:pt x="413" y="1466"/>
                        <a:pt x="413" y="1466"/>
                        <a:pt x="413" y="1466"/>
                      </a:cubicBezTo>
                      <a:cubicBezTo>
                        <a:pt x="722" y="1666"/>
                        <a:pt x="1139" y="1611"/>
                        <a:pt x="1385" y="1324"/>
                      </a:cubicBezTo>
                      <a:moveTo>
                        <a:pt x="436" y="1281"/>
                      </a:moveTo>
                      <a:cubicBezTo>
                        <a:pt x="191" y="1071"/>
                        <a:pt x="162" y="701"/>
                        <a:pt x="373" y="456"/>
                      </a:cubicBezTo>
                      <a:cubicBezTo>
                        <a:pt x="583" y="211"/>
                        <a:pt x="952" y="182"/>
                        <a:pt x="1198" y="392"/>
                      </a:cubicBezTo>
                      <a:cubicBezTo>
                        <a:pt x="1443" y="603"/>
                        <a:pt x="1472" y="972"/>
                        <a:pt x="1261" y="1218"/>
                      </a:cubicBezTo>
                      <a:cubicBezTo>
                        <a:pt x="1051" y="1463"/>
                        <a:pt x="682" y="1491"/>
                        <a:pt x="436" y="1281"/>
                      </a:cubicBezTo>
                    </a:path>
                  </a:pathLst>
                </a:custGeom>
                <a:solidFill>
                  <a:srgbClr val="1ABC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iSlíḓê">
                  <a:extLst>
                    <a:ext uri="{FF2B5EF4-FFF2-40B4-BE49-F238E27FC236}">
                      <a16:creationId xmlns:a16="http://schemas.microsoft.com/office/drawing/2014/main" xmlns="" id="{2496EE6E-A3AC-4416-86BA-17EE60C2FAC8}"/>
                    </a:ext>
                  </a:extLst>
                </p:cNvPr>
                <p:cNvSpPr/>
                <p:nvPr/>
              </p:nvSpPr>
              <p:spPr bwMode="auto">
                <a:xfrm>
                  <a:off x="4369594" y="2491582"/>
                  <a:ext cx="884238" cy="463550"/>
                </a:xfrm>
                <a:custGeom>
                  <a:avLst/>
                  <a:gdLst>
                    <a:gd name="T0" fmla="*/ 159 w 703"/>
                    <a:gd name="T1" fmla="*/ 0 h 369"/>
                    <a:gd name="T2" fmla="*/ 0 w 703"/>
                    <a:gd name="T3" fmla="*/ 21 h 369"/>
                    <a:gd name="T4" fmla="*/ 0 w 703"/>
                    <a:gd name="T5" fmla="*/ 74 h 369"/>
                    <a:gd name="T6" fmla="*/ 133 w 703"/>
                    <a:gd name="T7" fmla="*/ 61 h 369"/>
                    <a:gd name="T8" fmla="*/ 703 w 703"/>
                    <a:gd name="T9" fmla="*/ 369 h 369"/>
                    <a:gd name="T10" fmla="*/ 540 w 703"/>
                    <a:gd name="T11" fmla="*/ 140 h 369"/>
                    <a:gd name="T12" fmla="*/ 159 w 703"/>
                    <a:gd name="T13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3" h="369">
                      <a:moveTo>
                        <a:pt x="159" y="0"/>
                      </a:moveTo>
                      <a:cubicBezTo>
                        <a:pt x="106" y="0"/>
                        <a:pt x="52" y="7"/>
                        <a:pt x="0" y="21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7" y="65"/>
                        <a:pt x="91" y="61"/>
                        <a:pt x="133" y="61"/>
                      </a:cubicBezTo>
                      <a:cubicBezTo>
                        <a:pt x="407" y="61"/>
                        <a:pt x="598" y="236"/>
                        <a:pt x="703" y="369"/>
                      </a:cubicBezTo>
                      <a:cubicBezTo>
                        <a:pt x="669" y="283"/>
                        <a:pt x="615" y="204"/>
                        <a:pt x="540" y="140"/>
                      </a:cubicBezTo>
                      <a:cubicBezTo>
                        <a:pt x="430" y="46"/>
                        <a:pt x="294" y="0"/>
                        <a:pt x="159" y="0"/>
                      </a:cubicBezTo>
                    </a:path>
                  </a:pathLst>
                </a:custGeom>
                <a:solidFill>
                  <a:srgbClr val="A9A9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ïSḻïdé">
                  <a:extLst>
                    <a:ext uri="{FF2B5EF4-FFF2-40B4-BE49-F238E27FC236}">
                      <a16:creationId xmlns:a16="http://schemas.microsoft.com/office/drawing/2014/main" xmlns="" id="{BAFFE23C-183A-482B-8ADC-5D0054EC0B1B}"/>
                    </a:ext>
                  </a:extLst>
                </p:cNvPr>
                <p:cNvSpPr/>
                <p:nvPr/>
              </p:nvSpPr>
              <p:spPr bwMode="auto">
                <a:xfrm>
                  <a:off x="4058444" y="2518569"/>
                  <a:ext cx="311150" cy="182563"/>
                </a:xfrm>
                <a:custGeom>
                  <a:avLst/>
                  <a:gdLst>
                    <a:gd name="T0" fmla="*/ 248 w 248"/>
                    <a:gd name="T1" fmla="*/ 0 h 145"/>
                    <a:gd name="T2" fmla="*/ 94 w 248"/>
                    <a:gd name="T3" fmla="*/ 69 h 145"/>
                    <a:gd name="T4" fmla="*/ 0 w 248"/>
                    <a:gd name="T5" fmla="*/ 145 h 145"/>
                    <a:gd name="T6" fmla="*/ 248 w 248"/>
                    <a:gd name="T7" fmla="*/ 53 h 145"/>
                    <a:gd name="T8" fmla="*/ 248 w 248"/>
                    <a:gd name="T9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8" h="145">
                      <a:moveTo>
                        <a:pt x="248" y="0"/>
                      </a:moveTo>
                      <a:cubicBezTo>
                        <a:pt x="194" y="16"/>
                        <a:pt x="142" y="39"/>
                        <a:pt x="94" y="69"/>
                      </a:cubicBezTo>
                      <a:cubicBezTo>
                        <a:pt x="60" y="91"/>
                        <a:pt x="29" y="116"/>
                        <a:pt x="0" y="145"/>
                      </a:cubicBezTo>
                      <a:cubicBezTo>
                        <a:pt x="88" y="98"/>
                        <a:pt x="171" y="68"/>
                        <a:pt x="248" y="53"/>
                      </a:cubicBezTo>
                      <a:cubicBezTo>
                        <a:pt x="248" y="0"/>
                        <a:pt x="248" y="0"/>
                        <a:pt x="248" y="0"/>
                      </a:cubicBezTo>
                    </a:path>
                  </a:pathLst>
                </a:custGeom>
                <a:solidFill>
                  <a:srgbClr val="162F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ṧľíḍè">
                  <a:extLst>
                    <a:ext uri="{FF2B5EF4-FFF2-40B4-BE49-F238E27FC236}">
                      <a16:creationId xmlns:a16="http://schemas.microsoft.com/office/drawing/2014/main" xmlns="" id="{7BAA23F0-CDD4-40BB-B9FC-30FC3DEE23E4}"/>
                    </a:ext>
                  </a:extLst>
                </p:cNvPr>
                <p:cNvSpPr/>
                <p:nvPr/>
              </p:nvSpPr>
              <p:spPr bwMode="auto">
                <a:xfrm>
                  <a:off x="4175919" y="2489994"/>
                  <a:ext cx="1085850" cy="476250"/>
                </a:xfrm>
                <a:custGeom>
                  <a:avLst/>
                  <a:gdLst>
                    <a:gd name="T0" fmla="*/ 317 w 864"/>
                    <a:gd name="T1" fmla="*/ 0 h 380"/>
                    <a:gd name="T2" fmla="*/ 0 w 864"/>
                    <a:gd name="T3" fmla="*/ 92 h 380"/>
                    <a:gd name="T4" fmla="*/ 154 w 864"/>
                    <a:gd name="T5" fmla="*/ 23 h 380"/>
                    <a:gd name="T6" fmla="*/ 313 w 864"/>
                    <a:gd name="T7" fmla="*/ 2 h 380"/>
                    <a:gd name="T8" fmla="*/ 694 w 864"/>
                    <a:gd name="T9" fmla="*/ 142 h 380"/>
                    <a:gd name="T10" fmla="*/ 857 w 864"/>
                    <a:gd name="T11" fmla="*/ 371 h 380"/>
                    <a:gd name="T12" fmla="*/ 864 w 864"/>
                    <a:gd name="T13" fmla="*/ 380 h 380"/>
                    <a:gd name="T14" fmla="*/ 697 w 864"/>
                    <a:gd name="T15" fmla="*/ 140 h 380"/>
                    <a:gd name="T16" fmla="*/ 317 w 864"/>
                    <a:gd name="T17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4" h="380">
                      <a:moveTo>
                        <a:pt x="317" y="0"/>
                      </a:moveTo>
                      <a:cubicBezTo>
                        <a:pt x="206" y="0"/>
                        <a:pt x="95" y="31"/>
                        <a:pt x="0" y="92"/>
                      </a:cubicBezTo>
                      <a:cubicBezTo>
                        <a:pt x="48" y="62"/>
                        <a:pt x="100" y="39"/>
                        <a:pt x="154" y="23"/>
                      </a:cubicBezTo>
                      <a:cubicBezTo>
                        <a:pt x="206" y="9"/>
                        <a:pt x="260" y="2"/>
                        <a:pt x="313" y="2"/>
                      </a:cubicBezTo>
                      <a:cubicBezTo>
                        <a:pt x="448" y="2"/>
                        <a:pt x="584" y="48"/>
                        <a:pt x="694" y="142"/>
                      </a:cubicBezTo>
                      <a:cubicBezTo>
                        <a:pt x="769" y="206"/>
                        <a:pt x="823" y="285"/>
                        <a:pt x="857" y="371"/>
                      </a:cubicBezTo>
                      <a:cubicBezTo>
                        <a:pt x="859" y="374"/>
                        <a:pt x="862" y="377"/>
                        <a:pt x="864" y="380"/>
                      </a:cubicBezTo>
                      <a:cubicBezTo>
                        <a:pt x="831" y="290"/>
                        <a:pt x="775" y="207"/>
                        <a:pt x="697" y="140"/>
                      </a:cubicBezTo>
                      <a:cubicBezTo>
                        <a:pt x="587" y="46"/>
                        <a:pt x="451" y="0"/>
                        <a:pt x="317" y="0"/>
                      </a:cubicBezTo>
                    </a:path>
                  </a:pathLst>
                </a:custGeom>
                <a:solidFill>
                  <a:srgbClr val="1596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îŝḷíḓé">
                <a:extLst>
                  <a:ext uri="{FF2B5EF4-FFF2-40B4-BE49-F238E27FC236}">
                    <a16:creationId xmlns:a16="http://schemas.microsoft.com/office/drawing/2014/main" xmlns="" id="{1988E0A7-5812-49B2-A876-1B565A8EC7D4}"/>
                  </a:ext>
                </a:extLst>
              </p:cNvPr>
              <p:cNvGrpSpPr/>
              <p:nvPr/>
            </p:nvGrpSpPr>
            <p:grpSpPr>
              <a:xfrm>
                <a:off x="10366789" y="2181002"/>
                <a:ext cx="907705" cy="897460"/>
                <a:chOff x="9831002" y="1778527"/>
                <a:chExt cx="1198362" cy="1184836"/>
              </a:xfrm>
            </p:grpSpPr>
            <p:sp>
              <p:nvSpPr>
                <p:cNvPr id="22" name="ïṡ1îďê">
                  <a:extLst>
                    <a:ext uri="{FF2B5EF4-FFF2-40B4-BE49-F238E27FC236}">
                      <a16:creationId xmlns:a16="http://schemas.microsoft.com/office/drawing/2014/main" xmlns="" id="{46CA2B46-3B60-400F-9F1F-C668C7B32136}"/>
                    </a:ext>
                  </a:extLst>
                </p:cNvPr>
                <p:cNvSpPr/>
                <p:nvPr/>
              </p:nvSpPr>
              <p:spPr bwMode="auto">
                <a:xfrm>
                  <a:off x="9831002" y="1778527"/>
                  <a:ext cx="1198362" cy="1184836"/>
                </a:xfrm>
                <a:prstGeom prst="wedgeEllipseCallout">
                  <a:avLst>
                    <a:gd name="adj1" fmla="val -61075"/>
                    <a:gd name="adj2" fmla="val -40893"/>
                  </a:avLst>
                </a:prstGeom>
                <a:solidFill>
                  <a:schemeClr val="bg1">
                    <a:lumMod val="50000"/>
                  </a:schemeClr>
                </a:solidFill>
                <a:ln w="28575">
                  <a:solidFill>
                    <a:schemeClr val="bg1"/>
                  </a:solidFill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grpSp>
              <p:nvGrpSpPr>
                <p:cNvPr id="23" name="ïṩliḑe">
                  <a:extLst>
                    <a:ext uri="{FF2B5EF4-FFF2-40B4-BE49-F238E27FC236}">
                      <a16:creationId xmlns:a16="http://schemas.microsoft.com/office/drawing/2014/main" xmlns="" id="{5260F16F-1092-45AC-A48B-AB5DA98C4B58}"/>
                    </a:ext>
                  </a:extLst>
                </p:cNvPr>
                <p:cNvGrpSpPr/>
                <p:nvPr/>
              </p:nvGrpSpPr>
              <p:grpSpPr>
                <a:xfrm>
                  <a:off x="10034454" y="2154759"/>
                  <a:ext cx="817967" cy="458344"/>
                  <a:chOff x="922942" y="1427516"/>
                  <a:chExt cx="2161608" cy="1211245"/>
                </a:xfrm>
              </p:grpSpPr>
              <p:sp>
                <p:nvSpPr>
                  <p:cNvPr id="24" name="íṣḷiďè">
                    <a:extLst>
                      <a:ext uri="{FF2B5EF4-FFF2-40B4-BE49-F238E27FC236}">
                        <a16:creationId xmlns:a16="http://schemas.microsoft.com/office/drawing/2014/main" xmlns="" id="{68F6FF7C-EED9-4D4C-A987-6E6FC48C7C8F}"/>
                      </a:ext>
                    </a:extLst>
                  </p:cNvPr>
                  <p:cNvSpPr txBox="1"/>
                  <p:nvPr/>
                </p:nvSpPr>
                <p:spPr>
                  <a:xfrm>
                    <a:off x="922942" y="2168860"/>
                    <a:ext cx="2161608" cy="46990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16600" dirty="0">
                        <a:solidFill>
                          <a:schemeClr val="bg1"/>
                        </a:solidFill>
                      </a:rPr>
                      <a:t>REPORT</a:t>
                    </a:r>
                    <a:endParaRPr lang="zh-CN" altLang="en-US" sz="16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" name="íṥ1ïḑê">
                    <a:extLst>
                      <a:ext uri="{FF2B5EF4-FFF2-40B4-BE49-F238E27FC236}">
                        <a16:creationId xmlns:a16="http://schemas.microsoft.com/office/drawing/2014/main" xmlns="" id="{71A3E28F-F358-4170-A99D-B36A08948251}"/>
                      </a:ext>
                    </a:extLst>
                  </p:cNvPr>
                  <p:cNvSpPr txBox="1"/>
                  <p:nvPr/>
                </p:nvSpPr>
                <p:spPr>
                  <a:xfrm>
                    <a:off x="926965" y="1427516"/>
                    <a:ext cx="2157585" cy="6711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9600" dirty="0">
                        <a:solidFill>
                          <a:schemeClr val="bg1"/>
                        </a:solidFill>
                      </a:rPr>
                      <a:t>2018</a:t>
                    </a:r>
                    <a:endParaRPr lang="zh-CN" altLang="en-US" sz="96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19" name="iśḷiḑé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88975" y="152335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303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52e1b6a5-4b3e-4cb0-8ff8-b3ad1b5370e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3dd3c15-0711-4946-a04f-d2b41b2deb0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ba2635-672c-44a3-9a32-a22c2432cc9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8d0f0-01e9-4274-ac9e-86770759eb1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b1ed42-e6bd-45d3-9d3e-be2baea3038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1e2981-e0f8-4413-9221-aeab2e0b7a8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066d1e-9153-4e50-82d0-f12d4e06f08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13767e3-dc35-40d0-8e00-b7b14660c07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477a0b-99b6-4861-868f-682fec13322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df32e21-69e6-401c-bee9-1b474985f95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69b3fe-8861-4848-b75d-f1da4c85bc7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d771d1b-085f-456b-ab12-70772b1b23a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1f4e3a-3ee7-457c-b621-80829db5ec0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3951a2-7bf7-4f80-b997-ae4b6188b87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a88460-b8f0-4790-b107-f027add2c3b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43eb90-8a90-4d48-9a03-e25be33eccbb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9d5c0ad-e402-4e58-bb4e-e497a443b26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d3c07-bd80-47e3-9df6-a7ed0a3d342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b4f7d2-bc47-4eca-9fa1-04fdfe308a4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0bca05-7efe-4b36-a9ae-f1484367d7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9e616f-3786-465b-b886-329f67e3e51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heme/theme1.xml><?xml version="1.0" encoding="utf-8"?>
<a:theme xmlns:a="http://schemas.openxmlformats.org/drawingml/2006/main" name="主题5">
  <a:themeElements>
    <a:clrScheme name="自定义 19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54A5D"/>
      </a:accent1>
      <a:accent2>
        <a:srgbClr val="E66C22"/>
      </a:accent2>
      <a:accent3>
        <a:srgbClr val="808080"/>
      </a:accent3>
      <a:accent4>
        <a:srgbClr val="0A84FF"/>
      </a:accent4>
      <a:accent5>
        <a:srgbClr val="5BADFF"/>
      </a:accent5>
      <a:accent6>
        <a:srgbClr val="ADD6FF"/>
      </a:accent6>
      <a:hlink>
        <a:srgbClr val="354A5D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0A84FF"/>
    </a:accent4>
    <a:accent5>
      <a:srgbClr val="5BADFF"/>
    </a:accent5>
    <a:accent6>
      <a:srgbClr val="ADD6FF"/>
    </a:accent6>
    <a:hlink>
      <a:srgbClr val="354A5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0A84FF"/>
    </a:accent4>
    <a:accent5>
      <a:srgbClr val="5BADFF"/>
    </a:accent5>
    <a:accent6>
      <a:srgbClr val="ADD6FF"/>
    </a:accent6>
    <a:hlink>
      <a:srgbClr val="354A5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0A84FF"/>
    </a:accent4>
    <a:accent5>
      <a:srgbClr val="5BADFF"/>
    </a:accent5>
    <a:accent6>
      <a:srgbClr val="ADD6FF"/>
    </a:accent6>
    <a:hlink>
      <a:srgbClr val="354A5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0A84FF"/>
    </a:accent4>
    <a:accent5>
      <a:srgbClr val="5BADFF"/>
    </a:accent5>
    <a:accent6>
      <a:srgbClr val="ADD6FF"/>
    </a:accent6>
    <a:hlink>
      <a:srgbClr val="354A5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0A84FF"/>
    </a:accent4>
    <a:accent5>
      <a:srgbClr val="5BADFF"/>
    </a:accent5>
    <a:accent6>
      <a:srgbClr val="ADD6FF"/>
    </a:accent6>
    <a:hlink>
      <a:srgbClr val="354A5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0A84FF"/>
    </a:accent4>
    <a:accent5>
      <a:srgbClr val="5BADFF"/>
    </a:accent5>
    <a:accent6>
      <a:srgbClr val="ADD6FF"/>
    </a:accent6>
    <a:hlink>
      <a:srgbClr val="354A5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35</TotalTime>
  <Words>3727</Words>
  <Application>Microsoft Office PowerPoint</Application>
  <PresentationFormat>宽屏</PresentationFormat>
  <Paragraphs>602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16</cp:revision>
  <cp:lastPrinted>2017-08-20T16:00:00Z</cp:lastPrinted>
  <dcterms:created xsi:type="dcterms:W3CDTF">2017-08-20T16:00:00Z</dcterms:created>
  <dcterms:modified xsi:type="dcterms:W3CDTF">2018-12-08T11:42:03Z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52e1b6a5-4b3e-4cb0-8ff8-b3ad1b5370e6</vt:lpwstr>
  </property>
</Properties>
</file>