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0" r:id="rId3"/>
    <p:sldId id="270" r:id="rId4"/>
    <p:sldId id="274" r:id="rId5"/>
    <p:sldId id="272" r:id="rId6"/>
    <p:sldId id="265" r:id="rId7"/>
    <p:sldId id="275" r:id="rId8"/>
    <p:sldId id="273" r:id="rId9"/>
    <p:sldId id="279" r:id="rId10"/>
    <p:sldId id="264" r:id="rId11"/>
    <p:sldId id="269" r:id="rId12"/>
    <p:sldId id="271" r:id="rId13"/>
    <p:sldId id="278" r:id="rId14"/>
    <p:sldId id="268" r:id="rId15"/>
    <p:sldId id="281" r:id="rId16"/>
    <p:sldId id="28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  <p15:guide id="6" orient="horz" pos="1026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551" userDrawn="1">
          <p15:clr>
            <a:srgbClr val="A4A3A4"/>
          </p15:clr>
        </p15:guide>
        <p15:guide id="9" pos="7129" userDrawn="1">
          <p15:clr>
            <a:srgbClr val="A4A3A4"/>
          </p15:clr>
        </p15:guide>
        <p15:guide id="10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735"/>
    <a:srgbClr val="111634"/>
    <a:srgbClr val="4AD6FF"/>
    <a:srgbClr val="FFFFFF"/>
    <a:srgbClr val="E9CDA6"/>
    <a:srgbClr val="C6353A"/>
    <a:srgbClr val="4A2059"/>
    <a:srgbClr val="4D205A"/>
    <a:srgbClr val="141D3C"/>
    <a:srgbClr val="1924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6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342" y="114"/>
      </p:cViewPr>
      <p:guideLst>
        <p:guide orient="horz" pos="2160"/>
        <p:guide pos="3840"/>
        <p:guide orient="horz" pos="232"/>
        <p:guide pos="325"/>
        <p:guide pos="7355"/>
        <p:guide orient="horz" pos="1026"/>
        <p:guide orient="horz" pos="1094"/>
        <p:guide pos="551"/>
        <p:guide pos="7129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95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C2EB46-4410-4718-A474-9DDF60FAF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915CD2F-B8CA-41DD-B6D3-42E66C3FFE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B6DAED-F34C-4230-A570-D7127F11E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DBAAC0-C0A7-4EB2-AB0F-FEBCAF245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A9665A7-3304-40B4-B5A3-4745D39E9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14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AEA82B-9837-45D5-BEDB-4D78178AF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742A27-844B-4D99-954A-D81035B45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FE700CA-2E76-465D-A88A-BDC750471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A0A193-CAE9-45D4-BD41-A19722EA9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25863C4-AD8C-4A25-A838-1C58BBB2C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5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596CEE-5F30-4D34-BDA6-B2ADA75D75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67B2B6D-CE1B-4FEA-A6AD-18B03B03F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6983FF-F924-4751-82F7-BA87441E0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C698E4-DF53-4BA8-AE14-9E4CCFF09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A9F969-6AF7-4B41-B19B-F9C3ED650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9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DC5B53-D376-4869-9556-E42C1C206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7D72E60-AF52-45B7-9515-0F85B313A9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BD686F-0CF2-42FD-91B8-49898B88A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7FB663-2C98-4796-9A34-CA59D7D50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6B45C9-A83E-42CA-B8BF-82802E0C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177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26FDB4-4431-4E2A-B9A0-B81070B4C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0DA521-5E58-4FE7-83BE-0DFFAA24E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B4A0F7-C5FB-41C9-8B92-EFC72772E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5E2C22D-5E3C-438C-AAB4-E01A8A92A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6D4C01-8640-4886-95AD-9290A0A8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6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1521FB-26FC-410F-9515-47468AD1F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782C3C3-B39B-421D-8E21-DAFA86DB78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BBB4968-D97C-4F81-96F5-4A7AE8A54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17B183-84AA-42E8-B2E6-7AC08E89D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9EE4828-DDE6-4F63-BA32-B988BEEB8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C66598E-F353-4417-A4BE-072B8FE0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32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C35319-0A1F-4BBF-B91E-05D3680D4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E79130-25D3-419E-8C65-55838471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18C6674-1A0F-47F6-8E2A-7EF45FE445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BA7840A-DDCB-4831-B22C-3800F67589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4D6C68B-ED17-423A-934E-A61C01414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D0C509A-C0F1-4FA7-9F60-9AEB6049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C62A6FA-8F74-483A-B87B-81B438DBF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A9D75CC-ED93-4B9A-A12B-EEC1FDF3F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8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EFFD91-5F88-4239-8C5E-28C5462A6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A33110C-B0A0-49BF-83AC-95DDC38BF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A919DD-53A9-4D9D-8346-9D36B6EEE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39448B-8A0E-4C98-9B1E-185AF5974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1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00E1AFA-267F-473B-86A2-6E5E65B1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DB2574-1D71-4F22-9764-A74C98460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73A38F7-B362-4575-B491-11AAF0D73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3674B60-6533-4908-AA77-907D2D99911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9EE72C1-B792-41FE-8B7A-790B343A773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6000">
                  <a:srgbClr val="121735"/>
                </a:gs>
                <a:gs pos="81500">
                  <a:srgbClr val="070C22"/>
                </a:gs>
                <a:gs pos="66000">
                  <a:srgbClr val="080D26"/>
                </a:gs>
                <a:gs pos="33000">
                  <a:srgbClr val="141D3C"/>
                </a:gs>
                <a:gs pos="18000">
                  <a:srgbClr val="111634"/>
                </a:gs>
                <a:gs pos="6000">
                  <a:srgbClr val="080C25"/>
                </a:gs>
                <a:gs pos="97000">
                  <a:srgbClr val="080A1E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7A5FF68-1146-4F13-82EB-3016C31221C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1000">
                  <a:srgbClr val="121735">
                    <a:alpha val="0"/>
                  </a:srgbClr>
                </a:gs>
                <a:gs pos="5000">
                  <a:srgbClr val="192448"/>
                </a:gs>
                <a:gs pos="74000">
                  <a:srgbClr val="0D112A">
                    <a:alpha val="57000"/>
                  </a:srgbClr>
                </a:gs>
                <a:gs pos="97000">
                  <a:srgbClr val="080A1E">
                    <a:alpha val="57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AD79DEB-B8B8-49E9-BA33-E5323564C149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34000">
                  <a:srgbClr val="121735">
                    <a:alpha val="0"/>
                  </a:srgbClr>
                </a:gs>
                <a:gs pos="0">
                  <a:srgbClr val="192448">
                    <a:alpha val="0"/>
                  </a:srgbClr>
                </a:gs>
                <a:gs pos="61000">
                  <a:srgbClr val="0D112A">
                    <a:alpha val="57000"/>
                  </a:srgbClr>
                </a:gs>
                <a:gs pos="97000">
                  <a:srgbClr val="080A1E">
                    <a:alpha val="57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078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DD24E6-D4AC-4669-A34C-F1529FAD1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167B1E8-ECDE-40ED-903E-0ED736F19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40CDE26-C222-4A5C-99EC-292FCB50D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161F84-0823-43C5-83AD-6B25DBB48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FDED80-79E2-46B6-93A4-1A69E43AD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BA783AD-0524-450B-AA70-418AEB2A9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5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435235-0667-43F6-A215-05F153BD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4961E08-502C-4754-8950-47ED710EAC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E89120-D1A0-472C-BF9C-FE60734D4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31AC9D-7494-4721-B770-8A84FB58C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8D31CC6-AF39-44C3-878B-964199609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BC61A28-1238-42F2-8C8E-2BE15852B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36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FE6EAAD-5CA5-4147-96FA-361574461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0B3DADE-F9D5-42AC-AFDD-4124781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0982A0-7247-439F-985D-D2A1E2C7EA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C678E-8780-48B1-9EE6-6E4C80BDE50F}" type="datetimeFigureOut">
              <a:rPr lang="zh-CN" altLang="en-US" smtClean="0"/>
              <a:t>2018/12/9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CB0BFB-BD8B-4D4F-A699-E7EB0733A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DBCB98-CF46-49F2-B84B-1AFC4C843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000B-70F6-45AA-8CCA-9887C166C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0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microsoft.com/office/2007/relationships/hdphoto" Target="../media/hdphoto2.wdp"/><Relationship Id="rId7" Type="http://schemas.openxmlformats.org/officeDocument/2006/relationships/image" Target="../media/image3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120C5F-2098-4279-9E96-DD7C4CB725F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3" name="图片 22" descr="图片包含 地面, 室内, 墙壁&#10;&#10;已生成高可信度的说明">
              <a:extLst>
                <a:ext uri="{FF2B5EF4-FFF2-40B4-BE49-F238E27FC236}">
                  <a16:creationId xmlns:a16="http://schemas.microsoft.com/office/drawing/2014/main" xmlns="" id="{5AB3A29D-5046-4510-B52C-2E6E05259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334F6F9-AC67-4FBA-BEEB-80665F8159D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4F1B44">
                    <a:alpha val="95000"/>
                  </a:srgbClr>
                </a:gs>
                <a:gs pos="39000">
                  <a:srgbClr val="3A1A5C">
                    <a:alpha val="95000"/>
                  </a:srgbClr>
                </a:gs>
                <a:gs pos="22000">
                  <a:srgbClr val="27124D">
                    <a:alpha val="95000"/>
                  </a:srgbClr>
                </a:gs>
                <a:gs pos="83000">
                  <a:srgbClr val="752C80">
                    <a:alpha val="95000"/>
                  </a:srgbClr>
                </a:gs>
                <a:gs pos="61000">
                  <a:srgbClr val="4C226A">
                    <a:alpha val="95000"/>
                  </a:srgbClr>
                </a:gs>
                <a:gs pos="91500">
                  <a:srgbClr val="521F5D">
                    <a:alpha val="95000"/>
                  </a:srgbClr>
                </a:gs>
                <a:gs pos="100000">
                  <a:srgbClr val="2F123A">
                    <a:alpha val="9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933EDE1-ABD7-4C56-B746-FA40235F0BD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303265"/>
                </a:gs>
                <a:gs pos="44000">
                  <a:srgbClr val="21214B">
                    <a:alpha val="24000"/>
                  </a:srgbClr>
                </a:gs>
                <a:gs pos="22000">
                  <a:srgbClr val="38255B">
                    <a:alpha val="73000"/>
                  </a:srgbClr>
                </a:gs>
                <a:gs pos="83000">
                  <a:srgbClr val="0F061B">
                    <a:alpha val="37000"/>
                  </a:srgbClr>
                </a:gs>
                <a:gs pos="66000">
                  <a:srgbClr val="2E2348">
                    <a:alpha val="51000"/>
                  </a:srgbClr>
                </a:gs>
                <a:gs pos="100000">
                  <a:srgbClr val="0F061B">
                    <a:alpha val="24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55A7730-ED9E-41CB-8671-A81EED6E286D}"/>
              </a:ext>
            </a:extLst>
          </p:cNvPr>
          <p:cNvSpPr/>
          <p:nvPr/>
        </p:nvSpPr>
        <p:spPr>
          <a:xfrm>
            <a:off x="3567056" y="2297177"/>
            <a:ext cx="4647522" cy="2614232"/>
          </a:xfrm>
          <a:prstGeom prst="rect">
            <a:avLst/>
          </a:prstGeom>
          <a:gradFill flip="none" rotWithShape="1">
            <a:gsLst>
              <a:gs pos="0">
                <a:srgbClr val="682B70">
                  <a:alpha val="37000"/>
                </a:srgbClr>
              </a:gs>
              <a:gs pos="70000">
                <a:srgbClr val="4E114C">
                  <a:alpha val="5000"/>
                </a:srgbClr>
              </a:gs>
              <a:gs pos="21000">
                <a:srgbClr val="38255B">
                  <a:alpha val="16000"/>
                </a:srgbClr>
              </a:gs>
              <a:gs pos="48000">
                <a:srgbClr val="542967">
                  <a:alpha val="14000"/>
                </a:srgbClr>
              </a:gs>
              <a:gs pos="97000">
                <a:srgbClr val="682B70">
                  <a:alpha val="1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E8DAD4D0-1C60-499F-AF6F-60944E9D5D00}"/>
              </a:ext>
            </a:extLst>
          </p:cNvPr>
          <p:cNvGrpSpPr/>
          <p:nvPr/>
        </p:nvGrpSpPr>
        <p:grpSpPr>
          <a:xfrm>
            <a:off x="2655103" y="2703524"/>
            <a:ext cx="2346254" cy="2342444"/>
            <a:chOff x="132800" y="2528231"/>
            <a:chExt cx="2346254" cy="2342444"/>
          </a:xfr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grpSpPr>
        <p:pic>
          <p:nvPicPr>
            <p:cNvPr id="68" name="图片 67" descr="图片包含 自然&#10;&#10;已生成极高可信度的说明">
              <a:extLst>
                <a:ext uri="{FF2B5EF4-FFF2-40B4-BE49-F238E27FC236}">
                  <a16:creationId xmlns:a16="http://schemas.microsoft.com/office/drawing/2014/main" xmlns="" id="{2E31D934-2859-4EDD-9E9C-73C6A997B7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2800" y="2528231"/>
              <a:ext cx="2341062" cy="2341062"/>
            </a:xfrm>
            <a:prstGeom prst="ellipse">
              <a:avLst/>
            </a:prstGeom>
          </p:spPr>
        </p:pic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5965C72C-F14E-4BC4-A07C-69658A9B9D9E}"/>
                </a:ext>
              </a:extLst>
            </p:cNvPr>
            <p:cNvSpPr/>
            <p:nvPr/>
          </p:nvSpPr>
          <p:spPr>
            <a:xfrm>
              <a:off x="132800" y="2528231"/>
              <a:ext cx="2346254" cy="2342444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92649D3-6246-44E4-ACAF-EFC12D6027FE}"/>
              </a:ext>
            </a:extLst>
          </p:cNvPr>
          <p:cNvGrpSpPr/>
          <p:nvPr/>
        </p:nvGrpSpPr>
        <p:grpSpPr>
          <a:xfrm>
            <a:off x="5172829" y="2957464"/>
            <a:ext cx="1770586" cy="1770586"/>
            <a:chOff x="585547" y="2779361"/>
            <a:chExt cx="1770586" cy="1770586"/>
          </a:xfr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grpSpPr>
        <p:pic>
          <p:nvPicPr>
            <p:cNvPr id="74" name="图片 73" descr="图片包含 电子产品, 室内, 餐桌, 就坐&#10;&#10;已生成极高可信度的说明">
              <a:extLst>
                <a:ext uri="{FF2B5EF4-FFF2-40B4-BE49-F238E27FC236}">
                  <a16:creationId xmlns:a16="http://schemas.microsoft.com/office/drawing/2014/main" xmlns="" id="{6B52F507-ACB6-40DA-9C90-570933302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85547" y="2790893"/>
              <a:ext cx="1759054" cy="1759054"/>
            </a:xfrm>
            <a:custGeom>
              <a:avLst/>
              <a:gdLst>
                <a:gd name="connsiteX0" fmla="*/ 1178335 w 2356670"/>
                <a:gd name="connsiteY0" fmla="*/ 0 h 2356670"/>
                <a:gd name="connsiteX1" fmla="*/ 2356670 w 2356670"/>
                <a:gd name="connsiteY1" fmla="*/ 1178335 h 2356670"/>
                <a:gd name="connsiteX2" fmla="*/ 1178335 w 2356670"/>
                <a:gd name="connsiteY2" fmla="*/ 2356670 h 2356670"/>
                <a:gd name="connsiteX3" fmla="*/ 0 w 2356670"/>
                <a:gd name="connsiteY3" fmla="*/ 1178335 h 2356670"/>
                <a:gd name="connsiteX4" fmla="*/ 1178335 w 2356670"/>
                <a:gd name="connsiteY4" fmla="*/ 0 h 23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6670" h="2356670">
                  <a:moveTo>
                    <a:pt x="1178335" y="0"/>
                  </a:moveTo>
                  <a:cubicBezTo>
                    <a:pt x="1829111" y="0"/>
                    <a:pt x="2356670" y="527559"/>
                    <a:pt x="2356670" y="1178335"/>
                  </a:cubicBezTo>
                  <a:cubicBezTo>
                    <a:pt x="2356670" y="1829111"/>
                    <a:pt x="1829111" y="2356670"/>
                    <a:pt x="1178335" y="2356670"/>
                  </a:cubicBezTo>
                  <a:cubicBezTo>
                    <a:pt x="527559" y="2356670"/>
                    <a:pt x="0" y="1829111"/>
                    <a:pt x="0" y="1178335"/>
                  </a:cubicBezTo>
                  <a:cubicBezTo>
                    <a:pt x="0" y="527559"/>
                    <a:pt x="527559" y="0"/>
                    <a:pt x="1178335" y="0"/>
                  </a:cubicBezTo>
                  <a:close/>
                </a:path>
              </a:pathLst>
            </a:custGeom>
          </p:spPr>
        </p:pic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CA8CD902-B321-4F1D-991A-A59DCE90C7E5}"/>
                </a:ext>
              </a:extLst>
            </p:cNvPr>
            <p:cNvSpPr/>
            <p:nvPr/>
          </p:nvSpPr>
          <p:spPr>
            <a:xfrm>
              <a:off x="585547" y="2779361"/>
              <a:ext cx="1770586" cy="1770586"/>
            </a:xfrm>
            <a:prstGeom prst="ellipse">
              <a:avLst/>
            </a:prstGeom>
            <a:solidFill>
              <a:schemeClr val="tx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36D0D1-4F05-4E6C-B68D-B15849D51BFD}"/>
              </a:ext>
            </a:extLst>
          </p:cNvPr>
          <p:cNvGrpSpPr/>
          <p:nvPr/>
        </p:nvGrpSpPr>
        <p:grpSpPr>
          <a:xfrm>
            <a:off x="7157897" y="2711012"/>
            <a:ext cx="2344519" cy="2334956"/>
            <a:chOff x="-986109" y="1207942"/>
            <a:chExt cx="2340534" cy="2330987"/>
          </a:xfrm>
        </p:grpSpPr>
        <p:pic>
          <p:nvPicPr>
            <p:cNvPr id="6" name="图片 5" descr="图片包含 天空, 户外, 建筑物, 城市&#10;&#10;已生成极高可信度的说明">
              <a:extLst>
                <a:ext uri="{FF2B5EF4-FFF2-40B4-BE49-F238E27FC236}">
                  <a16:creationId xmlns:a16="http://schemas.microsoft.com/office/drawing/2014/main" xmlns="" id="{20827F06-6C60-4C71-B37C-FDEE2EB84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80650" y="1207942"/>
              <a:ext cx="2330654" cy="2330654"/>
            </a:xfrm>
            <a:prstGeom prst="ellipse">
              <a:avLst/>
            </a:prstGeom>
          </p:spPr>
        </p:pic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A04542CF-92AF-46F0-B821-FCE5B8D8D50F}"/>
                </a:ext>
              </a:extLst>
            </p:cNvPr>
            <p:cNvSpPr/>
            <p:nvPr/>
          </p:nvSpPr>
          <p:spPr>
            <a:xfrm>
              <a:off x="-986109" y="1208275"/>
              <a:ext cx="2340534" cy="2330654"/>
            </a:xfrm>
            <a:prstGeom prst="ellips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6" name="圆: 空心 75">
            <a:extLst>
              <a:ext uri="{FF2B5EF4-FFF2-40B4-BE49-F238E27FC236}">
                <a16:creationId xmlns:a16="http://schemas.microsoft.com/office/drawing/2014/main" xmlns="" id="{50F87EAE-DF3A-4C51-B7DB-46A4525CFF06}"/>
              </a:ext>
            </a:extLst>
          </p:cNvPr>
          <p:cNvSpPr/>
          <p:nvPr/>
        </p:nvSpPr>
        <p:spPr>
          <a:xfrm>
            <a:off x="2417391" y="2462598"/>
            <a:ext cx="2801162" cy="2801162"/>
          </a:xfrm>
          <a:prstGeom prst="donut">
            <a:avLst>
              <a:gd name="adj" fmla="val 8800"/>
            </a:avLst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空心弧 76">
            <a:extLst>
              <a:ext uri="{FF2B5EF4-FFF2-40B4-BE49-F238E27FC236}">
                <a16:creationId xmlns:a16="http://schemas.microsoft.com/office/drawing/2014/main" xmlns="" id="{B35B91C8-0401-4228-AA3F-1EE3935F0026}"/>
              </a:ext>
            </a:extLst>
          </p:cNvPr>
          <p:cNvSpPr/>
          <p:nvPr/>
        </p:nvSpPr>
        <p:spPr>
          <a:xfrm rot="15300000">
            <a:off x="2413887" y="2475604"/>
            <a:ext cx="2791660" cy="2791660"/>
          </a:xfrm>
          <a:prstGeom prst="blockArc">
            <a:avLst>
              <a:gd name="adj1" fmla="val 10215171"/>
              <a:gd name="adj2" fmla="val 18165561"/>
              <a:gd name="adj3" fmla="val 11220"/>
            </a:avLst>
          </a:prstGeom>
          <a:blipFill dpi="0" rotWithShape="0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: 空心 77">
            <a:extLst>
              <a:ext uri="{FF2B5EF4-FFF2-40B4-BE49-F238E27FC236}">
                <a16:creationId xmlns:a16="http://schemas.microsoft.com/office/drawing/2014/main" xmlns="" id="{7C314C12-91C1-4499-B6FE-A8CCE246BD60}"/>
              </a:ext>
            </a:extLst>
          </p:cNvPr>
          <p:cNvSpPr/>
          <p:nvPr/>
        </p:nvSpPr>
        <p:spPr>
          <a:xfrm>
            <a:off x="5032889" y="2802627"/>
            <a:ext cx="2086172" cy="2086172"/>
          </a:xfrm>
          <a:prstGeom prst="donut">
            <a:avLst>
              <a:gd name="adj" fmla="val 10426"/>
            </a:avLst>
          </a:prstGeom>
          <a:blipFill dpi="0" rotWithShape="0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空心弧 78">
            <a:extLst>
              <a:ext uri="{FF2B5EF4-FFF2-40B4-BE49-F238E27FC236}">
                <a16:creationId xmlns:a16="http://schemas.microsoft.com/office/drawing/2014/main" xmlns="" id="{BA90BB9D-47AB-4A67-B102-DE9ED5D2E916}"/>
              </a:ext>
            </a:extLst>
          </p:cNvPr>
          <p:cNvSpPr/>
          <p:nvPr/>
        </p:nvSpPr>
        <p:spPr>
          <a:xfrm rot="15300000">
            <a:off x="4978150" y="2722488"/>
            <a:ext cx="2215970" cy="2215970"/>
          </a:xfrm>
          <a:prstGeom prst="blockArc">
            <a:avLst>
              <a:gd name="adj1" fmla="val 10215171"/>
              <a:gd name="adj2" fmla="val 17144665"/>
              <a:gd name="adj3" fmla="val 12271"/>
            </a:avLst>
          </a:prstGeom>
          <a:blipFill dpi="0" rotWithShape="0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1600" sx="103000" sy="103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0" name="圆: 空心 79">
            <a:extLst>
              <a:ext uri="{FF2B5EF4-FFF2-40B4-BE49-F238E27FC236}">
                <a16:creationId xmlns:a16="http://schemas.microsoft.com/office/drawing/2014/main" xmlns="" id="{871D0571-030D-426C-BAE4-284866327E6B}"/>
              </a:ext>
            </a:extLst>
          </p:cNvPr>
          <p:cNvSpPr/>
          <p:nvPr/>
        </p:nvSpPr>
        <p:spPr>
          <a:xfrm>
            <a:off x="4673230" y="2462598"/>
            <a:ext cx="2801162" cy="2801162"/>
          </a:xfrm>
          <a:prstGeom prst="donut">
            <a:avLst>
              <a:gd name="adj" fmla="val 8437"/>
            </a:avLst>
          </a:prstGeom>
          <a:blipFill dpi="0" rotWithShape="0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空心弧 80">
            <a:extLst>
              <a:ext uri="{FF2B5EF4-FFF2-40B4-BE49-F238E27FC236}">
                <a16:creationId xmlns:a16="http://schemas.microsoft.com/office/drawing/2014/main" xmlns="" id="{FB94DDF5-A3BD-478D-8873-D88EA187A58D}"/>
              </a:ext>
            </a:extLst>
          </p:cNvPr>
          <p:cNvSpPr/>
          <p:nvPr/>
        </p:nvSpPr>
        <p:spPr>
          <a:xfrm rot="15300000">
            <a:off x="6924445" y="2483224"/>
            <a:ext cx="2791660" cy="2791660"/>
          </a:xfrm>
          <a:prstGeom prst="blockArc">
            <a:avLst>
              <a:gd name="adj1" fmla="val 10215171"/>
              <a:gd name="adj2" fmla="val 16290923"/>
              <a:gd name="adj3" fmla="val 11179"/>
            </a:avLst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空心弧 81">
            <a:extLst>
              <a:ext uri="{FF2B5EF4-FFF2-40B4-BE49-F238E27FC236}">
                <a16:creationId xmlns:a16="http://schemas.microsoft.com/office/drawing/2014/main" xmlns="" id="{CA0A4734-D785-4DED-9E63-FB8034791264}"/>
              </a:ext>
            </a:extLst>
          </p:cNvPr>
          <p:cNvSpPr/>
          <p:nvPr/>
        </p:nvSpPr>
        <p:spPr>
          <a:xfrm rot="11917685">
            <a:off x="6934327" y="2473699"/>
            <a:ext cx="2791660" cy="2791660"/>
          </a:xfrm>
          <a:prstGeom prst="blockArc">
            <a:avLst>
              <a:gd name="adj1" fmla="val 1567535"/>
              <a:gd name="adj2" fmla="val 8365122"/>
              <a:gd name="adj3" fmla="val 11766"/>
            </a:avLst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圆: 空心 82">
            <a:extLst>
              <a:ext uri="{FF2B5EF4-FFF2-40B4-BE49-F238E27FC236}">
                <a16:creationId xmlns:a16="http://schemas.microsoft.com/office/drawing/2014/main" xmlns="" id="{E81B04C2-383F-4C02-AB63-25C7E7FBC369}"/>
              </a:ext>
            </a:extLst>
          </p:cNvPr>
          <p:cNvSpPr/>
          <p:nvPr/>
        </p:nvSpPr>
        <p:spPr>
          <a:xfrm>
            <a:off x="6925987" y="2473474"/>
            <a:ext cx="2801162" cy="2801162"/>
          </a:xfrm>
          <a:prstGeom prst="donut">
            <a:avLst>
              <a:gd name="adj" fmla="val 8800"/>
            </a:avLst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空心弧 83">
            <a:extLst>
              <a:ext uri="{FF2B5EF4-FFF2-40B4-BE49-F238E27FC236}">
                <a16:creationId xmlns:a16="http://schemas.microsoft.com/office/drawing/2014/main" xmlns="" id="{03118CA5-4273-4498-9E41-077683D1BD58}"/>
              </a:ext>
            </a:extLst>
          </p:cNvPr>
          <p:cNvSpPr/>
          <p:nvPr/>
        </p:nvSpPr>
        <p:spPr>
          <a:xfrm rot="11917685">
            <a:off x="2436492" y="2458459"/>
            <a:ext cx="2791660" cy="2791660"/>
          </a:xfrm>
          <a:prstGeom prst="blockArc">
            <a:avLst>
              <a:gd name="adj1" fmla="val 4272814"/>
              <a:gd name="adj2" fmla="val 9661262"/>
              <a:gd name="adj3" fmla="val 11399"/>
            </a:avLst>
          </a:prstGeom>
          <a:blipFill dpi="0" rotWithShape="0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空心弧 84">
            <a:extLst>
              <a:ext uri="{FF2B5EF4-FFF2-40B4-BE49-F238E27FC236}">
                <a16:creationId xmlns:a16="http://schemas.microsoft.com/office/drawing/2014/main" xmlns="" id="{4909B9C1-B383-4631-8C09-2CD7ED012BF1}"/>
              </a:ext>
            </a:extLst>
          </p:cNvPr>
          <p:cNvSpPr/>
          <p:nvPr/>
        </p:nvSpPr>
        <p:spPr>
          <a:xfrm rot="3080054">
            <a:off x="4957757" y="2752968"/>
            <a:ext cx="2215970" cy="2215970"/>
          </a:xfrm>
          <a:prstGeom prst="blockArc">
            <a:avLst>
              <a:gd name="adj1" fmla="val 13177343"/>
              <a:gd name="adj2" fmla="val 18496972"/>
              <a:gd name="adj3" fmla="val 12327"/>
            </a:avLst>
          </a:prstGeom>
          <a:blipFill dpi="0" rotWithShape="0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27000" sx="103000" sy="103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BA95003A-1E95-4CC6-9A36-A6D76E68674D}"/>
              </a:ext>
            </a:extLst>
          </p:cNvPr>
          <p:cNvSpPr txBox="1"/>
          <p:nvPr/>
        </p:nvSpPr>
        <p:spPr>
          <a:xfrm>
            <a:off x="8226260" y="262743"/>
            <a:ext cx="3121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ctr"/>
            <a:r>
              <a:rPr lang="en-US" altLang="zh-CN" spc="300" dirty="0">
                <a:solidFill>
                  <a:schemeClr val="bg1"/>
                </a:solidFill>
                <a:latin typeface="DIN" pitchFamily="50" charset="0"/>
              </a:rPr>
              <a:t>HUAWEI</a:t>
            </a:r>
            <a:r>
              <a:rPr lang="en-US" altLang="zh-CN" sz="2000" spc="600" dirty="0">
                <a:solidFill>
                  <a:schemeClr val="bg1"/>
                </a:solidFill>
                <a:latin typeface="DIN" pitchFamily="50" charset="0"/>
              </a:rPr>
              <a:t> </a:t>
            </a:r>
            <a:r>
              <a:rPr lang="en-US" altLang="zh-CN" spc="1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P20 Pro</a:t>
            </a:r>
            <a:endParaRPr lang="zh-CN" altLang="en-US" sz="6000" spc="100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89442D8-2989-4279-B9E8-16F317180C8A}"/>
              </a:ext>
            </a:extLst>
          </p:cNvPr>
          <p:cNvGrpSpPr/>
          <p:nvPr/>
        </p:nvGrpSpPr>
        <p:grpSpPr>
          <a:xfrm>
            <a:off x="2892120" y="956137"/>
            <a:ext cx="6407761" cy="1015663"/>
            <a:chOff x="2940825" y="943744"/>
            <a:chExt cx="6407761" cy="101566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609F2DA9-8F15-42E1-839A-029F505240B9}"/>
                </a:ext>
              </a:extLst>
            </p:cNvPr>
            <p:cNvSpPr txBox="1"/>
            <p:nvPr/>
          </p:nvSpPr>
          <p:spPr>
            <a:xfrm>
              <a:off x="2940825" y="943744"/>
              <a:ext cx="64077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spc="6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SEE M    RE</a:t>
              </a:r>
              <a:endParaRPr lang="zh-CN" altLang="en-US" sz="6000" spc="600" dirty="0">
                <a:solidFill>
                  <a:schemeClr val="bg1"/>
                </a:solidFill>
                <a:latin typeface="Ebrima" panose="02000000000000000000" pitchFamily="2" charset="0"/>
                <a:cs typeface="Ebrima" panose="02000000000000000000" pitchFamily="2" charset="0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7A9A8CC6-2BAB-4D36-A1BE-3ADCDFCC3059}"/>
                </a:ext>
              </a:extLst>
            </p:cNvPr>
            <p:cNvGrpSpPr/>
            <p:nvPr/>
          </p:nvGrpSpPr>
          <p:grpSpPr>
            <a:xfrm>
              <a:off x="6240904" y="1144400"/>
              <a:ext cx="1640491" cy="635359"/>
              <a:chOff x="894405" y="977241"/>
              <a:chExt cx="1640491" cy="635359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CA527A79-D00D-4D0E-A6F0-EB1CDBDD3C23}"/>
                  </a:ext>
                </a:extLst>
              </p:cNvPr>
              <p:cNvGrpSpPr/>
              <p:nvPr/>
            </p:nvGrpSpPr>
            <p:grpSpPr>
              <a:xfrm>
                <a:off x="894405" y="977242"/>
                <a:ext cx="635358" cy="635358"/>
                <a:chOff x="456676" y="461543"/>
                <a:chExt cx="1666756" cy="1666756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xmlns="" id="{3676400C-928D-42B0-9539-8BEE13C10A5E}"/>
                    </a:ext>
                  </a:extLst>
                </p:cNvPr>
                <p:cNvSpPr/>
                <p:nvPr/>
              </p:nvSpPr>
              <p:spPr>
                <a:xfrm>
                  <a:off x="456676" y="461543"/>
                  <a:ext cx="939935" cy="939935"/>
                </a:xfrm>
                <a:custGeom>
                  <a:avLst/>
                  <a:gdLst>
                    <a:gd name="connsiteX0" fmla="*/ 833378 w 939935"/>
                    <a:gd name="connsiteY0" fmla="*/ 0 h 939935"/>
                    <a:gd name="connsiteX1" fmla="*/ 918586 w 939935"/>
                    <a:gd name="connsiteY1" fmla="*/ 4303 h 939935"/>
                    <a:gd name="connsiteX2" fmla="*/ 939935 w 939935"/>
                    <a:gd name="connsiteY2" fmla="*/ 7561 h 939935"/>
                    <a:gd name="connsiteX3" fmla="*/ 7561 w 939935"/>
                    <a:gd name="connsiteY3" fmla="*/ 939935 h 939935"/>
                    <a:gd name="connsiteX4" fmla="*/ 4303 w 939935"/>
                    <a:gd name="connsiteY4" fmla="*/ 918586 h 939935"/>
                    <a:gd name="connsiteX5" fmla="*/ 0 w 939935"/>
                    <a:gd name="connsiteY5" fmla="*/ 833378 h 939935"/>
                    <a:gd name="connsiteX6" fmla="*/ 3707 w 939935"/>
                    <a:gd name="connsiteY6" fmla="*/ 759967 h 939935"/>
                    <a:gd name="connsiteX7" fmla="*/ 759967 w 939935"/>
                    <a:gd name="connsiteY7" fmla="*/ 3707 h 939935"/>
                    <a:gd name="connsiteX8" fmla="*/ 833378 w 939935"/>
                    <a:gd name="connsiteY8" fmla="*/ 0 h 93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9935" h="939935">
                      <a:moveTo>
                        <a:pt x="833378" y="0"/>
                      </a:moveTo>
                      <a:cubicBezTo>
                        <a:pt x="862144" y="0"/>
                        <a:pt x="890570" y="1458"/>
                        <a:pt x="918586" y="4303"/>
                      </a:cubicBezTo>
                      <a:lnTo>
                        <a:pt x="939935" y="7561"/>
                      </a:lnTo>
                      <a:lnTo>
                        <a:pt x="7561" y="939935"/>
                      </a:lnTo>
                      <a:lnTo>
                        <a:pt x="4303" y="918586"/>
                      </a:lnTo>
                      <a:cubicBezTo>
                        <a:pt x="1458" y="890570"/>
                        <a:pt x="0" y="862144"/>
                        <a:pt x="0" y="833378"/>
                      </a:cubicBezTo>
                      <a:lnTo>
                        <a:pt x="3707" y="759967"/>
                      </a:lnTo>
                      <a:lnTo>
                        <a:pt x="759967" y="3707"/>
                      </a:lnTo>
                      <a:lnTo>
                        <a:pt x="833378" y="0"/>
                      </a:lnTo>
                      <a:close/>
                    </a:path>
                  </a:pathLst>
                </a:custGeom>
                <a:solidFill>
                  <a:srgbClr val="FFDF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xmlns="" id="{BF89A5BF-E214-472F-A698-4C784B27992B}"/>
                    </a:ext>
                  </a:extLst>
                </p:cNvPr>
                <p:cNvSpPr/>
                <p:nvPr/>
              </p:nvSpPr>
              <p:spPr>
                <a:xfrm>
                  <a:off x="473959" y="478826"/>
                  <a:ext cx="646772" cy="646772"/>
                </a:xfrm>
                <a:custGeom>
                  <a:avLst/>
                  <a:gdLst>
                    <a:gd name="connsiteX0" fmla="*/ 646772 w 646772"/>
                    <a:gd name="connsiteY0" fmla="*/ 0 h 646772"/>
                    <a:gd name="connsiteX1" fmla="*/ 0 w 646772"/>
                    <a:gd name="connsiteY1" fmla="*/ 646772 h 646772"/>
                    <a:gd name="connsiteX2" fmla="*/ 20184 w 646772"/>
                    <a:gd name="connsiteY2" fmla="*/ 568274 h 646772"/>
                    <a:gd name="connsiteX3" fmla="*/ 125045 w 646772"/>
                    <a:gd name="connsiteY3" fmla="*/ 350145 h 646772"/>
                    <a:gd name="connsiteX4" fmla="*/ 182780 w 646772"/>
                    <a:gd name="connsiteY4" fmla="*/ 280170 h 646772"/>
                    <a:gd name="connsiteX5" fmla="*/ 280170 w 646772"/>
                    <a:gd name="connsiteY5" fmla="*/ 182780 h 646772"/>
                    <a:gd name="connsiteX6" fmla="*/ 350145 w 646772"/>
                    <a:gd name="connsiteY6" fmla="*/ 125045 h 646772"/>
                    <a:gd name="connsiteX7" fmla="*/ 568274 w 646772"/>
                    <a:gd name="connsiteY7" fmla="*/ 20184 h 646772"/>
                    <a:gd name="connsiteX8" fmla="*/ 646772 w 646772"/>
                    <a:gd name="connsiteY8" fmla="*/ 0 h 64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6772" h="646772">
                      <a:moveTo>
                        <a:pt x="646772" y="0"/>
                      </a:moveTo>
                      <a:lnTo>
                        <a:pt x="0" y="646772"/>
                      </a:lnTo>
                      <a:lnTo>
                        <a:pt x="20184" y="568274"/>
                      </a:lnTo>
                      <a:cubicBezTo>
                        <a:pt x="44534" y="489987"/>
                        <a:pt x="80116" y="416649"/>
                        <a:pt x="125045" y="350145"/>
                      </a:cubicBezTo>
                      <a:lnTo>
                        <a:pt x="182780" y="280170"/>
                      </a:lnTo>
                      <a:lnTo>
                        <a:pt x="280170" y="182780"/>
                      </a:lnTo>
                      <a:lnTo>
                        <a:pt x="350145" y="125045"/>
                      </a:lnTo>
                      <a:cubicBezTo>
                        <a:pt x="416649" y="80116"/>
                        <a:pt x="489987" y="44534"/>
                        <a:pt x="568274" y="20184"/>
                      </a:cubicBezTo>
                      <a:lnTo>
                        <a:pt x="646772" y="0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9ECBE522-B186-43DA-98E4-64E022C496C5}"/>
                    </a:ext>
                  </a:extLst>
                </p:cNvPr>
                <p:cNvSpPr/>
                <p:nvPr/>
              </p:nvSpPr>
              <p:spPr>
                <a:xfrm>
                  <a:off x="475973" y="480840"/>
                  <a:ext cx="1131439" cy="1131439"/>
                </a:xfrm>
                <a:custGeom>
                  <a:avLst/>
                  <a:gdLst>
                    <a:gd name="connsiteX0" fmla="*/ 991238 w 1131439"/>
                    <a:gd name="connsiteY0" fmla="*/ 0 h 1131439"/>
                    <a:gd name="connsiteX1" fmla="*/ 1061902 w 1131439"/>
                    <a:gd name="connsiteY1" fmla="*/ 18170 h 1131439"/>
                    <a:gd name="connsiteX2" fmla="*/ 1131439 w 1131439"/>
                    <a:gd name="connsiteY2" fmla="*/ 43621 h 1131439"/>
                    <a:gd name="connsiteX3" fmla="*/ 43621 w 1131439"/>
                    <a:gd name="connsiteY3" fmla="*/ 1131439 h 1131439"/>
                    <a:gd name="connsiteX4" fmla="*/ 18170 w 1131439"/>
                    <a:gd name="connsiteY4" fmla="*/ 1061902 h 1131439"/>
                    <a:gd name="connsiteX5" fmla="*/ 0 w 1131439"/>
                    <a:gd name="connsiteY5" fmla="*/ 991238 h 1131439"/>
                    <a:gd name="connsiteX6" fmla="*/ 991238 w 1131439"/>
                    <a:gd name="connsiteY6" fmla="*/ 0 h 1131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1439" h="1131439">
                      <a:moveTo>
                        <a:pt x="991238" y="0"/>
                      </a:moveTo>
                      <a:lnTo>
                        <a:pt x="1061902" y="18170"/>
                      </a:lnTo>
                      <a:lnTo>
                        <a:pt x="1131439" y="43621"/>
                      </a:lnTo>
                      <a:lnTo>
                        <a:pt x="43621" y="1131439"/>
                      </a:lnTo>
                      <a:lnTo>
                        <a:pt x="18170" y="1061902"/>
                      </a:lnTo>
                      <a:lnTo>
                        <a:pt x="0" y="991238"/>
                      </a:lnTo>
                      <a:lnTo>
                        <a:pt x="991238" y="0"/>
                      </a:lnTo>
                      <a:close/>
                    </a:path>
                  </a:pathLst>
                </a:custGeom>
                <a:solidFill>
                  <a:srgbClr val="FFF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xmlns="" id="{2DCB33EA-A8F5-475A-84B0-050438D5F333}"/>
                    </a:ext>
                  </a:extLst>
                </p:cNvPr>
                <p:cNvSpPr/>
                <p:nvPr/>
              </p:nvSpPr>
              <p:spPr>
                <a:xfrm>
                  <a:off x="547756" y="552623"/>
                  <a:ext cx="1229155" cy="1229155"/>
                </a:xfrm>
                <a:custGeom>
                  <a:avLst/>
                  <a:gdLst>
                    <a:gd name="connsiteX0" fmla="*/ 1113830 w 1229155"/>
                    <a:gd name="connsiteY0" fmla="*/ 0 h 1229155"/>
                    <a:gd name="connsiteX1" fmla="*/ 1208248 w 1229155"/>
                    <a:gd name="connsiteY1" fmla="*/ 51248 h 1229155"/>
                    <a:gd name="connsiteX2" fmla="*/ 1229155 w 1229155"/>
                    <a:gd name="connsiteY2" fmla="*/ 68498 h 1229155"/>
                    <a:gd name="connsiteX3" fmla="*/ 68498 w 1229155"/>
                    <a:gd name="connsiteY3" fmla="*/ 1229155 h 1229155"/>
                    <a:gd name="connsiteX4" fmla="*/ 51248 w 1229155"/>
                    <a:gd name="connsiteY4" fmla="*/ 1208248 h 1229155"/>
                    <a:gd name="connsiteX5" fmla="*/ 0 w 1229155"/>
                    <a:gd name="connsiteY5" fmla="*/ 1113830 h 1229155"/>
                    <a:gd name="connsiteX6" fmla="*/ 1113830 w 1229155"/>
                    <a:gd name="connsiteY6" fmla="*/ 0 h 1229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9155" h="1229155">
                      <a:moveTo>
                        <a:pt x="1113830" y="0"/>
                      </a:moveTo>
                      <a:lnTo>
                        <a:pt x="1208248" y="51248"/>
                      </a:lnTo>
                      <a:lnTo>
                        <a:pt x="1229155" y="68498"/>
                      </a:lnTo>
                      <a:lnTo>
                        <a:pt x="68498" y="1229155"/>
                      </a:lnTo>
                      <a:lnTo>
                        <a:pt x="51248" y="1208248"/>
                      </a:lnTo>
                      <a:lnTo>
                        <a:pt x="0" y="1113830"/>
                      </a:lnTo>
                      <a:lnTo>
                        <a:pt x="1113830" y="0"/>
                      </a:lnTo>
                      <a:close/>
                    </a:path>
                  </a:pathLst>
                </a:custGeom>
                <a:solidFill>
                  <a:srgbClr val="AFFF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xmlns="" id="{AD081515-38ED-4524-A9FC-EAD901315EFE}"/>
                    </a:ext>
                  </a:extLst>
                </p:cNvPr>
                <p:cNvSpPr/>
                <p:nvPr/>
              </p:nvSpPr>
              <p:spPr>
                <a:xfrm>
                  <a:off x="653476" y="658343"/>
                  <a:ext cx="1261676" cy="1261676"/>
                </a:xfrm>
                <a:custGeom>
                  <a:avLst/>
                  <a:gdLst>
                    <a:gd name="connsiteX0" fmla="*/ 1168548 w 1261676"/>
                    <a:gd name="connsiteY0" fmla="*/ 0 h 1261676"/>
                    <a:gd name="connsiteX1" fmla="*/ 1225865 w 1261676"/>
                    <a:gd name="connsiteY1" fmla="*/ 47291 h 1261676"/>
                    <a:gd name="connsiteX2" fmla="*/ 1261676 w 1261676"/>
                    <a:gd name="connsiteY2" fmla="*/ 90694 h 1261676"/>
                    <a:gd name="connsiteX3" fmla="*/ 90694 w 1261676"/>
                    <a:gd name="connsiteY3" fmla="*/ 1261676 h 1261676"/>
                    <a:gd name="connsiteX4" fmla="*/ 47291 w 1261676"/>
                    <a:gd name="connsiteY4" fmla="*/ 1225865 h 1261676"/>
                    <a:gd name="connsiteX5" fmla="*/ 0 w 1261676"/>
                    <a:gd name="connsiteY5" fmla="*/ 1168548 h 1261676"/>
                    <a:gd name="connsiteX6" fmla="*/ 1168548 w 1261676"/>
                    <a:gd name="connsiteY6" fmla="*/ 0 h 1261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1676" h="1261676">
                      <a:moveTo>
                        <a:pt x="1168548" y="0"/>
                      </a:moveTo>
                      <a:lnTo>
                        <a:pt x="1225865" y="47291"/>
                      </a:lnTo>
                      <a:lnTo>
                        <a:pt x="1261676" y="90694"/>
                      </a:lnTo>
                      <a:lnTo>
                        <a:pt x="90694" y="1261676"/>
                      </a:lnTo>
                      <a:lnTo>
                        <a:pt x="47291" y="1225865"/>
                      </a:lnTo>
                      <a:lnTo>
                        <a:pt x="0" y="1168548"/>
                      </a:lnTo>
                      <a:lnTo>
                        <a:pt x="1168548" y="0"/>
                      </a:lnTo>
                      <a:close/>
                    </a:path>
                  </a:pathLst>
                </a:custGeom>
                <a:solidFill>
                  <a:srgbClr val="099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xmlns="" id="{8961152D-8568-417D-8A9E-230722D7986B}"/>
                    </a:ext>
                  </a:extLst>
                </p:cNvPr>
                <p:cNvSpPr/>
                <p:nvPr/>
              </p:nvSpPr>
              <p:spPr>
                <a:xfrm>
                  <a:off x="789284" y="794151"/>
                  <a:ext cx="1234134" cy="1234134"/>
                </a:xfrm>
                <a:custGeom>
                  <a:avLst/>
                  <a:gdLst>
                    <a:gd name="connsiteX0" fmla="*/ 1163090 w 1234134"/>
                    <a:gd name="connsiteY0" fmla="*/ 0 h 1234134"/>
                    <a:gd name="connsiteX1" fmla="*/ 1191820 w 1234134"/>
                    <a:gd name="connsiteY1" fmla="*/ 34820 h 1234134"/>
                    <a:gd name="connsiteX2" fmla="*/ 1234134 w 1234134"/>
                    <a:gd name="connsiteY2" fmla="*/ 112778 h 1234134"/>
                    <a:gd name="connsiteX3" fmla="*/ 112778 w 1234134"/>
                    <a:gd name="connsiteY3" fmla="*/ 1234134 h 1234134"/>
                    <a:gd name="connsiteX4" fmla="*/ 34820 w 1234134"/>
                    <a:gd name="connsiteY4" fmla="*/ 1191820 h 1234134"/>
                    <a:gd name="connsiteX5" fmla="*/ 0 w 1234134"/>
                    <a:gd name="connsiteY5" fmla="*/ 1163090 h 1234134"/>
                    <a:gd name="connsiteX6" fmla="*/ 1163090 w 1234134"/>
                    <a:gd name="connsiteY6" fmla="*/ 0 h 1234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4134" h="1234134">
                      <a:moveTo>
                        <a:pt x="1163090" y="0"/>
                      </a:moveTo>
                      <a:lnTo>
                        <a:pt x="1191820" y="34820"/>
                      </a:lnTo>
                      <a:lnTo>
                        <a:pt x="1234134" y="112778"/>
                      </a:lnTo>
                      <a:lnTo>
                        <a:pt x="112778" y="1234134"/>
                      </a:lnTo>
                      <a:lnTo>
                        <a:pt x="34820" y="1191820"/>
                      </a:lnTo>
                      <a:lnTo>
                        <a:pt x="0" y="1163090"/>
                      </a:lnTo>
                      <a:lnTo>
                        <a:pt x="1163090" y="0"/>
                      </a:lnTo>
                      <a:close/>
                    </a:path>
                  </a:pathLst>
                </a:custGeom>
                <a:solidFill>
                  <a:srgbClr val="93AD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xmlns="" id="{0D0A57A0-2F8A-4D80-96E9-0563644402AE}"/>
                    </a:ext>
                  </a:extLst>
                </p:cNvPr>
                <p:cNvSpPr/>
                <p:nvPr/>
              </p:nvSpPr>
              <p:spPr>
                <a:xfrm>
                  <a:off x="955431" y="960298"/>
                  <a:ext cx="1143510" cy="1143510"/>
                </a:xfrm>
                <a:custGeom>
                  <a:avLst/>
                  <a:gdLst>
                    <a:gd name="connsiteX0" fmla="*/ 1096954 w 1143510"/>
                    <a:gd name="connsiteY0" fmla="*/ 0 h 1143510"/>
                    <a:gd name="connsiteX1" fmla="*/ 1102510 w 1143510"/>
                    <a:gd name="connsiteY1" fmla="*/ 10235 h 1143510"/>
                    <a:gd name="connsiteX2" fmla="*/ 1130534 w 1143510"/>
                    <a:gd name="connsiteY2" fmla="*/ 86802 h 1143510"/>
                    <a:gd name="connsiteX3" fmla="*/ 1143510 w 1143510"/>
                    <a:gd name="connsiteY3" fmla="*/ 137266 h 1143510"/>
                    <a:gd name="connsiteX4" fmla="*/ 137266 w 1143510"/>
                    <a:gd name="connsiteY4" fmla="*/ 1143510 h 1143510"/>
                    <a:gd name="connsiteX5" fmla="*/ 86802 w 1143510"/>
                    <a:gd name="connsiteY5" fmla="*/ 1130534 h 1143510"/>
                    <a:gd name="connsiteX6" fmla="*/ 10235 w 1143510"/>
                    <a:gd name="connsiteY6" fmla="*/ 1102510 h 1143510"/>
                    <a:gd name="connsiteX7" fmla="*/ 0 w 1143510"/>
                    <a:gd name="connsiteY7" fmla="*/ 1096954 h 1143510"/>
                    <a:gd name="connsiteX8" fmla="*/ 1096954 w 1143510"/>
                    <a:gd name="connsiteY8" fmla="*/ 0 h 1143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510" h="1143510">
                      <a:moveTo>
                        <a:pt x="1096954" y="0"/>
                      </a:moveTo>
                      <a:lnTo>
                        <a:pt x="1102510" y="10235"/>
                      </a:lnTo>
                      <a:cubicBezTo>
                        <a:pt x="1113053" y="35161"/>
                        <a:pt x="1122417" y="60706"/>
                        <a:pt x="1130534" y="86802"/>
                      </a:cubicBezTo>
                      <a:lnTo>
                        <a:pt x="1143510" y="137266"/>
                      </a:lnTo>
                      <a:lnTo>
                        <a:pt x="137266" y="1143510"/>
                      </a:lnTo>
                      <a:lnTo>
                        <a:pt x="86802" y="1130534"/>
                      </a:lnTo>
                      <a:cubicBezTo>
                        <a:pt x="60706" y="1122417"/>
                        <a:pt x="35161" y="1113053"/>
                        <a:pt x="10235" y="1102510"/>
                      </a:cubicBezTo>
                      <a:lnTo>
                        <a:pt x="0" y="1096954"/>
                      </a:lnTo>
                      <a:lnTo>
                        <a:pt x="1096954" y="0"/>
                      </a:lnTo>
                      <a:close/>
                    </a:path>
                  </a:pathLst>
                </a:custGeom>
                <a:solidFill>
                  <a:srgbClr val="D39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xmlns="" id="{A6A720E0-BABD-423B-95B5-886FD5770DB9}"/>
                    </a:ext>
                  </a:extLst>
                </p:cNvPr>
                <p:cNvSpPr/>
                <p:nvPr/>
              </p:nvSpPr>
              <p:spPr>
                <a:xfrm>
                  <a:off x="1178167" y="1183034"/>
                  <a:ext cx="945265" cy="945265"/>
                </a:xfrm>
                <a:custGeom>
                  <a:avLst/>
                  <a:gdLst>
                    <a:gd name="connsiteX0" fmla="*/ 936891 w 945265"/>
                    <a:gd name="connsiteY0" fmla="*/ 0 h 945265"/>
                    <a:gd name="connsiteX1" fmla="*/ 940962 w 945265"/>
                    <a:gd name="connsiteY1" fmla="*/ 26679 h 945265"/>
                    <a:gd name="connsiteX2" fmla="*/ 945265 w 945265"/>
                    <a:gd name="connsiteY2" fmla="*/ 111887 h 945265"/>
                    <a:gd name="connsiteX3" fmla="*/ 941885 w 945265"/>
                    <a:gd name="connsiteY3" fmla="*/ 178828 h 945265"/>
                    <a:gd name="connsiteX4" fmla="*/ 178828 w 945265"/>
                    <a:gd name="connsiteY4" fmla="*/ 941885 h 945265"/>
                    <a:gd name="connsiteX5" fmla="*/ 111887 w 945265"/>
                    <a:gd name="connsiteY5" fmla="*/ 945265 h 945265"/>
                    <a:gd name="connsiteX6" fmla="*/ 26679 w 945265"/>
                    <a:gd name="connsiteY6" fmla="*/ 940962 h 945265"/>
                    <a:gd name="connsiteX7" fmla="*/ 0 w 945265"/>
                    <a:gd name="connsiteY7" fmla="*/ 936891 h 945265"/>
                    <a:gd name="connsiteX8" fmla="*/ 936891 w 945265"/>
                    <a:gd name="connsiteY8" fmla="*/ 0 h 94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45265" h="945265">
                      <a:moveTo>
                        <a:pt x="936891" y="0"/>
                      </a:moveTo>
                      <a:lnTo>
                        <a:pt x="940962" y="26679"/>
                      </a:lnTo>
                      <a:cubicBezTo>
                        <a:pt x="943808" y="54695"/>
                        <a:pt x="945265" y="83121"/>
                        <a:pt x="945265" y="111887"/>
                      </a:cubicBezTo>
                      <a:lnTo>
                        <a:pt x="941885" y="178828"/>
                      </a:lnTo>
                      <a:lnTo>
                        <a:pt x="178828" y="941885"/>
                      </a:lnTo>
                      <a:lnTo>
                        <a:pt x="111887" y="945265"/>
                      </a:lnTo>
                      <a:cubicBezTo>
                        <a:pt x="83121" y="945265"/>
                        <a:pt x="54695" y="943808"/>
                        <a:pt x="26679" y="940962"/>
                      </a:cubicBezTo>
                      <a:lnTo>
                        <a:pt x="0" y="936891"/>
                      </a:lnTo>
                      <a:lnTo>
                        <a:pt x="936891" y="0"/>
                      </a:lnTo>
                      <a:close/>
                    </a:path>
                  </a:pathLst>
                </a:custGeom>
                <a:solidFill>
                  <a:srgbClr val="F09D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xmlns="" id="{481D86D2-D7EF-4D5D-8884-FDD318B824F6}"/>
                    </a:ext>
                  </a:extLst>
                </p:cNvPr>
                <p:cNvSpPr/>
                <p:nvPr/>
              </p:nvSpPr>
              <p:spPr>
                <a:xfrm>
                  <a:off x="1477022" y="1481889"/>
                  <a:ext cx="624590" cy="624590"/>
                </a:xfrm>
                <a:custGeom>
                  <a:avLst/>
                  <a:gdLst>
                    <a:gd name="connsiteX0" fmla="*/ 624590 w 624590"/>
                    <a:gd name="connsiteY0" fmla="*/ 0 h 624590"/>
                    <a:gd name="connsiteX1" fmla="*/ 608943 w 624590"/>
                    <a:gd name="connsiteY1" fmla="*/ 60853 h 624590"/>
                    <a:gd name="connsiteX2" fmla="*/ 60853 w 624590"/>
                    <a:gd name="connsiteY2" fmla="*/ 608943 h 624590"/>
                    <a:gd name="connsiteX3" fmla="*/ 0 w 624590"/>
                    <a:gd name="connsiteY3" fmla="*/ 624590 h 624590"/>
                    <a:gd name="connsiteX4" fmla="*/ 624590 w 624590"/>
                    <a:gd name="connsiteY4" fmla="*/ 0 h 62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590" h="624590">
                      <a:moveTo>
                        <a:pt x="624590" y="0"/>
                      </a:moveTo>
                      <a:lnTo>
                        <a:pt x="608943" y="60853"/>
                      </a:lnTo>
                      <a:cubicBezTo>
                        <a:pt x="527777" y="321809"/>
                        <a:pt x="321809" y="527777"/>
                        <a:pt x="60853" y="608943"/>
                      </a:cubicBezTo>
                      <a:lnTo>
                        <a:pt x="0" y="624590"/>
                      </a:lnTo>
                      <a:lnTo>
                        <a:pt x="624590" y="0"/>
                      </a:lnTo>
                      <a:close/>
                    </a:path>
                  </a:pathLst>
                </a:custGeom>
                <a:solidFill>
                  <a:srgbClr val="DCE9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xmlns="" id="{35669291-E6D9-4A93-98BC-812D79C357D2}"/>
                    </a:ext>
                  </a:extLst>
                </p:cNvPr>
                <p:cNvSpPr/>
                <p:nvPr/>
              </p:nvSpPr>
              <p:spPr>
                <a:xfrm>
                  <a:off x="656739" y="661606"/>
                  <a:ext cx="97390" cy="97390"/>
                </a:xfrm>
                <a:custGeom>
                  <a:avLst/>
                  <a:gdLst>
                    <a:gd name="connsiteX0" fmla="*/ 97390 w 97390"/>
                    <a:gd name="connsiteY0" fmla="*/ 0 h 97390"/>
                    <a:gd name="connsiteX1" fmla="*/ 0 w 97390"/>
                    <a:gd name="connsiteY1" fmla="*/ 97390 h 97390"/>
                    <a:gd name="connsiteX2" fmla="*/ 44028 w 97390"/>
                    <a:gd name="connsiteY2" fmla="*/ 44028 h 97390"/>
                    <a:gd name="connsiteX3" fmla="*/ 97390 w 97390"/>
                    <a:gd name="connsiteY3" fmla="*/ 0 h 9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7390" h="97390">
                      <a:moveTo>
                        <a:pt x="97390" y="0"/>
                      </a:moveTo>
                      <a:lnTo>
                        <a:pt x="0" y="97390"/>
                      </a:lnTo>
                      <a:lnTo>
                        <a:pt x="44028" y="44028"/>
                      </a:lnTo>
                      <a:lnTo>
                        <a:pt x="97390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0066A7F4-C94C-4208-BA8F-6C18C4204C6F}"/>
                  </a:ext>
                </a:extLst>
              </p:cNvPr>
              <p:cNvSpPr/>
              <p:nvPr/>
            </p:nvSpPr>
            <p:spPr>
              <a:xfrm>
                <a:off x="1396972" y="977241"/>
                <a:ext cx="635358" cy="635358"/>
              </a:xfrm>
              <a:custGeom>
                <a:avLst/>
                <a:gdLst>
                  <a:gd name="connsiteX0" fmla="*/ 833378 w 1666756"/>
                  <a:gd name="connsiteY0" fmla="*/ 801993 h 1666756"/>
                  <a:gd name="connsiteX1" fmla="*/ 864763 w 1666756"/>
                  <a:gd name="connsiteY1" fmla="*/ 833378 h 1666756"/>
                  <a:gd name="connsiteX2" fmla="*/ 833378 w 1666756"/>
                  <a:gd name="connsiteY2" fmla="*/ 864763 h 1666756"/>
                  <a:gd name="connsiteX3" fmla="*/ 801993 w 1666756"/>
                  <a:gd name="connsiteY3" fmla="*/ 833378 h 1666756"/>
                  <a:gd name="connsiteX4" fmla="*/ 833378 w 1666756"/>
                  <a:gd name="connsiteY4" fmla="*/ 801993 h 1666756"/>
                  <a:gd name="connsiteX5" fmla="*/ 833378 w 1666756"/>
                  <a:gd name="connsiteY5" fmla="*/ 755240 h 1666756"/>
                  <a:gd name="connsiteX6" fmla="*/ 755240 w 1666756"/>
                  <a:gd name="connsiteY6" fmla="*/ 833378 h 1666756"/>
                  <a:gd name="connsiteX7" fmla="*/ 833378 w 1666756"/>
                  <a:gd name="connsiteY7" fmla="*/ 911516 h 1666756"/>
                  <a:gd name="connsiteX8" fmla="*/ 911516 w 1666756"/>
                  <a:gd name="connsiteY8" fmla="*/ 833378 h 1666756"/>
                  <a:gd name="connsiteX9" fmla="*/ 833378 w 1666756"/>
                  <a:gd name="connsiteY9" fmla="*/ 755240 h 1666756"/>
                  <a:gd name="connsiteX10" fmla="*/ 833378 w 1666756"/>
                  <a:gd name="connsiteY10" fmla="*/ 667907 h 1666756"/>
                  <a:gd name="connsiteX11" fmla="*/ 998850 w 1666756"/>
                  <a:gd name="connsiteY11" fmla="*/ 833378 h 1666756"/>
                  <a:gd name="connsiteX12" fmla="*/ 833378 w 1666756"/>
                  <a:gd name="connsiteY12" fmla="*/ 998849 h 1666756"/>
                  <a:gd name="connsiteX13" fmla="*/ 667906 w 1666756"/>
                  <a:gd name="connsiteY13" fmla="*/ 833378 h 1666756"/>
                  <a:gd name="connsiteX14" fmla="*/ 833378 w 1666756"/>
                  <a:gd name="connsiteY14" fmla="*/ 667907 h 1666756"/>
                  <a:gd name="connsiteX15" fmla="*/ 833378 w 1666756"/>
                  <a:gd name="connsiteY15" fmla="*/ 626808 h 1666756"/>
                  <a:gd name="connsiteX16" fmla="*/ 626807 w 1666756"/>
                  <a:gd name="connsiteY16" fmla="*/ 833378 h 1666756"/>
                  <a:gd name="connsiteX17" fmla="*/ 833378 w 1666756"/>
                  <a:gd name="connsiteY17" fmla="*/ 1039948 h 1666756"/>
                  <a:gd name="connsiteX18" fmla="*/ 1039949 w 1666756"/>
                  <a:gd name="connsiteY18" fmla="*/ 833378 h 1666756"/>
                  <a:gd name="connsiteX19" fmla="*/ 833378 w 1666756"/>
                  <a:gd name="connsiteY19" fmla="*/ 626808 h 1666756"/>
                  <a:gd name="connsiteX20" fmla="*/ 833378 w 1666756"/>
                  <a:gd name="connsiteY20" fmla="*/ 529995 h 1666756"/>
                  <a:gd name="connsiteX21" fmla="*/ 1136762 w 1666756"/>
                  <a:gd name="connsiteY21" fmla="*/ 833378 h 1666756"/>
                  <a:gd name="connsiteX22" fmla="*/ 833378 w 1666756"/>
                  <a:gd name="connsiteY22" fmla="*/ 1136761 h 1666756"/>
                  <a:gd name="connsiteX23" fmla="*/ 529994 w 1666756"/>
                  <a:gd name="connsiteY23" fmla="*/ 833378 h 1666756"/>
                  <a:gd name="connsiteX24" fmla="*/ 833378 w 1666756"/>
                  <a:gd name="connsiteY24" fmla="*/ 529995 h 1666756"/>
                  <a:gd name="connsiteX25" fmla="*/ 833378 w 1666756"/>
                  <a:gd name="connsiteY25" fmla="*/ 491530 h 1666756"/>
                  <a:gd name="connsiteX26" fmla="*/ 491529 w 1666756"/>
                  <a:gd name="connsiteY26" fmla="*/ 833378 h 1666756"/>
                  <a:gd name="connsiteX27" fmla="*/ 833378 w 1666756"/>
                  <a:gd name="connsiteY27" fmla="*/ 1175226 h 1666756"/>
                  <a:gd name="connsiteX28" fmla="*/ 1175227 w 1666756"/>
                  <a:gd name="connsiteY28" fmla="*/ 833378 h 1666756"/>
                  <a:gd name="connsiteX29" fmla="*/ 833378 w 1666756"/>
                  <a:gd name="connsiteY29" fmla="*/ 491530 h 1666756"/>
                  <a:gd name="connsiteX30" fmla="*/ 833378 w 1666756"/>
                  <a:gd name="connsiteY30" fmla="*/ 375714 h 1666756"/>
                  <a:gd name="connsiteX31" fmla="*/ 1291043 w 1666756"/>
                  <a:gd name="connsiteY31" fmla="*/ 833378 h 1666756"/>
                  <a:gd name="connsiteX32" fmla="*/ 833378 w 1666756"/>
                  <a:gd name="connsiteY32" fmla="*/ 1291042 h 1666756"/>
                  <a:gd name="connsiteX33" fmla="*/ 375713 w 1666756"/>
                  <a:gd name="connsiteY33" fmla="*/ 833378 h 1666756"/>
                  <a:gd name="connsiteX34" fmla="*/ 833378 w 1666756"/>
                  <a:gd name="connsiteY34" fmla="*/ 375714 h 1666756"/>
                  <a:gd name="connsiteX35" fmla="*/ 833378 w 1666756"/>
                  <a:gd name="connsiteY35" fmla="*/ 332608 h 1666756"/>
                  <a:gd name="connsiteX36" fmla="*/ 332607 w 1666756"/>
                  <a:gd name="connsiteY36" fmla="*/ 833378 h 1666756"/>
                  <a:gd name="connsiteX37" fmla="*/ 833378 w 1666756"/>
                  <a:gd name="connsiteY37" fmla="*/ 1334148 h 1666756"/>
                  <a:gd name="connsiteX38" fmla="*/ 1334149 w 1666756"/>
                  <a:gd name="connsiteY38" fmla="*/ 833378 h 1666756"/>
                  <a:gd name="connsiteX39" fmla="*/ 833378 w 1666756"/>
                  <a:gd name="connsiteY39" fmla="*/ 332608 h 1666756"/>
                  <a:gd name="connsiteX40" fmla="*/ 833378 w 1666756"/>
                  <a:gd name="connsiteY40" fmla="*/ 248775 h 1666756"/>
                  <a:gd name="connsiteX41" fmla="*/ 1417982 w 1666756"/>
                  <a:gd name="connsiteY41" fmla="*/ 833378 h 1666756"/>
                  <a:gd name="connsiteX42" fmla="*/ 833378 w 1666756"/>
                  <a:gd name="connsiteY42" fmla="*/ 1417981 h 1666756"/>
                  <a:gd name="connsiteX43" fmla="*/ 248774 w 1666756"/>
                  <a:gd name="connsiteY43" fmla="*/ 833378 h 1666756"/>
                  <a:gd name="connsiteX44" fmla="*/ 833378 w 1666756"/>
                  <a:gd name="connsiteY44" fmla="*/ 248775 h 1666756"/>
                  <a:gd name="connsiteX45" fmla="*/ 833378 w 1666756"/>
                  <a:gd name="connsiteY45" fmla="*/ 208281 h 1666756"/>
                  <a:gd name="connsiteX46" fmla="*/ 208280 w 1666756"/>
                  <a:gd name="connsiteY46" fmla="*/ 833378 h 1666756"/>
                  <a:gd name="connsiteX47" fmla="*/ 833378 w 1666756"/>
                  <a:gd name="connsiteY47" fmla="*/ 1458475 h 1666756"/>
                  <a:gd name="connsiteX48" fmla="*/ 1458476 w 1666756"/>
                  <a:gd name="connsiteY48" fmla="*/ 833378 h 1666756"/>
                  <a:gd name="connsiteX49" fmla="*/ 833378 w 1666756"/>
                  <a:gd name="connsiteY49" fmla="*/ 208281 h 1666756"/>
                  <a:gd name="connsiteX50" fmla="*/ 833378 w 1666756"/>
                  <a:gd name="connsiteY50" fmla="*/ 123461 h 1666756"/>
                  <a:gd name="connsiteX51" fmla="*/ 1543296 w 1666756"/>
                  <a:gd name="connsiteY51" fmla="*/ 833378 h 1666756"/>
                  <a:gd name="connsiteX52" fmla="*/ 833378 w 1666756"/>
                  <a:gd name="connsiteY52" fmla="*/ 1543295 h 1666756"/>
                  <a:gd name="connsiteX53" fmla="*/ 123460 w 1666756"/>
                  <a:gd name="connsiteY53" fmla="*/ 833378 h 1666756"/>
                  <a:gd name="connsiteX54" fmla="*/ 833378 w 1666756"/>
                  <a:gd name="connsiteY54" fmla="*/ 123461 h 1666756"/>
                  <a:gd name="connsiteX55" fmla="*/ 833378 w 1666756"/>
                  <a:gd name="connsiteY55" fmla="*/ 83476 h 1666756"/>
                  <a:gd name="connsiteX56" fmla="*/ 83475 w 1666756"/>
                  <a:gd name="connsiteY56" fmla="*/ 833378 h 1666756"/>
                  <a:gd name="connsiteX57" fmla="*/ 833378 w 1666756"/>
                  <a:gd name="connsiteY57" fmla="*/ 1583280 h 1666756"/>
                  <a:gd name="connsiteX58" fmla="*/ 1583281 w 1666756"/>
                  <a:gd name="connsiteY58" fmla="*/ 833378 h 1666756"/>
                  <a:gd name="connsiteX59" fmla="*/ 833378 w 1666756"/>
                  <a:gd name="connsiteY59" fmla="*/ 83476 h 1666756"/>
                  <a:gd name="connsiteX60" fmla="*/ 833378 w 1666756"/>
                  <a:gd name="connsiteY60" fmla="*/ 0 h 1666756"/>
                  <a:gd name="connsiteX61" fmla="*/ 1666756 w 1666756"/>
                  <a:gd name="connsiteY61" fmla="*/ 833378 h 1666756"/>
                  <a:gd name="connsiteX62" fmla="*/ 833378 w 1666756"/>
                  <a:gd name="connsiteY62" fmla="*/ 1666756 h 1666756"/>
                  <a:gd name="connsiteX63" fmla="*/ 0 w 1666756"/>
                  <a:gd name="connsiteY63" fmla="*/ 833378 h 1666756"/>
                  <a:gd name="connsiteX64" fmla="*/ 833378 w 1666756"/>
                  <a:gd name="connsiteY64" fmla="*/ 0 h 1666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666756" h="1666756">
                    <a:moveTo>
                      <a:pt x="833378" y="801993"/>
                    </a:moveTo>
                    <a:cubicBezTo>
                      <a:pt x="850711" y="801993"/>
                      <a:pt x="864763" y="816045"/>
                      <a:pt x="864763" y="833378"/>
                    </a:cubicBezTo>
                    <a:cubicBezTo>
                      <a:pt x="864763" y="850711"/>
                      <a:pt x="850711" y="864763"/>
                      <a:pt x="833378" y="864763"/>
                    </a:cubicBezTo>
                    <a:cubicBezTo>
                      <a:pt x="816045" y="864763"/>
                      <a:pt x="801993" y="850711"/>
                      <a:pt x="801993" y="833378"/>
                    </a:cubicBezTo>
                    <a:cubicBezTo>
                      <a:pt x="801993" y="816045"/>
                      <a:pt x="816045" y="801993"/>
                      <a:pt x="833378" y="801993"/>
                    </a:cubicBezTo>
                    <a:close/>
                    <a:moveTo>
                      <a:pt x="833378" y="755240"/>
                    </a:moveTo>
                    <a:cubicBezTo>
                      <a:pt x="790224" y="755240"/>
                      <a:pt x="755240" y="790224"/>
                      <a:pt x="755240" y="833378"/>
                    </a:cubicBezTo>
                    <a:cubicBezTo>
                      <a:pt x="755240" y="876532"/>
                      <a:pt x="790224" y="911516"/>
                      <a:pt x="833378" y="911516"/>
                    </a:cubicBezTo>
                    <a:cubicBezTo>
                      <a:pt x="876532" y="911516"/>
                      <a:pt x="911516" y="876532"/>
                      <a:pt x="911516" y="833378"/>
                    </a:cubicBezTo>
                    <a:cubicBezTo>
                      <a:pt x="911516" y="790224"/>
                      <a:pt x="876532" y="755240"/>
                      <a:pt x="833378" y="755240"/>
                    </a:cubicBezTo>
                    <a:close/>
                    <a:moveTo>
                      <a:pt x="833378" y="667907"/>
                    </a:moveTo>
                    <a:cubicBezTo>
                      <a:pt x="924766" y="667907"/>
                      <a:pt x="998850" y="741991"/>
                      <a:pt x="998850" y="833378"/>
                    </a:cubicBezTo>
                    <a:cubicBezTo>
                      <a:pt x="998850" y="924765"/>
                      <a:pt x="924766" y="998849"/>
                      <a:pt x="833378" y="998849"/>
                    </a:cubicBezTo>
                    <a:cubicBezTo>
                      <a:pt x="741990" y="998849"/>
                      <a:pt x="667906" y="924765"/>
                      <a:pt x="667906" y="833378"/>
                    </a:cubicBezTo>
                    <a:cubicBezTo>
                      <a:pt x="667906" y="741991"/>
                      <a:pt x="741990" y="667907"/>
                      <a:pt x="833378" y="667907"/>
                    </a:cubicBezTo>
                    <a:close/>
                    <a:moveTo>
                      <a:pt x="833378" y="626808"/>
                    </a:moveTo>
                    <a:cubicBezTo>
                      <a:pt x="719292" y="626808"/>
                      <a:pt x="626807" y="719293"/>
                      <a:pt x="626807" y="833378"/>
                    </a:cubicBezTo>
                    <a:cubicBezTo>
                      <a:pt x="626807" y="947463"/>
                      <a:pt x="719292" y="1039948"/>
                      <a:pt x="833378" y="1039948"/>
                    </a:cubicBezTo>
                    <a:cubicBezTo>
                      <a:pt x="947464" y="1039948"/>
                      <a:pt x="1039949" y="947463"/>
                      <a:pt x="1039949" y="833378"/>
                    </a:cubicBezTo>
                    <a:cubicBezTo>
                      <a:pt x="1039949" y="719293"/>
                      <a:pt x="947464" y="626808"/>
                      <a:pt x="833378" y="626808"/>
                    </a:cubicBezTo>
                    <a:close/>
                    <a:moveTo>
                      <a:pt x="833378" y="529995"/>
                    </a:moveTo>
                    <a:cubicBezTo>
                      <a:pt x="1000932" y="529995"/>
                      <a:pt x="1136762" y="665824"/>
                      <a:pt x="1136762" y="833378"/>
                    </a:cubicBezTo>
                    <a:cubicBezTo>
                      <a:pt x="1136762" y="1000932"/>
                      <a:pt x="1000932" y="1136761"/>
                      <a:pt x="833378" y="1136761"/>
                    </a:cubicBezTo>
                    <a:cubicBezTo>
                      <a:pt x="665824" y="1136761"/>
                      <a:pt x="529994" y="1000932"/>
                      <a:pt x="529994" y="833378"/>
                    </a:cubicBezTo>
                    <a:cubicBezTo>
                      <a:pt x="529994" y="665824"/>
                      <a:pt x="665824" y="529995"/>
                      <a:pt x="833378" y="529995"/>
                    </a:cubicBezTo>
                    <a:close/>
                    <a:moveTo>
                      <a:pt x="833378" y="491530"/>
                    </a:moveTo>
                    <a:cubicBezTo>
                      <a:pt x="644580" y="491530"/>
                      <a:pt x="491529" y="644581"/>
                      <a:pt x="491529" y="833378"/>
                    </a:cubicBezTo>
                    <a:cubicBezTo>
                      <a:pt x="491529" y="1022175"/>
                      <a:pt x="644580" y="1175226"/>
                      <a:pt x="833378" y="1175226"/>
                    </a:cubicBezTo>
                    <a:cubicBezTo>
                      <a:pt x="1022176" y="1175226"/>
                      <a:pt x="1175227" y="1022175"/>
                      <a:pt x="1175227" y="833378"/>
                    </a:cubicBezTo>
                    <a:cubicBezTo>
                      <a:pt x="1175227" y="644581"/>
                      <a:pt x="1022176" y="491530"/>
                      <a:pt x="833378" y="491530"/>
                    </a:cubicBezTo>
                    <a:close/>
                    <a:moveTo>
                      <a:pt x="833378" y="375714"/>
                    </a:moveTo>
                    <a:cubicBezTo>
                      <a:pt x="1086139" y="375714"/>
                      <a:pt x="1291043" y="580617"/>
                      <a:pt x="1291043" y="833378"/>
                    </a:cubicBezTo>
                    <a:cubicBezTo>
                      <a:pt x="1291043" y="1086139"/>
                      <a:pt x="1086139" y="1291042"/>
                      <a:pt x="833378" y="1291042"/>
                    </a:cubicBezTo>
                    <a:cubicBezTo>
                      <a:pt x="580617" y="1291042"/>
                      <a:pt x="375713" y="1086139"/>
                      <a:pt x="375713" y="833378"/>
                    </a:cubicBezTo>
                    <a:cubicBezTo>
                      <a:pt x="375713" y="580617"/>
                      <a:pt x="580617" y="375714"/>
                      <a:pt x="833378" y="375714"/>
                    </a:cubicBezTo>
                    <a:close/>
                    <a:moveTo>
                      <a:pt x="833378" y="332608"/>
                    </a:moveTo>
                    <a:cubicBezTo>
                      <a:pt x="556810" y="332608"/>
                      <a:pt x="332607" y="556810"/>
                      <a:pt x="332607" y="833378"/>
                    </a:cubicBezTo>
                    <a:cubicBezTo>
                      <a:pt x="332607" y="1109946"/>
                      <a:pt x="556810" y="1334148"/>
                      <a:pt x="833378" y="1334148"/>
                    </a:cubicBezTo>
                    <a:cubicBezTo>
                      <a:pt x="1109946" y="1334148"/>
                      <a:pt x="1334149" y="1109946"/>
                      <a:pt x="1334149" y="833378"/>
                    </a:cubicBezTo>
                    <a:cubicBezTo>
                      <a:pt x="1334149" y="556810"/>
                      <a:pt x="1109946" y="332608"/>
                      <a:pt x="833378" y="332608"/>
                    </a:cubicBezTo>
                    <a:close/>
                    <a:moveTo>
                      <a:pt x="833378" y="248775"/>
                    </a:moveTo>
                    <a:cubicBezTo>
                      <a:pt x="1156246" y="248775"/>
                      <a:pt x="1417982" y="510511"/>
                      <a:pt x="1417982" y="833378"/>
                    </a:cubicBezTo>
                    <a:cubicBezTo>
                      <a:pt x="1417982" y="1156245"/>
                      <a:pt x="1156246" y="1417981"/>
                      <a:pt x="833378" y="1417981"/>
                    </a:cubicBezTo>
                    <a:cubicBezTo>
                      <a:pt x="510510" y="1417981"/>
                      <a:pt x="248774" y="1156245"/>
                      <a:pt x="248774" y="833378"/>
                    </a:cubicBezTo>
                    <a:cubicBezTo>
                      <a:pt x="248774" y="510511"/>
                      <a:pt x="510510" y="248775"/>
                      <a:pt x="833378" y="248775"/>
                    </a:cubicBezTo>
                    <a:close/>
                    <a:moveTo>
                      <a:pt x="833378" y="208281"/>
                    </a:moveTo>
                    <a:cubicBezTo>
                      <a:pt x="488146" y="208281"/>
                      <a:pt x="208280" y="488146"/>
                      <a:pt x="208280" y="833378"/>
                    </a:cubicBezTo>
                    <a:cubicBezTo>
                      <a:pt x="208280" y="1178610"/>
                      <a:pt x="488146" y="1458475"/>
                      <a:pt x="833378" y="1458475"/>
                    </a:cubicBezTo>
                    <a:cubicBezTo>
                      <a:pt x="1178610" y="1458475"/>
                      <a:pt x="1458476" y="1178610"/>
                      <a:pt x="1458476" y="833378"/>
                    </a:cubicBezTo>
                    <a:cubicBezTo>
                      <a:pt x="1458476" y="488146"/>
                      <a:pt x="1178610" y="208281"/>
                      <a:pt x="833378" y="208281"/>
                    </a:cubicBezTo>
                    <a:close/>
                    <a:moveTo>
                      <a:pt x="833378" y="123461"/>
                    </a:moveTo>
                    <a:cubicBezTo>
                      <a:pt x="1225455" y="123461"/>
                      <a:pt x="1543296" y="441302"/>
                      <a:pt x="1543296" y="833378"/>
                    </a:cubicBezTo>
                    <a:cubicBezTo>
                      <a:pt x="1543296" y="1225454"/>
                      <a:pt x="1225455" y="1543295"/>
                      <a:pt x="833378" y="1543295"/>
                    </a:cubicBezTo>
                    <a:cubicBezTo>
                      <a:pt x="441301" y="1543295"/>
                      <a:pt x="123460" y="1225454"/>
                      <a:pt x="123460" y="833378"/>
                    </a:cubicBezTo>
                    <a:cubicBezTo>
                      <a:pt x="123460" y="441302"/>
                      <a:pt x="441301" y="123461"/>
                      <a:pt x="833378" y="123461"/>
                    </a:cubicBezTo>
                    <a:close/>
                    <a:moveTo>
                      <a:pt x="833378" y="83476"/>
                    </a:moveTo>
                    <a:cubicBezTo>
                      <a:pt x="419218" y="83476"/>
                      <a:pt x="83475" y="419219"/>
                      <a:pt x="83475" y="833378"/>
                    </a:cubicBezTo>
                    <a:cubicBezTo>
                      <a:pt x="83475" y="1247537"/>
                      <a:pt x="419218" y="1583280"/>
                      <a:pt x="833378" y="1583280"/>
                    </a:cubicBezTo>
                    <a:cubicBezTo>
                      <a:pt x="1247538" y="1583280"/>
                      <a:pt x="1583281" y="1247537"/>
                      <a:pt x="1583281" y="833378"/>
                    </a:cubicBezTo>
                    <a:cubicBezTo>
                      <a:pt x="1583281" y="419219"/>
                      <a:pt x="1247538" y="83476"/>
                      <a:pt x="833378" y="83476"/>
                    </a:cubicBezTo>
                    <a:close/>
                    <a:moveTo>
                      <a:pt x="833378" y="0"/>
                    </a:moveTo>
                    <a:cubicBezTo>
                      <a:pt x="1293640" y="0"/>
                      <a:pt x="1666756" y="373116"/>
                      <a:pt x="1666756" y="833378"/>
                    </a:cubicBezTo>
                    <a:cubicBezTo>
                      <a:pt x="1666756" y="1293640"/>
                      <a:pt x="1293640" y="1666756"/>
                      <a:pt x="833378" y="1666756"/>
                    </a:cubicBezTo>
                    <a:cubicBezTo>
                      <a:pt x="373116" y="1666756"/>
                      <a:pt x="0" y="1293640"/>
                      <a:pt x="0" y="833378"/>
                    </a:cubicBezTo>
                    <a:cubicBezTo>
                      <a:pt x="0" y="373116"/>
                      <a:pt x="373116" y="0"/>
                      <a:pt x="8333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xmlns="" id="{EB946811-9566-424D-ACAD-C2BAE9EC83E7}"/>
                  </a:ext>
                </a:extLst>
              </p:cNvPr>
              <p:cNvGrpSpPr/>
              <p:nvPr/>
            </p:nvGrpSpPr>
            <p:grpSpPr>
              <a:xfrm flipH="1">
                <a:off x="1899538" y="977242"/>
                <a:ext cx="635358" cy="635358"/>
                <a:chOff x="456676" y="461543"/>
                <a:chExt cx="1666756" cy="1666756"/>
              </a:xfrm>
              <a:solidFill>
                <a:schemeClr val="bg1"/>
              </a:solidFill>
            </p:grpSpPr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xmlns="" id="{9E02CB66-CD33-4BB8-8BE3-6732AB256166}"/>
                    </a:ext>
                  </a:extLst>
                </p:cNvPr>
                <p:cNvSpPr/>
                <p:nvPr/>
              </p:nvSpPr>
              <p:spPr>
                <a:xfrm>
                  <a:off x="456676" y="461543"/>
                  <a:ext cx="939935" cy="939935"/>
                </a:xfrm>
                <a:custGeom>
                  <a:avLst/>
                  <a:gdLst>
                    <a:gd name="connsiteX0" fmla="*/ 833378 w 939935"/>
                    <a:gd name="connsiteY0" fmla="*/ 0 h 939935"/>
                    <a:gd name="connsiteX1" fmla="*/ 918586 w 939935"/>
                    <a:gd name="connsiteY1" fmla="*/ 4303 h 939935"/>
                    <a:gd name="connsiteX2" fmla="*/ 939935 w 939935"/>
                    <a:gd name="connsiteY2" fmla="*/ 7561 h 939935"/>
                    <a:gd name="connsiteX3" fmla="*/ 7561 w 939935"/>
                    <a:gd name="connsiteY3" fmla="*/ 939935 h 939935"/>
                    <a:gd name="connsiteX4" fmla="*/ 4303 w 939935"/>
                    <a:gd name="connsiteY4" fmla="*/ 918586 h 939935"/>
                    <a:gd name="connsiteX5" fmla="*/ 0 w 939935"/>
                    <a:gd name="connsiteY5" fmla="*/ 833378 h 939935"/>
                    <a:gd name="connsiteX6" fmla="*/ 3707 w 939935"/>
                    <a:gd name="connsiteY6" fmla="*/ 759967 h 939935"/>
                    <a:gd name="connsiteX7" fmla="*/ 759967 w 939935"/>
                    <a:gd name="connsiteY7" fmla="*/ 3707 h 939935"/>
                    <a:gd name="connsiteX8" fmla="*/ 833378 w 939935"/>
                    <a:gd name="connsiteY8" fmla="*/ 0 h 93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9935" h="939935">
                      <a:moveTo>
                        <a:pt x="833378" y="0"/>
                      </a:moveTo>
                      <a:cubicBezTo>
                        <a:pt x="862144" y="0"/>
                        <a:pt x="890570" y="1458"/>
                        <a:pt x="918586" y="4303"/>
                      </a:cubicBezTo>
                      <a:lnTo>
                        <a:pt x="939935" y="7561"/>
                      </a:lnTo>
                      <a:lnTo>
                        <a:pt x="7561" y="939935"/>
                      </a:lnTo>
                      <a:lnTo>
                        <a:pt x="4303" y="918586"/>
                      </a:lnTo>
                      <a:cubicBezTo>
                        <a:pt x="1458" y="890570"/>
                        <a:pt x="0" y="862144"/>
                        <a:pt x="0" y="833378"/>
                      </a:cubicBezTo>
                      <a:lnTo>
                        <a:pt x="3707" y="759967"/>
                      </a:lnTo>
                      <a:lnTo>
                        <a:pt x="759967" y="3707"/>
                      </a:lnTo>
                      <a:lnTo>
                        <a:pt x="833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xmlns="" id="{1EF06A32-6D63-45E9-9452-25309E847713}"/>
                    </a:ext>
                  </a:extLst>
                </p:cNvPr>
                <p:cNvSpPr/>
                <p:nvPr/>
              </p:nvSpPr>
              <p:spPr>
                <a:xfrm>
                  <a:off x="473959" y="478826"/>
                  <a:ext cx="646772" cy="646772"/>
                </a:xfrm>
                <a:custGeom>
                  <a:avLst/>
                  <a:gdLst>
                    <a:gd name="connsiteX0" fmla="*/ 646772 w 646772"/>
                    <a:gd name="connsiteY0" fmla="*/ 0 h 646772"/>
                    <a:gd name="connsiteX1" fmla="*/ 0 w 646772"/>
                    <a:gd name="connsiteY1" fmla="*/ 646772 h 646772"/>
                    <a:gd name="connsiteX2" fmla="*/ 20184 w 646772"/>
                    <a:gd name="connsiteY2" fmla="*/ 568274 h 646772"/>
                    <a:gd name="connsiteX3" fmla="*/ 125045 w 646772"/>
                    <a:gd name="connsiteY3" fmla="*/ 350145 h 646772"/>
                    <a:gd name="connsiteX4" fmla="*/ 182780 w 646772"/>
                    <a:gd name="connsiteY4" fmla="*/ 280170 h 646772"/>
                    <a:gd name="connsiteX5" fmla="*/ 280170 w 646772"/>
                    <a:gd name="connsiteY5" fmla="*/ 182780 h 646772"/>
                    <a:gd name="connsiteX6" fmla="*/ 350145 w 646772"/>
                    <a:gd name="connsiteY6" fmla="*/ 125045 h 646772"/>
                    <a:gd name="connsiteX7" fmla="*/ 568274 w 646772"/>
                    <a:gd name="connsiteY7" fmla="*/ 20184 h 646772"/>
                    <a:gd name="connsiteX8" fmla="*/ 646772 w 646772"/>
                    <a:gd name="connsiteY8" fmla="*/ 0 h 64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6772" h="646772">
                      <a:moveTo>
                        <a:pt x="646772" y="0"/>
                      </a:moveTo>
                      <a:lnTo>
                        <a:pt x="0" y="646772"/>
                      </a:lnTo>
                      <a:lnTo>
                        <a:pt x="20184" y="568274"/>
                      </a:lnTo>
                      <a:cubicBezTo>
                        <a:pt x="44534" y="489987"/>
                        <a:pt x="80116" y="416649"/>
                        <a:pt x="125045" y="350145"/>
                      </a:cubicBezTo>
                      <a:lnTo>
                        <a:pt x="182780" y="280170"/>
                      </a:lnTo>
                      <a:lnTo>
                        <a:pt x="280170" y="182780"/>
                      </a:lnTo>
                      <a:lnTo>
                        <a:pt x="350145" y="125045"/>
                      </a:lnTo>
                      <a:cubicBezTo>
                        <a:pt x="416649" y="80116"/>
                        <a:pt x="489987" y="44534"/>
                        <a:pt x="568274" y="20184"/>
                      </a:cubicBezTo>
                      <a:lnTo>
                        <a:pt x="6467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xmlns="" id="{770D96F9-AC65-4C8D-8C18-61B7DB77A220}"/>
                    </a:ext>
                  </a:extLst>
                </p:cNvPr>
                <p:cNvSpPr/>
                <p:nvPr/>
              </p:nvSpPr>
              <p:spPr>
                <a:xfrm>
                  <a:off x="475973" y="480840"/>
                  <a:ext cx="1131439" cy="1131439"/>
                </a:xfrm>
                <a:custGeom>
                  <a:avLst/>
                  <a:gdLst>
                    <a:gd name="connsiteX0" fmla="*/ 991238 w 1131439"/>
                    <a:gd name="connsiteY0" fmla="*/ 0 h 1131439"/>
                    <a:gd name="connsiteX1" fmla="*/ 1061902 w 1131439"/>
                    <a:gd name="connsiteY1" fmla="*/ 18170 h 1131439"/>
                    <a:gd name="connsiteX2" fmla="*/ 1131439 w 1131439"/>
                    <a:gd name="connsiteY2" fmla="*/ 43621 h 1131439"/>
                    <a:gd name="connsiteX3" fmla="*/ 43621 w 1131439"/>
                    <a:gd name="connsiteY3" fmla="*/ 1131439 h 1131439"/>
                    <a:gd name="connsiteX4" fmla="*/ 18170 w 1131439"/>
                    <a:gd name="connsiteY4" fmla="*/ 1061902 h 1131439"/>
                    <a:gd name="connsiteX5" fmla="*/ 0 w 1131439"/>
                    <a:gd name="connsiteY5" fmla="*/ 991238 h 1131439"/>
                    <a:gd name="connsiteX6" fmla="*/ 991238 w 1131439"/>
                    <a:gd name="connsiteY6" fmla="*/ 0 h 1131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1439" h="1131439">
                      <a:moveTo>
                        <a:pt x="991238" y="0"/>
                      </a:moveTo>
                      <a:lnTo>
                        <a:pt x="1061902" y="18170"/>
                      </a:lnTo>
                      <a:lnTo>
                        <a:pt x="1131439" y="43621"/>
                      </a:lnTo>
                      <a:lnTo>
                        <a:pt x="43621" y="1131439"/>
                      </a:lnTo>
                      <a:lnTo>
                        <a:pt x="18170" y="1061902"/>
                      </a:lnTo>
                      <a:lnTo>
                        <a:pt x="0" y="991238"/>
                      </a:lnTo>
                      <a:lnTo>
                        <a:pt x="9912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B2AD7443-AC93-416D-B0B6-7DA9768FDB92}"/>
                    </a:ext>
                  </a:extLst>
                </p:cNvPr>
                <p:cNvSpPr/>
                <p:nvPr/>
              </p:nvSpPr>
              <p:spPr>
                <a:xfrm>
                  <a:off x="547756" y="552623"/>
                  <a:ext cx="1229155" cy="1229155"/>
                </a:xfrm>
                <a:custGeom>
                  <a:avLst/>
                  <a:gdLst>
                    <a:gd name="connsiteX0" fmla="*/ 1113830 w 1229155"/>
                    <a:gd name="connsiteY0" fmla="*/ 0 h 1229155"/>
                    <a:gd name="connsiteX1" fmla="*/ 1208248 w 1229155"/>
                    <a:gd name="connsiteY1" fmla="*/ 51248 h 1229155"/>
                    <a:gd name="connsiteX2" fmla="*/ 1229155 w 1229155"/>
                    <a:gd name="connsiteY2" fmla="*/ 68498 h 1229155"/>
                    <a:gd name="connsiteX3" fmla="*/ 68498 w 1229155"/>
                    <a:gd name="connsiteY3" fmla="*/ 1229155 h 1229155"/>
                    <a:gd name="connsiteX4" fmla="*/ 51248 w 1229155"/>
                    <a:gd name="connsiteY4" fmla="*/ 1208248 h 1229155"/>
                    <a:gd name="connsiteX5" fmla="*/ 0 w 1229155"/>
                    <a:gd name="connsiteY5" fmla="*/ 1113830 h 1229155"/>
                    <a:gd name="connsiteX6" fmla="*/ 1113830 w 1229155"/>
                    <a:gd name="connsiteY6" fmla="*/ 0 h 1229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9155" h="1229155">
                      <a:moveTo>
                        <a:pt x="1113830" y="0"/>
                      </a:moveTo>
                      <a:lnTo>
                        <a:pt x="1208248" y="51248"/>
                      </a:lnTo>
                      <a:lnTo>
                        <a:pt x="1229155" y="68498"/>
                      </a:lnTo>
                      <a:lnTo>
                        <a:pt x="68498" y="1229155"/>
                      </a:lnTo>
                      <a:lnTo>
                        <a:pt x="51248" y="1208248"/>
                      </a:lnTo>
                      <a:lnTo>
                        <a:pt x="0" y="1113830"/>
                      </a:lnTo>
                      <a:lnTo>
                        <a:pt x="11138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xmlns="" id="{C3EC1428-D517-4D4B-B39D-91504017DBC7}"/>
                    </a:ext>
                  </a:extLst>
                </p:cNvPr>
                <p:cNvSpPr/>
                <p:nvPr/>
              </p:nvSpPr>
              <p:spPr>
                <a:xfrm>
                  <a:off x="653476" y="658343"/>
                  <a:ext cx="1261676" cy="1261676"/>
                </a:xfrm>
                <a:custGeom>
                  <a:avLst/>
                  <a:gdLst>
                    <a:gd name="connsiteX0" fmla="*/ 1168548 w 1261676"/>
                    <a:gd name="connsiteY0" fmla="*/ 0 h 1261676"/>
                    <a:gd name="connsiteX1" fmla="*/ 1225865 w 1261676"/>
                    <a:gd name="connsiteY1" fmla="*/ 47291 h 1261676"/>
                    <a:gd name="connsiteX2" fmla="*/ 1261676 w 1261676"/>
                    <a:gd name="connsiteY2" fmla="*/ 90694 h 1261676"/>
                    <a:gd name="connsiteX3" fmla="*/ 90694 w 1261676"/>
                    <a:gd name="connsiteY3" fmla="*/ 1261676 h 1261676"/>
                    <a:gd name="connsiteX4" fmla="*/ 47291 w 1261676"/>
                    <a:gd name="connsiteY4" fmla="*/ 1225865 h 1261676"/>
                    <a:gd name="connsiteX5" fmla="*/ 0 w 1261676"/>
                    <a:gd name="connsiteY5" fmla="*/ 1168548 h 1261676"/>
                    <a:gd name="connsiteX6" fmla="*/ 1168548 w 1261676"/>
                    <a:gd name="connsiteY6" fmla="*/ 0 h 1261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1676" h="1261676">
                      <a:moveTo>
                        <a:pt x="1168548" y="0"/>
                      </a:moveTo>
                      <a:lnTo>
                        <a:pt x="1225865" y="47291"/>
                      </a:lnTo>
                      <a:lnTo>
                        <a:pt x="1261676" y="90694"/>
                      </a:lnTo>
                      <a:lnTo>
                        <a:pt x="90694" y="1261676"/>
                      </a:lnTo>
                      <a:lnTo>
                        <a:pt x="47291" y="1225865"/>
                      </a:lnTo>
                      <a:lnTo>
                        <a:pt x="0" y="1168548"/>
                      </a:lnTo>
                      <a:lnTo>
                        <a:pt x="116854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xmlns="" id="{79D03A67-B147-4C1C-81EB-27933E837A10}"/>
                    </a:ext>
                  </a:extLst>
                </p:cNvPr>
                <p:cNvSpPr/>
                <p:nvPr/>
              </p:nvSpPr>
              <p:spPr>
                <a:xfrm>
                  <a:off x="789284" y="794151"/>
                  <a:ext cx="1234134" cy="1234134"/>
                </a:xfrm>
                <a:custGeom>
                  <a:avLst/>
                  <a:gdLst>
                    <a:gd name="connsiteX0" fmla="*/ 1163090 w 1234134"/>
                    <a:gd name="connsiteY0" fmla="*/ 0 h 1234134"/>
                    <a:gd name="connsiteX1" fmla="*/ 1191820 w 1234134"/>
                    <a:gd name="connsiteY1" fmla="*/ 34820 h 1234134"/>
                    <a:gd name="connsiteX2" fmla="*/ 1234134 w 1234134"/>
                    <a:gd name="connsiteY2" fmla="*/ 112778 h 1234134"/>
                    <a:gd name="connsiteX3" fmla="*/ 112778 w 1234134"/>
                    <a:gd name="connsiteY3" fmla="*/ 1234134 h 1234134"/>
                    <a:gd name="connsiteX4" fmla="*/ 34820 w 1234134"/>
                    <a:gd name="connsiteY4" fmla="*/ 1191820 h 1234134"/>
                    <a:gd name="connsiteX5" fmla="*/ 0 w 1234134"/>
                    <a:gd name="connsiteY5" fmla="*/ 1163090 h 1234134"/>
                    <a:gd name="connsiteX6" fmla="*/ 1163090 w 1234134"/>
                    <a:gd name="connsiteY6" fmla="*/ 0 h 1234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4134" h="1234134">
                      <a:moveTo>
                        <a:pt x="1163090" y="0"/>
                      </a:moveTo>
                      <a:lnTo>
                        <a:pt x="1191820" y="34820"/>
                      </a:lnTo>
                      <a:lnTo>
                        <a:pt x="1234134" y="112778"/>
                      </a:lnTo>
                      <a:lnTo>
                        <a:pt x="112778" y="1234134"/>
                      </a:lnTo>
                      <a:lnTo>
                        <a:pt x="34820" y="1191820"/>
                      </a:lnTo>
                      <a:lnTo>
                        <a:pt x="0" y="1163090"/>
                      </a:lnTo>
                      <a:lnTo>
                        <a:pt x="11630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xmlns="" id="{F0F1D877-CB17-4A45-AF92-0C18CA288CBB}"/>
                    </a:ext>
                  </a:extLst>
                </p:cNvPr>
                <p:cNvSpPr/>
                <p:nvPr/>
              </p:nvSpPr>
              <p:spPr>
                <a:xfrm>
                  <a:off x="955431" y="960298"/>
                  <a:ext cx="1143510" cy="1143510"/>
                </a:xfrm>
                <a:custGeom>
                  <a:avLst/>
                  <a:gdLst>
                    <a:gd name="connsiteX0" fmla="*/ 1096954 w 1143510"/>
                    <a:gd name="connsiteY0" fmla="*/ 0 h 1143510"/>
                    <a:gd name="connsiteX1" fmla="*/ 1102510 w 1143510"/>
                    <a:gd name="connsiteY1" fmla="*/ 10235 h 1143510"/>
                    <a:gd name="connsiteX2" fmla="*/ 1130534 w 1143510"/>
                    <a:gd name="connsiteY2" fmla="*/ 86802 h 1143510"/>
                    <a:gd name="connsiteX3" fmla="*/ 1143510 w 1143510"/>
                    <a:gd name="connsiteY3" fmla="*/ 137266 h 1143510"/>
                    <a:gd name="connsiteX4" fmla="*/ 137266 w 1143510"/>
                    <a:gd name="connsiteY4" fmla="*/ 1143510 h 1143510"/>
                    <a:gd name="connsiteX5" fmla="*/ 86802 w 1143510"/>
                    <a:gd name="connsiteY5" fmla="*/ 1130534 h 1143510"/>
                    <a:gd name="connsiteX6" fmla="*/ 10235 w 1143510"/>
                    <a:gd name="connsiteY6" fmla="*/ 1102510 h 1143510"/>
                    <a:gd name="connsiteX7" fmla="*/ 0 w 1143510"/>
                    <a:gd name="connsiteY7" fmla="*/ 1096954 h 1143510"/>
                    <a:gd name="connsiteX8" fmla="*/ 1096954 w 1143510"/>
                    <a:gd name="connsiteY8" fmla="*/ 0 h 1143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510" h="1143510">
                      <a:moveTo>
                        <a:pt x="1096954" y="0"/>
                      </a:moveTo>
                      <a:lnTo>
                        <a:pt x="1102510" y="10235"/>
                      </a:lnTo>
                      <a:cubicBezTo>
                        <a:pt x="1113053" y="35161"/>
                        <a:pt x="1122417" y="60706"/>
                        <a:pt x="1130534" y="86802"/>
                      </a:cubicBezTo>
                      <a:lnTo>
                        <a:pt x="1143510" y="137266"/>
                      </a:lnTo>
                      <a:lnTo>
                        <a:pt x="137266" y="1143510"/>
                      </a:lnTo>
                      <a:lnTo>
                        <a:pt x="86802" y="1130534"/>
                      </a:lnTo>
                      <a:cubicBezTo>
                        <a:pt x="60706" y="1122417"/>
                        <a:pt x="35161" y="1113053"/>
                        <a:pt x="10235" y="1102510"/>
                      </a:cubicBezTo>
                      <a:lnTo>
                        <a:pt x="0" y="1096954"/>
                      </a:lnTo>
                      <a:lnTo>
                        <a:pt x="10969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xmlns="" id="{EED1C50E-CA85-4FB5-BBE9-FF056DB5BA64}"/>
                    </a:ext>
                  </a:extLst>
                </p:cNvPr>
                <p:cNvSpPr/>
                <p:nvPr/>
              </p:nvSpPr>
              <p:spPr>
                <a:xfrm>
                  <a:off x="1178167" y="1183034"/>
                  <a:ext cx="945265" cy="945265"/>
                </a:xfrm>
                <a:custGeom>
                  <a:avLst/>
                  <a:gdLst>
                    <a:gd name="connsiteX0" fmla="*/ 936891 w 945265"/>
                    <a:gd name="connsiteY0" fmla="*/ 0 h 945265"/>
                    <a:gd name="connsiteX1" fmla="*/ 940962 w 945265"/>
                    <a:gd name="connsiteY1" fmla="*/ 26679 h 945265"/>
                    <a:gd name="connsiteX2" fmla="*/ 945265 w 945265"/>
                    <a:gd name="connsiteY2" fmla="*/ 111887 h 945265"/>
                    <a:gd name="connsiteX3" fmla="*/ 941885 w 945265"/>
                    <a:gd name="connsiteY3" fmla="*/ 178828 h 945265"/>
                    <a:gd name="connsiteX4" fmla="*/ 178828 w 945265"/>
                    <a:gd name="connsiteY4" fmla="*/ 941885 h 945265"/>
                    <a:gd name="connsiteX5" fmla="*/ 111887 w 945265"/>
                    <a:gd name="connsiteY5" fmla="*/ 945265 h 945265"/>
                    <a:gd name="connsiteX6" fmla="*/ 26679 w 945265"/>
                    <a:gd name="connsiteY6" fmla="*/ 940962 h 945265"/>
                    <a:gd name="connsiteX7" fmla="*/ 0 w 945265"/>
                    <a:gd name="connsiteY7" fmla="*/ 936891 h 945265"/>
                    <a:gd name="connsiteX8" fmla="*/ 936891 w 945265"/>
                    <a:gd name="connsiteY8" fmla="*/ 0 h 94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45265" h="945265">
                      <a:moveTo>
                        <a:pt x="936891" y="0"/>
                      </a:moveTo>
                      <a:lnTo>
                        <a:pt x="940962" y="26679"/>
                      </a:lnTo>
                      <a:cubicBezTo>
                        <a:pt x="943808" y="54695"/>
                        <a:pt x="945265" y="83121"/>
                        <a:pt x="945265" y="111887"/>
                      </a:cubicBezTo>
                      <a:lnTo>
                        <a:pt x="941885" y="178828"/>
                      </a:lnTo>
                      <a:lnTo>
                        <a:pt x="178828" y="941885"/>
                      </a:lnTo>
                      <a:lnTo>
                        <a:pt x="111887" y="945265"/>
                      </a:lnTo>
                      <a:cubicBezTo>
                        <a:pt x="83121" y="945265"/>
                        <a:pt x="54695" y="943808"/>
                        <a:pt x="26679" y="940962"/>
                      </a:cubicBezTo>
                      <a:lnTo>
                        <a:pt x="0" y="936891"/>
                      </a:lnTo>
                      <a:lnTo>
                        <a:pt x="9368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xmlns="" id="{C7D738E9-AD0D-45F4-A9C2-B8B0F0CCD01F}"/>
                    </a:ext>
                  </a:extLst>
                </p:cNvPr>
                <p:cNvSpPr/>
                <p:nvPr/>
              </p:nvSpPr>
              <p:spPr>
                <a:xfrm>
                  <a:off x="1477022" y="1481889"/>
                  <a:ext cx="624590" cy="624590"/>
                </a:xfrm>
                <a:custGeom>
                  <a:avLst/>
                  <a:gdLst>
                    <a:gd name="connsiteX0" fmla="*/ 624590 w 624590"/>
                    <a:gd name="connsiteY0" fmla="*/ 0 h 624590"/>
                    <a:gd name="connsiteX1" fmla="*/ 608943 w 624590"/>
                    <a:gd name="connsiteY1" fmla="*/ 60853 h 624590"/>
                    <a:gd name="connsiteX2" fmla="*/ 60853 w 624590"/>
                    <a:gd name="connsiteY2" fmla="*/ 608943 h 624590"/>
                    <a:gd name="connsiteX3" fmla="*/ 0 w 624590"/>
                    <a:gd name="connsiteY3" fmla="*/ 624590 h 624590"/>
                    <a:gd name="connsiteX4" fmla="*/ 624590 w 624590"/>
                    <a:gd name="connsiteY4" fmla="*/ 0 h 62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590" h="624590">
                      <a:moveTo>
                        <a:pt x="624590" y="0"/>
                      </a:moveTo>
                      <a:lnTo>
                        <a:pt x="608943" y="60853"/>
                      </a:lnTo>
                      <a:cubicBezTo>
                        <a:pt x="527777" y="321809"/>
                        <a:pt x="321809" y="527777"/>
                        <a:pt x="60853" y="608943"/>
                      </a:cubicBezTo>
                      <a:lnTo>
                        <a:pt x="0" y="624590"/>
                      </a:lnTo>
                      <a:lnTo>
                        <a:pt x="6245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xmlns="" id="{9E0B5F1A-33FD-4D75-92CC-DC4A36D78856}"/>
                    </a:ext>
                  </a:extLst>
                </p:cNvPr>
                <p:cNvSpPr/>
                <p:nvPr/>
              </p:nvSpPr>
              <p:spPr>
                <a:xfrm>
                  <a:off x="656739" y="661606"/>
                  <a:ext cx="97390" cy="97390"/>
                </a:xfrm>
                <a:custGeom>
                  <a:avLst/>
                  <a:gdLst>
                    <a:gd name="connsiteX0" fmla="*/ 97390 w 97390"/>
                    <a:gd name="connsiteY0" fmla="*/ 0 h 97390"/>
                    <a:gd name="connsiteX1" fmla="*/ 0 w 97390"/>
                    <a:gd name="connsiteY1" fmla="*/ 97390 h 97390"/>
                    <a:gd name="connsiteX2" fmla="*/ 44028 w 97390"/>
                    <a:gd name="connsiteY2" fmla="*/ 44028 h 97390"/>
                    <a:gd name="connsiteX3" fmla="*/ 97390 w 97390"/>
                    <a:gd name="connsiteY3" fmla="*/ 0 h 9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7390" h="97390">
                      <a:moveTo>
                        <a:pt x="97390" y="0"/>
                      </a:moveTo>
                      <a:lnTo>
                        <a:pt x="0" y="97390"/>
                      </a:lnTo>
                      <a:lnTo>
                        <a:pt x="44028" y="44028"/>
                      </a:lnTo>
                      <a:lnTo>
                        <a:pt x="973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9DC1341F-CA32-4790-92D3-CFA255106A6B}"/>
              </a:ext>
            </a:extLst>
          </p:cNvPr>
          <p:cNvSpPr txBox="1"/>
          <p:nvPr/>
        </p:nvSpPr>
        <p:spPr>
          <a:xfrm>
            <a:off x="9832256" y="608228"/>
            <a:ext cx="15421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华为</a:t>
            </a:r>
            <a:r>
              <a:rPr lang="en-US" altLang="zh-CN" sz="8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|</a:t>
            </a:r>
            <a:r>
              <a:rPr lang="zh-CN" altLang="en-US" sz="8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徕卡 联合设计</a:t>
            </a:r>
            <a:endParaRPr lang="zh-CN" altLang="en-US" sz="8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844942D-ADA9-44D1-AA62-02974E359C59}"/>
              </a:ext>
            </a:extLst>
          </p:cNvPr>
          <p:cNvGrpSpPr/>
          <p:nvPr/>
        </p:nvGrpSpPr>
        <p:grpSpPr>
          <a:xfrm>
            <a:off x="11378362" y="538544"/>
            <a:ext cx="303951" cy="303240"/>
            <a:chOff x="8281035" y="5581988"/>
            <a:chExt cx="618790" cy="617342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E64FF4E-B83C-40FA-A615-A653241C63CD}"/>
                </a:ext>
              </a:extLst>
            </p:cNvPr>
            <p:cNvSpPr/>
            <p:nvPr/>
          </p:nvSpPr>
          <p:spPr>
            <a:xfrm>
              <a:off x="8296965" y="5597879"/>
              <a:ext cx="586930" cy="5855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43">
              <a:extLst>
                <a:ext uri="{FF2B5EF4-FFF2-40B4-BE49-F238E27FC236}">
                  <a16:creationId xmlns:a16="http://schemas.microsoft.com/office/drawing/2014/main" xmlns="" id="{B14FEE2B-CEB4-46C6-A40A-E1D784A1D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1035" y="5581988"/>
              <a:ext cx="618790" cy="617342"/>
            </a:xfrm>
            <a:custGeom>
              <a:avLst/>
              <a:gdLst>
                <a:gd name="T0" fmla="*/ 839 w 1677"/>
                <a:gd name="T1" fmla="*/ 0 h 1678"/>
                <a:gd name="T2" fmla="*/ 839 w 1677"/>
                <a:gd name="T3" fmla="*/ 1678 h 1678"/>
                <a:gd name="T4" fmla="*/ 334 w 1677"/>
                <a:gd name="T5" fmla="*/ 811 h 1678"/>
                <a:gd name="T6" fmla="*/ 88 w 1677"/>
                <a:gd name="T7" fmla="*/ 1040 h 1678"/>
                <a:gd name="T8" fmla="*/ 341 w 1677"/>
                <a:gd name="T9" fmla="*/ 1067 h 1678"/>
                <a:gd name="T10" fmla="*/ 1536 w 1677"/>
                <a:gd name="T11" fmla="*/ 1048 h 1678"/>
                <a:gd name="T12" fmla="*/ 454 w 1677"/>
                <a:gd name="T13" fmla="*/ 805 h 1678"/>
                <a:gd name="T14" fmla="*/ 550 w 1677"/>
                <a:gd name="T15" fmla="*/ 498 h 1678"/>
                <a:gd name="T16" fmla="*/ 268 w 1677"/>
                <a:gd name="T17" fmla="*/ 759 h 1678"/>
                <a:gd name="T18" fmla="*/ 334 w 1677"/>
                <a:gd name="T19" fmla="*/ 811 h 1678"/>
                <a:gd name="T20" fmla="*/ 252 w 1677"/>
                <a:gd name="T21" fmla="*/ 1036 h 1678"/>
                <a:gd name="T22" fmla="*/ 138 w 1677"/>
                <a:gd name="T23" fmla="*/ 1038 h 1678"/>
                <a:gd name="T24" fmla="*/ 607 w 1677"/>
                <a:gd name="T25" fmla="*/ 599 h 1678"/>
                <a:gd name="T26" fmla="*/ 460 w 1677"/>
                <a:gd name="T27" fmla="*/ 763 h 1678"/>
                <a:gd name="T28" fmla="*/ 791 w 1677"/>
                <a:gd name="T29" fmla="*/ 971 h 1678"/>
                <a:gd name="T30" fmla="*/ 1206 w 1677"/>
                <a:gd name="T31" fmla="*/ 969 h 1678"/>
                <a:gd name="T32" fmla="*/ 1544 w 1677"/>
                <a:gd name="T33" fmla="*/ 981 h 1678"/>
                <a:gd name="T34" fmla="*/ 1482 w 1677"/>
                <a:gd name="T35" fmla="*/ 933 h 1678"/>
                <a:gd name="T36" fmla="*/ 1421 w 1677"/>
                <a:gd name="T37" fmla="*/ 786 h 1678"/>
                <a:gd name="T38" fmla="*/ 1347 w 1677"/>
                <a:gd name="T39" fmla="*/ 779 h 1678"/>
                <a:gd name="T40" fmla="*/ 1128 w 1677"/>
                <a:gd name="T41" fmla="*/ 976 h 1678"/>
                <a:gd name="T42" fmla="*/ 1142 w 1677"/>
                <a:gd name="T43" fmla="*/ 823 h 1678"/>
                <a:gd name="T44" fmla="*/ 1198 w 1677"/>
                <a:gd name="T45" fmla="*/ 797 h 1678"/>
                <a:gd name="T46" fmla="*/ 974 w 1677"/>
                <a:gd name="T47" fmla="*/ 938 h 1678"/>
                <a:gd name="T48" fmla="*/ 936 w 1677"/>
                <a:gd name="T49" fmla="*/ 788 h 1678"/>
                <a:gd name="T50" fmla="*/ 793 w 1677"/>
                <a:gd name="T51" fmla="*/ 927 h 1678"/>
                <a:gd name="T52" fmla="*/ 603 w 1677"/>
                <a:gd name="T53" fmla="*/ 927 h 1678"/>
                <a:gd name="T54" fmla="*/ 662 w 1677"/>
                <a:gd name="T55" fmla="*/ 781 h 1678"/>
                <a:gd name="T56" fmla="*/ 622 w 1677"/>
                <a:gd name="T57" fmla="*/ 1024 h 1678"/>
                <a:gd name="T58" fmla="*/ 637 w 1677"/>
                <a:gd name="T59" fmla="*/ 830 h 1678"/>
                <a:gd name="T60" fmla="*/ 607 w 1677"/>
                <a:gd name="T61" fmla="*/ 897 h 1678"/>
                <a:gd name="T62" fmla="*/ 1373 w 1677"/>
                <a:gd name="T63" fmla="*/ 825 h 1678"/>
                <a:gd name="T64" fmla="*/ 1333 w 1677"/>
                <a:gd name="T65" fmla="*/ 971 h 1678"/>
                <a:gd name="T66" fmla="*/ 1373 w 1677"/>
                <a:gd name="T67" fmla="*/ 825 h 1678"/>
                <a:gd name="T68" fmla="*/ 956 w 1677"/>
                <a:gd name="T69" fmla="*/ 706 h 1678"/>
                <a:gd name="T70" fmla="*/ 851 w 1677"/>
                <a:gd name="T71" fmla="*/ 706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77" h="1678">
                  <a:moveTo>
                    <a:pt x="0" y="839"/>
                  </a:moveTo>
                  <a:cubicBezTo>
                    <a:pt x="0" y="376"/>
                    <a:pt x="375" y="0"/>
                    <a:pt x="839" y="0"/>
                  </a:cubicBezTo>
                  <a:cubicBezTo>
                    <a:pt x="1302" y="0"/>
                    <a:pt x="1677" y="376"/>
                    <a:pt x="1677" y="839"/>
                  </a:cubicBezTo>
                  <a:cubicBezTo>
                    <a:pt x="1677" y="1302"/>
                    <a:pt x="1302" y="1678"/>
                    <a:pt x="839" y="1678"/>
                  </a:cubicBezTo>
                  <a:cubicBezTo>
                    <a:pt x="375" y="1678"/>
                    <a:pt x="0" y="1302"/>
                    <a:pt x="0" y="839"/>
                  </a:cubicBezTo>
                  <a:close/>
                  <a:moveTo>
                    <a:pt x="334" y="811"/>
                  </a:moveTo>
                  <a:cubicBezTo>
                    <a:pt x="334" y="811"/>
                    <a:pt x="328" y="884"/>
                    <a:pt x="276" y="993"/>
                  </a:cubicBezTo>
                  <a:cubicBezTo>
                    <a:pt x="276" y="993"/>
                    <a:pt x="98" y="937"/>
                    <a:pt x="88" y="1040"/>
                  </a:cubicBezTo>
                  <a:cubicBezTo>
                    <a:pt x="88" y="1040"/>
                    <a:pt x="94" y="1114"/>
                    <a:pt x="191" y="1117"/>
                  </a:cubicBezTo>
                  <a:cubicBezTo>
                    <a:pt x="287" y="1121"/>
                    <a:pt x="341" y="1067"/>
                    <a:pt x="341" y="1067"/>
                  </a:cubicBezTo>
                  <a:cubicBezTo>
                    <a:pt x="341" y="1067"/>
                    <a:pt x="785" y="1298"/>
                    <a:pt x="1538" y="1082"/>
                  </a:cubicBezTo>
                  <a:cubicBezTo>
                    <a:pt x="1536" y="1048"/>
                    <a:pt x="1536" y="1048"/>
                    <a:pt x="1536" y="1048"/>
                  </a:cubicBezTo>
                  <a:cubicBezTo>
                    <a:pt x="838" y="1200"/>
                    <a:pt x="372" y="1017"/>
                    <a:pt x="372" y="1017"/>
                  </a:cubicBezTo>
                  <a:cubicBezTo>
                    <a:pt x="417" y="968"/>
                    <a:pt x="454" y="805"/>
                    <a:pt x="454" y="805"/>
                  </a:cubicBezTo>
                  <a:cubicBezTo>
                    <a:pt x="639" y="765"/>
                    <a:pt x="649" y="607"/>
                    <a:pt x="649" y="607"/>
                  </a:cubicBezTo>
                  <a:cubicBezTo>
                    <a:pt x="649" y="607"/>
                    <a:pt x="665" y="501"/>
                    <a:pt x="550" y="498"/>
                  </a:cubicBezTo>
                  <a:cubicBezTo>
                    <a:pt x="370" y="521"/>
                    <a:pt x="347" y="773"/>
                    <a:pt x="347" y="773"/>
                  </a:cubicBezTo>
                  <a:cubicBezTo>
                    <a:pt x="347" y="773"/>
                    <a:pt x="329" y="783"/>
                    <a:pt x="268" y="759"/>
                  </a:cubicBezTo>
                  <a:cubicBezTo>
                    <a:pt x="263" y="755"/>
                    <a:pt x="259" y="790"/>
                    <a:pt x="259" y="790"/>
                  </a:cubicBezTo>
                  <a:cubicBezTo>
                    <a:pt x="286" y="807"/>
                    <a:pt x="334" y="811"/>
                    <a:pt x="334" y="811"/>
                  </a:cubicBezTo>
                  <a:close/>
                  <a:moveTo>
                    <a:pt x="187" y="1070"/>
                  </a:moveTo>
                  <a:cubicBezTo>
                    <a:pt x="246" y="1061"/>
                    <a:pt x="252" y="1036"/>
                    <a:pt x="252" y="1036"/>
                  </a:cubicBezTo>
                  <a:cubicBezTo>
                    <a:pt x="252" y="1036"/>
                    <a:pt x="240" y="1024"/>
                    <a:pt x="189" y="1016"/>
                  </a:cubicBezTo>
                  <a:cubicBezTo>
                    <a:pt x="143" y="1013"/>
                    <a:pt x="138" y="1038"/>
                    <a:pt x="138" y="1038"/>
                  </a:cubicBezTo>
                  <a:cubicBezTo>
                    <a:pt x="138" y="1038"/>
                    <a:pt x="139" y="1073"/>
                    <a:pt x="187" y="1070"/>
                  </a:cubicBezTo>
                  <a:close/>
                  <a:moveTo>
                    <a:pt x="607" y="599"/>
                  </a:moveTo>
                  <a:cubicBezTo>
                    <a:pt x="607" y="539"/>
                    <a:pt x="566" y="546"/>
                    <a:pt x="566" y="546"/>
                  </a:cubicBezTo>
                  <a:cubicBezTo>
                    <a:pt x="566" y="546"/>
                    <a:pt x="499" y="536"/>
                    <a:pt x="460" y="763"/>
                  </a:cubicBezTo>
                  <a:cubicBezTo>
                    <a:pt x="460" y="763"/>
                    <a:pt x="583" y="747"/>
                    <a:pt x="607" y="599"/>
                  </a:cubicBezTo>
                  <a:close/>
                  <a:moveTo>
                    <a:pt x="791" y="971"/>
                  </a:moveTo>
                  <a:cubicBezTo>
                    <a:pt x="834" y="1096"/>
                    <a:pt x="986" y="971"/>
                    <a:pt x="986" y="971"/>
                  </a:cubicBezTo>
                  <a:cubicBezTo>
                    <a:pt x="986" y="971"/>
                    <a:pt x="1055" y="1093"/>
                    <a:pt x="1206" y="969"/>
                  </a:cubicBezTo>
                  <a:cubicBezTo>
                    <a:pt x="1297" y="1085"/>
                    <a:pt x="1379" y="984"/>
                    <a:pt x="1379" y="984"/>
                  </a:cubicBezTo>
                  <a:cubicBezTo>
                    <a:pt x="1379" y="984"/>
                    <a:pt x="1411" y="1075"/>
                    <a:pt x="1544" y="981"/>
                  </a:cubicBezTo>
                  <a:cubicBezTo>
                    <a:pt x="1537" y="949"/>
                    <a:pt x="1537" y="949"/>
                    <a:pt x="1537" y="949"/>
                  </a:cubicBezTo>
                  <a:cubicBezTo>
                    <a:pt x="1463" y="988"/>
                    <a:pt x="1482" y="933"/>
                    <a:pt x="1482" y="933"/>
                  </a:cubicBezTo>
                  <a:cubicBezTo>
                    <a:pt x="1518" y="786"/>
                    <a:pt x="1518" y="786"/>
                    <a:pt x="1518" y="786"/>
                  </a:cubicBezTo>
                  <a:cubicBezTo>
                    <a:pt x="1421" y="786"/>
                    <a:pt x="1421" y="786"/>
                    <a:pt x="1421" y="786"/>
                  </a:cubicBezTo>
                  <a:cubicBezTo>
                    <a:pt x="1419" y="810"/>
                    <a:pt x="1419" y="810"/>
                    <a:pt x="1419" y="810"/>
                  </a:cubicBezTo>
                  <a:cubicBezTo>
                    <a:pt x="1381" y="769"/>
                    <a:pt x="1347" y="779"/>
                    <a:pt x="1347" y="779"/>
                  </a:cubicBezTo>
                  <a:cubicBezTo>
                    <a:pt x="1347" y="779"/>
                    <a:pt x="1215" y="787"/>
                    <a:pt x="1198" y="932"/>
                  </a:cubicBezTo>
                  <a:cubicBezTo>
                    <a:pt x="1167" y="975"/>
                    <a:pt x="1128" y="976"/>
                    <a:pt x="1128" y="976"/>
                  </a:cubicBezTo>
                  <a:cubicBezTo>
                    <a:pt x="1128" y="976"/>
                    <a:pt x="1071" y="981"/>
                    <a:pt x="1084" y="899"/>
                  </a:cubicBezTo>
                  <a:cubicBezTo>
                    <a:pt x="1084" y="899"/>
                    <a:pt x="1096" y="835"/>
                    <a:pt x="1142" y="823"/>
                  </a:cubicBezTo>
                  <a:cubicBezTo>
                    <a:pt x="1165" y="818"/>
                    <a:pt x="1186" y="843"/>
                    <a:pt x="1186" y="843"/>
                  </a:cubicBezTo>
                  <a:cubicBezTo>
                    <a:pt x="1198" y="797"/>
                    <a:pt x="1198" y="797"/>
                    <a:pt x="1198" y="797"/>
                  </a:cubicBezTo>
                  <a:cubicBezTo>
                    <a:pt x="1169" y="780"/>
                    <a:pt x="1132" y="783"/>
                    <a:pt x="1132" y="783"/>
                  </a:cubicBezTo>
                  <a:cubicBezTo>
                    <a:pt x="1083" y="780"/>
                    <a:pt x="987" y="807"/>
                    <a:pt x="974" y="938"/>
                  </a:cubicBezTo>
                  <a:cubicBezTo>
                    <a:pt x="884" y="1009"/>
                    <a:pt x="902" y="927"/>
                    <a:pt x="902" y="927"/>
                  </a:cubicBezTo>
                  <a:cubicBezTo>
                    <a:pt x="936" y="788"/>
                    <a:pt x="936" y="788"/>
                    <a:pt x="936" y="788"/>
                  </a:cubicBezTo>
                  <a:cubicBezTo>
                    <a:pt x="833" y="788"/>
                    <a:pt x="833" y="788"/>
                    <a:pt x="833" y="788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50" y="961"/>
                    <a:pt x="714" y="976"/>
                    <a:pt x="651" y="975"/>
                  </a:cubicBezTo>
                  <a:cubicBezTo>
                    <a:pt x="595" y="978"/>
                    <a:pt x="603" y="927"/>
                    <a:pt x="603" y="927"/>
                  </a:cubicBezTo>
                  <a:cubicBezTo>
                    <a:pt x="744" y="946"/>
                    <a:pt x="765" y="853"/>
                    <a:pt x="765" y="853"/>
                  </a:cubicBezTo>
                  <a:cubicBezTo>
                    <a:pt x="765" y="853"/>
                    <a:pt x="772" y="785"/>
                    <a:pt x="662" y="781"/>
                  </a:cubicBezTo>
                  <a:cubicBezTo>
                    <a:pt x="503" y="790"/>
                    <a:pt x="494" y="919"/>
                    <a:pt x="494" y="919"/>
                  </a:cubicBezTo>
                  <a:cubicBezTo>
                    <a:pt x="494" y="919"/>
                    <a:pt x="482" y="1019"/>
                    <a:pt x="622" y="1024"/>
                  </a:cubicBezTo>
                  <a:cubicBezTo>
                    <a:pt x="622" y="1024"/>
                    <a:pt x="686" y="1036"/>
                    <a:pt x="791" y="971"/>
                  </a:cubicBezTo>
                  <a:close/>
                  <a:moveTo>
                    <a:pt x="637" y="830"/>
                  </a:moveTo>
                  <a:cubicBezTo>
                    <a:pt x="686" y="790"/>
                    <a:pt x="693" y="838"/>
                    <a:pt x="693" y="838"/>
                  </a:cubicBezTo>
                  <a:cubicBezTo>
                    <a:pt x="693" y="838"/>
                    <a:pt x="693" y="901"/>
                    <a:pt x="607" y="897"/>
                  </a:cubicBezTo>
                  <a:cubicBezTo>
                    <a:pt x="607" y="897"/>
                    <a:pt x="618" y="845"/>
                    <a:pt x="637" y="830"/>
                  </a:cubicBezTo>
                  <a:close/>
                  <a:moveTo>
                    <a:pt x="1373" y="825"/>
                  </a:moveTo>
                  <a:cubicBezTo>
                    <a:pt x="1333" y="812"/>
                    <a:pt x="1314" y="892"/>
                    <a:pt x="1314" y="892"/>
                  </a:cubicBezTo>
                  <a:cubicBezTo>
                    <a:pt x="1314" y="892"/>
                    <a:pt x="1287" y="975"/>
                    <a:pt x="1333" y="971"/>
                  </a:cubicBezTo>
                  <a:cubicBezTo>
                    <a:pt x="1386" y="968"/>
                    <a:pt x="1389" y="895"/>
                    <a:pt x="1389" y="895"/>
                  </a:cubicBezTo>
                  <a:cubicBezTo>
                    <a:pt x="1389" y="895"/>
                    <a:pt x="1419" y="828"/>
                    <a:pt x="1373" y="825"/>
                  </a:cubicBezTo>
                  <a:close/>
                  <a:moveTo>
                    <a:pt x="903" y="747"/>
                  </a:moveTo>
                  <a:cubicBezTo>
                    <a:pt x="932" y="747"/>
                    <a:pt x="956" y="728"/>
                    <a:pt x="956" y="706"/>
                  </a:cubicBezTo>
                  <a:cubicBezTo>
                    <a:pt x="956" y="683"/>
                    <a:pt x="932" y="665"/>
                    <a:pt x="903" y="665"/>
                  </a:cubicBezTo>
                  <a:cubicBezTo>
                    <a:pt x="874" y="665"/>
                    <a:pt x="851" y="683"/>
                    <a:pt x="851" y="706"/>
                  </a:cubicBezTo>
                  <a:cubicBezTo>
                    <a:pt x="851" y="728"/>
                    <a:pt x="874" y="747"/>
                    <a:pt x="903" y="747"/>
                  </a:cubicBezTo>
                  <a:close/>
                </a:path>
              </a:pathLst>
            </a:custGeom>
            <a:solidFill>
              <a:srgbClr val="C6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2C51C28-BC78-4DB5-8A29-46B5CEE2E02D}"/>
              </a:ext>
            </a:extLst>
          </p:cNvPr>
          <p:cNvGrpSpPr/>
          <p:nvPr/>
        </p:nvGrpSpPr>
        <p:grpSpPr>
          <a:xfrm>
            <a:off x="438328" y="303600"/>
            <a:ext cx="670423" cy="609255"/>
            <a:chOff x="10897834" y="314127"/>
            <a:chExt cx="842010" cy="765187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89F901FE-CDD7-48C5-9D08-C6CD28472524}"/>
                </a:ext>
              </a:extLst>
            </p:cNvPr>
            <p:cNvGrpSpPr/>
            <p:nvPr/>
          </p:nvGrpSpPr>
          <p:grpSpPr>
            <a:xfrm>
              <a:off x="10994702" y="975026"/>
              <a:ext cx="642424" cy="104288"/>
              <a:chOff x="-8218488" y="4737100"/>
              <a:chExt cx="4948238" cy="803275"/>
            </a:xfrm>
            <a:solidFill>
              <a:schemeClr val="bg1"/>
            </a:solidFill>
          </p:grpSpPr>
          <p:sp>
            <p:nvSpPr>
              <p:cNvPr id="103" name="Freeform 17">
                <a:extLst>
                  <a:ext uri="{FF2B5EF4-FFF2-40B4-BE49-F238E27FC236}">
                    <a16:creationId xmlns:a16="http://schemas.microsoft.com/office/drawing/2014/main" xmlns="" id="{CB1F3AF4-6CC7-486D-BCDB-E7CA97F8D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18488" y="4737100"/>
                <a:ext cx="766763" cy="795337"/>
              </a:xfrm>
              <a:custGeom>
                <a:avLst/>
                <a:gdLst>
                  <a:gd name="T0" fmla="*/ 369 w 483"/>
                  <a:gd name="T1" fmla="*/ 0 h 501"/>
                  <a:gd name="T2" fmla="*/ 369 w 483"/>
                  <a:gd name="T3" fmla="*/ 203 h 501"/>
                  <a:gd name="T4" fmla="*/ 114 w 483"/>
                  <a:gd name="T5" fmla="*/ 203 h 501"/>
                  <a:gd name="T6" fmla="*/ 114 w 483"/>
                  <a:gd name="T7" fmla="*/ 0 h 501"/>
                  <a:gd name="T8" fmla="*/ 0 w 483"/>
                  <a:gd name="T9" fmla="*/ 0 h 501"/>
                  <a:gd name="T10" fmla="*/ 0 w 483"/>
                  <a:gd name="T11" fmla="*/ 501 h 501"/>
                  <a:gd name="T12" fmla="*/ 114 w 483"/>
                  <a:gd name="T13" fmla="*/ 501 h 501"/>
                  <a:gd name="T14" fmla="*/ 114 w 483"/>
                  <a:gd name="T15" fmla="*/ 291 h 501"/>
                  <a:gd name="T16" fmla="*/ 369 w 483"/>
                  <a:gd name="T17" fmla="*/ 291 h 501"/>
                  <a:gd name="T18" fmla="*/ 369 w 483"/>
                  <a:gd name="T19" fmla="*/ 501 h 501"/>
                  <a:gd name="T20" fmla="*/ 483 w 483"/>
                  <a:gd name="T21" fmla="*/ 501 h 501"/>
                  <a:gd name="T22" fmla="*/ 483 w 483"/>
                  <a:gd name="T23" fmla="*/ 0 h 501"/>
                  <a:gd name="T24" fmla="*/ 369 w 483"/>
                  <a:gd name="T25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501">
                    <a:moveTo>
                      <a:pt x="369" y="0"/>
                    </a:moveTo>
                    <a:lnTo>
                      <a:pt x="369" y="203"/>
                    </a:lnTo>
                    <a:lnTo>
                      <a:pt x="114" y="203"/>
                    </a:lnTo>
                    <a:lnTo>
                      <a:pt x="114" y="0"/>
                    </a:lnTo>
                    <a:lnTo>
                      <a:pt x="0" y="0"/>
                    </a:lnTo>
                    <a:lnTo>
                      <a:pt x="0" y="501"/>
                    </a:lnTo>
                    <a:lnTo>
                      <a:pt x="114" y="501"/>
                    </a:lnTo>
                    <a:lnTo>
                      <a:pt x="114" y="291"/>
                    </a:lnTo>
                    <a:lnTo>
                      <a:pt x="369" y="291"/>
                    </a:lnTo>
                    <a:lnTo>
                      <a:pt x="369" y="501"/>
                    </a:lnTo>
                    <a:lnTo>
                      <a:pt x="483" y="501"/>
                    </a:lnTo>
                    <a:lnTo>
                      <a:pt x="483" y="0"/>
                    </a:lnTo>
                    <a:lnTo>
                      <a:pt x="3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8">
                <a:extLst>
                  <a:ext uri="{FF2B5EF4-FFF2-40B4-BE49-F238E27FC236}">
                    <a16:creationId xmlns:a16="http://schemas.microsoft.com/office/drawing/2014/main" xmlns="" id="{0F8188E7-829F-4E79-81F5-2EC69A025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1" y="4737100"/>
                <a:ext cx="747713" cy="803275"/>
              </a:xfrm>
              <a:custGeom>
                <a:avLst/>
                <a:gdLst>
                  <a:gd name="T0" fmla="*/ 84 w 348"/>
                  <a:gd name="T1" fmla="*/ 221 h 374"/>
                  <a:gd name="T2" fmla="*/ 174 w 348"/>
                  <a:gd name="T3" fmla="*/ 314 h 374"/>
                  <a:gd name="T4" fmla="*/ 264 w 348"/>
                  <a:gd name="T5" fmla="*/ 221 h 374"/>
                  <a:gd name="T6" fmla="*/ 264 w 348"/>
                  <a:gd name="T7" fmla="*/ 0 h 374"/>
                  <a:gd name="T8" fmla="*/ 348 w 348"/>
                  <a:gd name="T9" fmla="*/ 0 h 374"/>
                  <a:gd name="T10" fmla="*/ 348 w 348"/>
                  <a:gd name="T11" fmla="*/ 223 h 374"/>
                  <a:gd name="T12" fmla="*/ 325 w 348"/>
                  <a:gd name="T13" fmla="*/ 323 h 374"/>
                  <a:gd name="T14" fmla="*/ 174 w 348"/>
                  <a:gd name="T15" fmla="*/ 374 h 374"/>
                  <a:gd name="T16" fmla="*/ 23 w 348"/>
                  <a:gd name="T17" fmla="*/ 323 h 374"/>
                  <a:gd name="T18" fmla="*/ 0 w 348"/>
                  <a:gd name="T19" fmla="*/ 223 h 374"/>
                  <a:gd name="T20" fmla="*/ 0 w 348"/>
                  <a:gd name="T21" fmla="*/ 0 h 374"/>
                  <a:gd name="T22" fmla="*/ 84 w 348"/>
                  <a:gd name="T23" fmla="*/ 0 h 374"/>
                  <a:gd name="T24" fmla="*/ 84 w 348"/>
                  <a:gd name="T25" fmla="*/ 22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374">
                    <a:moveTo>
                      <a:pt x="84" y="221"/>
                    </a:moveTo>
                    <a:cubicBezTo>
                      <a:pt x="84" y="287"/>
                      <a:pt x="104" y="314"/>
                      <a:pt x="174" y="314"/>
                    </a:cubicBezTo>
                    <a:cubicBezTo>
                      <a:pt x="244" y="314"/>
                      <a:pt x="264" y="287"/>
                      <a:pt x="264" y="221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8" y="223"/>
                      <a:pt x="348" y="223"/>
                      <a:pt x="348" y="223"/>
                    </a:cubicBezTo>
                    <a:cubicBezTo>
                      <a:pt x="348" y="271"/>
                      <a:pt x="343" y="303"/>
                      <a:pt x="325" y="323"/>
                    </a:cubicBezTo>
                    <a:cubicBezTo>
                      <a:pt x="292" y="359"/>
                      <a:pt x="244" y="374"/>
                      <a:pt x="174" y="374"/>
                    </a:cubicBezTo>
                    <a:cubicBezTo>
                      <a:pt x="104" y="374"/>
                      <a:pt x="56" y="359"/>
                      <a:pt x="23" y="323"/>
                    </a:cubicBezTo>
                    <a:cubicBezTo>
                      <a:pt x="5" y="303"/>
                      <a:pt x="0" y="270"/>
                      <a:pt x="0" y="2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21"/>
                      <a:pt x="84" y="221"/>
                      <a:pt x="84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9">
                <a:extLst>
                  <a:ext uri="{FF2B5EF4-FFF2-40B4-BE49-F238E27FC236}">
                    <a16:creationId xmlns:a16="http://schemas.microsoft.com/office/drawing/2014/main" xmlns="" id="{699D9966-BF51-4EFB-B004-0A08974E60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518276" y="4737100"/>
                <a:ext cx="923925" cy="795337"/>
              </a:xfrm>
              <a:custGeom>
                <a:avLst/>
                <a:gdLst>
                  <a:gd name="T0" fmla="*/ 352 w 582"/>
                  <a:gd name="T1" fmla="*/ 0 h 501"/>
                  <a:gd name="T2" fmla="*/ 582 w 582"/>
                  <a:gd name="T3" fmla="*/ 501 h 501"/>
                  <a:gd name="T4" fmla="*/ 456 w 582"/>
                  <a:gd name="T5" fmla="*/ 501 h 501"/>
                  <a:gd name="T6" fmla="*/ 406 w 582"/>
                  <a:gd name="T7" fmla="*/ 382 h 501"/>
                  <a:gd name="T8" fmla="*/ 170 w 582"/>
                  <a:gd name="T9" fmla="*/ 382 h 501"/>
                  <a:gd name="T10" fmla="*/ 121 w 582"/>
                  <a:gd name="T11" fmla="*/ 501 h 501"/>
                  <a:gd name="T12" fmla="*/ 0 w 582"/>
                  <a:gd name="T13" fmla="*/ 501 h 501"/>
                  <a:gd name="T14" fmla="*/ 230 w 582"/>
                  <a:gd name="T15" fmla="*/ 0 h 501"/>
                  <a:gd name="T16" fmla="*/ 352 w 582"/>
                  <a:gd name="T17" fmla="*/ 0 h 501"/>
                  <a:gd name="T18" fmla="*/ 352 w 582"/>
                  <a:gd name="T19" fmla="*/ 0 h 501"/>
                  <a:gd name="T20" fmla="*/ 206 w 582"/>
                  <a:gd name="T21" fmla="*/ 292 h 501"/>
                  <a:gd name="T22" fmla="*/ 368 w 582"/>
                  <a:gd name="T23" fmla="*/ 292 h 501"/>
                  <a:gd name="T24" fmla="*/ 286 w 582"/>
                  <a:gd name="T25" fmla="*/ 100 h 501"/>
                  <a:gd name="T26" fmla="*/ 206 w 582"/>
                  <a:gd name="T27" fmla="*/ 29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2" h="501">
                    <a:moveTo>
                      <a:pt x="352" y="0"/>
                    </a:moveTo>
                    <a:lnTo>
                      <a:pt x="582" y="501"/>
                    </a:lnTo>
                    <a:lnTo>
                      <a:pt x="456" y="501"/>
                    </a:lnTo>
                    <a:lnTo>
                      <a:pt x="406" y="382"/>
                    </a:lnTo>
                    <a:lnTo>
                      <a:pt x="170" y="382"/>
                    </a:lnTo>
                    <a:lnTo>
                      <a:pt x="121" y="501"/>
                    </a:lnTo>
                    <a:lnTo>
                      <a:pt x="0" y="501"/>
                    </a:lnTo>
                    <a:lnTo>
                      <a:pt x="230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  <a:moveTo>
                      <a:pt x="206" y="292"/>
                    </a:moveTo>
                    <a:lnTo>
                      <a:pt x="368" y="292"/>
                    </a:lnTo>
                    <a:lnTo>
                      <a:pt x="286" y="100"/>
                    </a:lnTo>
                    <a:lnTo>
                      <a:pt x="206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0">
                <a:extLst>
                  <a:ext uri="{FF2B5EF4-FFF2-40B4-BE49-F238E27FC236}">
                    <a16:creationId xmlns:a16="http://schemas.microsoft.com/office/drawing/2014/main" xmlns="" id="{9C886F31-00AD-4727-9242-4C669D9DB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05475" y="4737100"/>
                <a:ext cx="1339850" cy="795337"/>
              </a:xfrm>
              <a:custGeom>
                <a:avLst/>
                <a:gdLst>
                  <a:gd name="T0" fmla="*/ 122 w 844"/>
                  <a:gd name="T1" fmla="*/ 0 h 501"/>
                  <a:gd name="T2" fmla="*/ 248 w 844"/>
                  <a:gd name="T3" fmla="*/ 384 h 501"/>
                  <a:gd name="T4" fmla="*/ 353 w 844"/>
                  <a:gd name="T5" fmla="*/ 0 h 501"/>
                  <a:gd name="T6" fmla="*/ 489 w 844"/>
                  <a:gd name="T7" fmla="*/ 0 h 501"/>
                  <a:gd name="T8" fmla="*/ 610 w 844"/>
                  <a:gd name="T9" fmla="*/ 384 h 501"/>
                  <a:gd name="T10" fmla="*/ 728 w 844"/>
                  <a:gd name="T11" fmla="*/ 0 h 501"/>
                  <a:gd name="T12" fmla="*/ 844 w 844"/>
                  <a:gd name="T13" fmla="*/ 0 h 501"/>
                  <a:gd name="T14" fmla="*/ 677 w 844"/>
                  <a:gd name="T15" fmla="*/ 501 h 501"/>
                  <a:gd name="T16" fmla="*/ 536 w 844"/>
                  <a:gd name="T17" fmla="*/ 501 h 501"/>
                  <a:gd name="T18" fmla="*/ 421 w 844"/>
                  <a:gd name="T19" fmla="*/ 127 h 501"/>
                  <a:gd name="T20" fmla="*/ 319 w 844"/>
                  <a:gd name="T21" fmla="*/ 501 h 501"/>
                  <a:gd name="T22" fmla="*/ 181 w 844"/>
                  <a:gd name="T23" fmla="*/ 501 h 501"/>
                  <a:gd name="T24" fmla="*/ 0 w 844"/>
                  <a:gd name="T25" fmla="*/ 0 h 501"/>
                  <a:gd name="T26" fmla="*/ 122 w 844"/>
                  <a:gd name="T2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4" h="501">
                    <a:moveTo>
                      <a:pt x="122" y="0"/>
                    </a:moveTo>
                    <a:lnTo>
                      <a:pt x="248" y="384"/>
                    </a:lnTo>
                    <a:lnTo>
                      <a:pt x="353" y="0"/>
                    </a:lnTo>
                    <a:lnTo>
                      <a:pt x="489" y="0"/>
                    </a:lnTo>
                    <a:lnTo>
                      <a:pt x="610" y="384"/>
                    </a:lnTo>
                    <a:lnTo>
                      <a:pt x="728" y="0"/>
                    </a:lnTo>
                    <a:lnTo>
                      <a:pt x="844" y="0"/>
                    </a:lnTo>
                    <a:lnTo>
                      <a:pt x="677" y="501"/>
                    </a:lnTo>
                    <a:lnTo>
                      <a:pt x="536" y="501"/>
                    </a:lnTo>
                    <a:lnTo>
                      <a:pt x="421" y="127"/>
                    </a:lnTo>
                    <a:lnTo>
                      <a:pt x="319" y="501"/>
                    </a:lnTo>
                    <a:lnTo>
                      <a:pt x="181" y="501"/>
                    </a:lnTo>
                    <a:lnTo>
                      <a:pt x="0" y="0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1">
                <a:extLst>
                  <a:ext uri="{FF2B5EF4-FFF2-40B4-BE49-F238E27FC236}">
                    <a16:creationId xmlns:a16="http://schemas.microsoft.com/office/drawing/2014/main" xmlns="" id="{F3FE4C6C-619C-4143-A7D7-EE38AC49F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25938" y="4737100"/>
                <a:ext cx="708025" cy="795337"/>
              </a:xfrm>
              <a:custGeom>
                <a:avLst/>
                <a:gdLst>
                  <a:gd name="T0" fmla="*/ 96 w 329"/>
                  <a:gd name="T1" fmla="*/ 150 h 370"/>
                  <a:gd name="T2" fmla="*/ 329 w 329"/>
                  <a:gd name="T3" fmla="*/ 150 h 370"/>
                  <a:gd name="T4" fmla="*/ 329 w 329"/>
                  <a:gd name="T5" fmla="*/ 215 h 370"/>
                  <a:gd name="T6" fmla="*/ 95 w 329"/>
                  <a:gd name="T7" fmla="*/ 215 h 370"/>
                  <a:gd name="T8" fmla="*/ 191 w 329"/>
                  <a:gd name="T9" fmla="*/ 305 h 370"/>
                  <a:gd name="T10" fmla="*/ 329 w 329"/>
                  <a:gd name="T11" fmla="*/ 305 h 370"/>
                  <a:gd name="T12" fmla="*/ 329 w 329"/>
                  <a:gd name="T13" fmla="*/ 370 h 370"/>
                  <a:gd name="T14" fmla="*/ 187 w 329"/>
                  <a:gd name="T15" fmla="*/ 370 h 370"/>
                  <a:gd name="T16" fmla="*/ 62 w 329"/>
                  <a:gd name="T17" fmla="*/ 337 h 370"/>
                  <a:gd name="T18" fmla="*/ 0 w 329"/>
                  <a:gd name="T19" fmla="*/ 191 h 370"/>
                  <a:gd name="T20" fmla="*/ 189 w 329"/>
                  <a:gd name="T21" fmla="*/ 0 h 370"/>
                  <a:gd name="T22" fmla="*/ 329 w 329"/>
                  <a:gd name="T23" fmla="*/ 0 h 370"/>
                  <a:gd name="T24" fmla="*/ 329 w 329"/>
                  <a:gd name="T25" fmla="*/ 64 h 370"/>
                  <a:gd name="T26" fmla="*/ 191 w 329"/>
                  <a:gd name="T27" fmla="*/ 64 h 370"/>
                  <a:gd name="T28" fmla="*/ 96 w 329"/>
                  <a:gd name="T29" fmla="*/ 15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9" h="370">
                    <a:moveTo>
                      <a:pt x="96" y="150"/>
                    </a:moveTo>
                    <a:cubicBezTo>
                      <a:pt x="329" y="150"/>
                      <a:pt x="329" y="150"/>
                      <a:pt x="329" y="150"/>
                    </a:cubicBezTo>
                    <a:cubicBezTo>
                      <a:pt x="329" y="215"/>
                      <a:pt x="329" y="215"/>
                      <a:pt x="329" y="215"/>
                    </a:cubicBezTo>
                    <a:cubicBezTo>
                      <a:pt x="95" y="215"/>
                      <a:pt x="95" y="215"/>
                      <a:pt x="95" y="215"/>
                    </a:cubicBezTo>
                    <a:cubicBezTo>
                      <a:pt x="96" y="281"/>
                      <a:pt x="124" y="305"/>
                      <a:pt x="191" y="305"/>
                    </a:cubicBezTo>
                    <a:cubicBezTo>
                      <a:pt x="329" y="305"/>
                      <a:pt x="329" y="305"/>
                      <a:pt x="329" y="305"/>
                    </a:cubicBezTo>
                    <a:cubicBezTo>
                      <a:pt x="329" y="370"/>
                      <a:pt x="329" y="370"/>
                      <a:pt x="329" y="370"/>
                    </a:cubicBezTo>
                    <a:cubicBezTo>
                      <a:pt x="187" y="370"/>
                      <a:pt x="187" y="370"/>
                      <a:pt x="187" y="370"/>
                    </a:cubicBezTo>
                    <a:cubicBezTo>
                      <a:pt x="138" y="370"/>
                      <a:pt x="101" y="366"/>
                      <a:pt x="62" y="337"/>
                    </a:cubicBezTo>
                    <a:cubicBezTo>
                      <a:pt x="20" y="307"/>
                      <a:pt x="0" y="259"/>
                      <a:pt x="0" y="191"/>
                    </a:cubicBezTo>
                    <a:cubicBezTo>
                      <a:pt x="0" y="61"/>
                      <a:pt x="60" y="0"/>
                      <a:pt x="189" y="0"/>
                    </a:cubicBezTo>
                    <a:cubicBezTo>
                      <a:pt x="329" y="0"/>
                      <a:pt x="329" y="0"/>
                      <a:pt x="329" y="0"/>
                    </a:cubicBezTo>
                    <a:cubicBezTo>
                      <a:pt x="329" y="64"/>
                      <a:pt x="329" y="64"/>
                      <a:pt x="329" y="64"/>
                    </a:cubicBezTo>
                    <a:cubicBezTo>
                      <a:pt x="191" y="64"/>
                      <a:pt x="191" y="64"/>
                      <a:pt x="191" y="64"/>
                    </a:cubicBezTo>
                    <a:cubicBezTo>
                      <a:pt x="130" y="64"/>
                      <a:pt x="99" y="92"/>
                      <a:pt x="96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22">
                <a:extLst>
                  <a:ext uri="{FF2B5EF4-FFF2-40B4-BE49-F238E27FC236}">
                    <a16:creationId xmlns:a16="http://schemas.microsoft.com/office/drawing/2014/main" xmlns="" id="{6433C59A-C3DA-4E43-A0F8-16BAB6AB8D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59163" y="4737100"/>
                <a:ext cx="188913" cy="795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257FABB4-C710-468C-B0E6-7F8CE5F51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97834" y="314127"/>
              <a:ext cx="842010" cy="675926"/>
            </a:xfrm>
            <a:prstGeom prst="rect">
              <a:avLst/>
            </a:prstGeom>
          </p:spPr>
        </p:pic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DBFF7904-4230-4523-91D0-04798F3E25CC}"/>
              </a:ext>
            </a:extLst>
          </p:cNvPr>
          <p:cNvSpPr txBox="1"/>
          <p:nvPr/>
        </p:nvSpPr>
        <p:spPr>
          <a:xfrm>
            <a:off x="4684545" y="5870454"/>
            <a:ext cx="2832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/>
            <a:r>
              <a:rPr lang="en-US" altLang="zh-CN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眼界大开</a:t>
            </a:r>
            <a:r>
              <a:rPr lang="en-US" altLang="zh-CN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32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山, 草, 户外&#10;&#10;已生成极高可信度的说明">
            <a:extLst>
              <a:ext uri="{FF2B5EF4-FFF2-40B4-BE49-F238E27FC236}">
                <a16:creationId xmlns:a16="http://schemas.microsoft.com/office/drawing/2014/main" xmlns="" id="{CC2CF253-CB97-4F53-8D9F-E0B19A754D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7341591-812A-4501-9B17-8A95AE423E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6E81DDD-2DD5-4693-B1AD-42C685DB3399}"/>
              </a:ext>
            </a:extLst>
          </p:cNvPr>
          <p:cNvSpPr txBox="1"/>
          <p:nvPr/>
        </p:nvSpPr>
        <p:spPr>
          <a:xfrm>
            <a:off x="873739" y="2743972"/>
            <a:ext cx="511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sz="36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6.1”</a:t>
            </a:r>
            <a:r>
              <a:rPr lang="en-US" altLang="zh-CN" sz="3600" spc="-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36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OLED </a:t>
            </a:r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全面屏</a:t>
            </a:r>
            <a:endParaRPr lang="zh-CN" altLang="en-US" sz="4000" spc="600" dirty="0">
              <a:solidFill>
                <a:schemeClr val="bg1"/>
              </a:solidFill>
              <a:latin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00235F9-7457-4BA1-A746-8021D0D35133}"/>
              </a:ext>
            </a:extLst>
          </p:cNvPr>
          <p:cNvSpPr txBox="1"/>
          <p:nvPr/>
        </p:nvSpPr>
        <p:spPr>
          <a:xfrm>
            <a:off x="874713" y="3906118"/>
            <a:ext cx="492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105% 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色域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76F34C2-FE18-4140-A6E0-2DC622A574D5}"/>
              </a:ext>
            </a:extLst>
          </p:cNvPr>
          <p:cNvSpPr txBox="1"/>
          <p:nvPr/>
        </p:nvSpPr>
        <p:spPr>
          <a:xfrm>
            <a:off x="874713" y="3510023"/>
            <a:ext cx="492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1:1000000 </a:t>
            </a:r>
            <a:r>
              <a:rPr lang="zh-CN" altLang="en-US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对比度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396E506-71A2-430A-B334-DD7BDB2EB4DF}"/>
              </a:ext>
            </a:extLst>
          </p:cNvPr>
          <p:cNvGrpSpPr/>
          <p:nvPr/>
        </p:nvGrpSpPr>
        <p:grpSpPr>
          <a:xfrm>
            <a:off x="7370903" y="719486"/>
            <a:ext cx="4369113" cy="8744571"/>
            <a:chOff x="7370903" y="719486"/>
            <a:chExt cx="4369113" cy="8744571"/>
          </a:xfr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2" name="图片 21" descr="图片包含 天空, 山, 草, 户外&#10;&#10;已生成极高可信度的说明">
              <a:extLst>
                <a:ext uri="{FF2B5EF4-FFF2-40B4-BE49-F238E27FC236}">
                  <a16:creationId xmlns:a16="http://schemas.microsoft.com/office/drawing/2014/main" xmlns="" id="{AD6BBF1C-4317-46DC-9080-C7ADCF0BC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4405" y="1253490"/>
              <a:ext cx="3427636" cy="5604510"/>
            </a:xfrm>
            <a:prstGeom prst="rect">
              <a:avLst/>
            </a:prstGeom>
          </p:spPr>
        </p:pic>
        <p:pic>
          <p:nvPicPr>
            <p:cNvPr id="21" name="图片 20" descr="图片包含 监视器, 屏幕, 电视, 电子产品&#10;&#10;已生成极高可信度的说明">
              <a:extLst>
                <a:ext uri="{FF2B5EF4-FFF2-40B4-BE49-F238E27FC236}">
                  <a16:creationId xmlns:a16="http://schemas.microsoft.com/office/drawing/2014/main" xmlns="" id="{3F794889-7E53-4524-AD90-F72A2241D7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843" r="20843" b="8295"/>
            <a:stretch/>
          </p:blipFill>
          <p:spPr>
            <a:xfrm rot="5400000">
              <a:off x="5183174" y="2907215"/>
              <a:ext cx="8744571" cy="4369113"/>
            </a:xfrm>
            <a:custGeom>
              <a:avLst/>
              <a:gdLst>
                <a:gd name="connsiteX0" fmla="*/ 545434 w 8744571"/>
                <a:gd name="connsiteY0" fmla="*/ 3636433 h 4369113"/>
                <a:gd name="connsiteX1" fmla="*/ 815978 w 8744571"/>
                <a:gd name="connsiteY1" fmla="*/ 3906656 h 4369113"/>
                <a:gd name="connsiteX2" fmla="*/ 5972348 w 8744571"/>
                <a:gd name="connsiteY2" fmla="*/ 3906656 h 4369113"/>
                <a:gd name="connsiteX3" fmla="*/ 6106180 w 8744571"/>
                <a:gd name="connsiteY3" fmla="*/ 3906656 h 4369113"/>
                <a:gd name="connsiteX4" fmla="*/ 7585152 w 8744571"/>
                <a:gd name="connsiteY4" fmla="*/ 3906656 h 4369113"/>
                <a:gd name="connsiteX5" fmla="*/ 7718393 w 8744571"/>
                <a:gd name="connsiteY5" fmla="*/ 3773573 h 4369113"/>
                <a:gd name="connsiteX6" fmla="*/ 7718393 w 8744571"/>
                <a:gd name="connsiteY6" fmla="*/ 616162 h 4369113"/>
                <a:gd name="connsiteX7" fmla="*/ 7585152 w 8744571"/>
                <a:gd name="connsiteY7" fmla="*/ 483079 h 4369113"/>
                <a:gd name="connsiteX8" fmla="*/ 6106180 w 8744571"/>
                <a:gd name="connsiteY8" fmla="*/ 483079 h 4369113"/>
                <a:gd name="connsiteX9" fmla="*/ 5972348 w 8744571"/>
                <a:gd name="connsiteY9" fmla="*/ 483079 h 4369113"/>
                <a:gd name="connsiteX10" fmla="*/ 815978 w 8744571"/>
                <a:gd name="connsiteY10" fmla="*/ 483079 h 4369113"/>
                <a:gd name="connsiteX11" fmla="*/ 545434 w 8744571"/>
                <a:gd name="connsiteY11" fmla="*/ 753302 h 4369113"/>
                <a:gd name="connsiteX12" fmla="*/ 545434 w 8744571"/>
                <a:gd name="connsiteY12" fmla="*/ 1454921 h 4369113"/>
                <a:gd name="connsiteX13" fmla="*/ 545434 w 8744571"/>
                <a:gd name="connsiteY13" fmla="*/ 1686783 h 4369113"/>
                <a:gd name="connsiteX14" fmla="*/ 605424 w 8744571"/>
                <a:gd name="connsiteY14" fmla="*/ 1777180 h 4369113"/>
                <a:gd name="connsiteX15" fmla="*/ 632287 w 8744571"/>
                <a:gd name="connsiteY15" fmla="*/ 1787230 h 4369113"/>
                <a:gd name="connsiteX16" fmla="*/ 682133 w 8744571"/>
                <a:gd name="connsiteY16" fmla="*/ 1797282 h 4369113"/>
                <a:gd name="connsiteX17" fmla="*/ 793378 w 8744571"/>
                <a:gd name="connsiteY17" fmla="*/ 1964913 h 4369113"/>
                <a:gd name="connsiteX18" fmla="*/ 793377 w 8744571"/>
                <a:gd name="connsiteY18" fmla="*/ 2420605 h 4369113"/>
                <a:gd name="connsiteX19" fmla="*/ 682132 w 8744571"/>
                <a:gd name="connsiteY19" fmla="*/ 2588236 h 4369113"/>
                <a:gd name="connsiteX20" fmla="*/ 632287 w 8744571"/>
                <a:gd name="connsiteY20" fmla="*/ 2598287 h 4369113"/>
                <a:gd name="connsiteX21" fmla="*/ 605424 w 8744571"/>
                <a:gd name="connsiteY21" fmla="*/ 2608338 h 4369113"/>
                <a:gd name="connsiteX22" fmla="*/ 545434 w 8744571"/>
                <a:gd name="connsiteY22" fmla="*/ 2698735 h 4369113"/>
                <a:gd name="connsiteX23" fmla="*/ 545434 w 8744571"/>
                <a:gd name="connsiteY23" fmla="*/ 2866526 h 4369113"/>
                <a:gd name="connsiteX24" fmla="*/ 0 w 8744571"/>
                <a:gd name="connsiteY24" fmla="*/ 4369113 h 4369113"/>
                <a:gd name="connsiteX25" fmla="*/ 0 w 8744571"/>
                <a:gd name="connsiteY25" fmla="*/ 0 h 4369113"/>
                <a:gd name="connsiteX26" fmla="*/ 8744571 w 8744571"/>
                <a:gd name="connsiteY26" fmla="*/ 0 h 4369113"/>
                <a:gd name="connsiteX27" fmla="*/ 8744571 w 8744571"/>
                <a:gd name="connsiteY27" fmla="*/ 4369113 h 4369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44571" h="4369113">
                  <a:moveTo>
                    <a:pt x="545434" y="3636433"/>
                  </a:moveTo>
                  <a:cubicBezTo>
                    <a:pt x="545434" y="3785673"/>
                    <a:pt x="666561" y="3906656"/>
                    <a:pt x="815978" y="3906656"/>
                  </a:cubicBezTo>
                  <a:lnTo>
                    <a:pt x="5972348" y="3906656"/>
                  </a:lnTo>
                  <a:lnTo>
                    <a:pt x="6106180" y="3906656"/>
                  </a:lnTo>
                  <a:lnTo>
                    <a:pt x="7585152" y="3906656"/>
                  </a:lnTo>
                  <a:cubicBezTo>
                    <a:pt x="7658740" y="3906656"/>
                    <a:pt x="7718393" y="3847073"/>
                    <a:pt x="7718393" y="3773573"/>
                  </a:cubicBezTo>
                  <a:lnTo>
                    <a:pt x="7718393" y="616162"/>
                  </a:lnTo>
                  <a:cubicBezTo>
                    <a:pt x="7718393" y="542662"/>
                    <a:pt x="7658740" y="483079"/>
                    <a:pt x="7585152" y="483079"/>
                  </a:cubicBezTo>
                  <a:lnTo>
                    <a:pt x="6106180" y="483079"/>
                  </a:lnTo>
                  <a:lnTo>
                    <a:pt x="5972348" y="483079"/>
                  </a:lnTo>
                  <a:lnTo>
                    <a:pt x="815978" y="483079"/>
                  </a:lnTo>
                  <a:cubicBezTo>
                    <a:pt x="666561" y="483079"/>
                    <a:pt x="545434" y="604062"/>
                    <a:pt x="545434" y="753302"/>
                  </a:cubicBezTo>
                  <a:lnTo>
                    <a:pt x="545434" y="1454921"/>
                  </a:lnTo>
                  <a:lnTo>
                    <a:pt x="545434" y="1686783"/>
                  </a:lnTo>
                  <a:cubicBezTo>
                    <a:pt x="545434" y="1727420"/>
                    <a:pt x="570170" y="1762287"/>
                    <a:pt x="605424" y="1777180"/>
                  </a:cubicBezTo>
                  <a:lnTo>
                    <a:pt x="632287" y="1787230"/>
                  </a:lnTo>
                  <a:lnTo>
                    <a:pt x="682133" y="1797282"/>
                  </a:lnTo>
                  <a:cubicBezTo>
                    <a:pt x="747507" y="1824900"/>
                    <a:pt x="793378" y="1889556"/>
                    <a:pt x="793378" y="1964913"/>
                  </a:cubicBezTo>
                  <a:lnTo>
                    <a:pt x="793377" y="2420605"/>
                  </a:lnTo>
                  <a:cubicBezTo>
                    <a:pt x="793377" y="2495962"/>
                    <a:pt x="747506" y="2560618"/>
                    <a:pt x="682132" y="2588236"/>
                  </a:cubicBezTo>
                  <a:lnTo>
                    <a:pt x="632287" y="2598287"/>
                  </a:lnTo>
                  <a:lnTo>
                    <a:pt x="605424" y="2608338"/>
                  </a:lnTo>
                  <a:cubicBezTo>
                    <a:pt x="570170" y="2623231"/>
                    <a:pt x="545434" y="2658098"/>
                    <a:pt x="545434" y="2698735"/>
                  </a:cubicBezTo>
                  <a:lnTo>
                    <a:pt x="545434" y="2866526"/>
                  </a:lnTo>
                  <a:close/>
                  <a:moveTo>
                    <a:pt x="0" y="4369113"/>
                  </a:moveTo>
                  <a:lnTo>
                    <a:pt x="0" y="0"/>
                  </a:lnTo>
                  <a:lnTo>
                    <a:pt x="8744571" y="0"/>
                  </a:lnTo>
                  <a:lnTo>
                    <a:pt x="8744571" y="43691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52518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电子产品&#10;&#10;已生成高可信度的说明">
            <a:extLst>
              <a:ext uri="{FF2B5EF4-FFF2-40B4-BE49-F238E27FC236}">
                <a16:creationId xmlns:a16="http://schemas.microsoft.com/office/drawing/2014/main" xmlns="" id="{105D509F-69E5-47E4-B9B9-5F048996F1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557" y="1650365"/>
            <a:ext cx="11847443" cy="52076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63A844E-C837-4A8E-BF68-18AD19C21784}"/>
              </a:ext>
            </a:extLst>
          </p:cNvPr>
          <p:cNvSpPr txBox="1"/>
          <p:nvPr/>
        </p:nvSpPr>
        <p:spPr>
          <a:xfrm>
            <a:off x="3824900" y="1044000"/>
            <a:ext cx="454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en-US" altLang="zh-CN" sz="36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IP67</a:t>
            </a:r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级防溅抗水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3DBD8CC-2A2F-4D64-9703-57C645A36547}"/>
              </a:ext>
            </a:extLst>
          </p:cNvPr>
          <p:cNvSpPr txBox="1"/>
          <p:nvPr/>
        </p:nvSpPr>
        <p:spPr>
          <a:xfrm>
            <a:off x="874714" y="1736725"/>
            <a:ext cx="10442574" cy="3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HUAWEI P20 Pro 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具备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IP67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级防水等级，精雕细琢，以实现防水，防溅和防尘功能。</a:t>
            </a:r>
          </a:p>
        </p:txBody>
      </p:sp>
    </p:spTree>
    <p:extLst>
      <p:ext uri="{BB962C8B-B14F-4D97-AF65-F5344CB8AC3E}">
        <p14:creationId xmlns:p14="http://schemas.microsoft.com/office/powerpoint/2010/main" val="408518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2A38"/>
            </a:gs>
            <a:gs pos="97000">
              <a:srgbClr val="12171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电子产品, 室内&#10;&#10;已生成极高可信度的说明">
            <a:extLst>
              <a:ext uri="{FF2B5EF4-FFF2-40B4-BE49-F238E27FC236}">
                <a16:creationId xmlns:a16="http://schemas.microsoft.com/office/drawing/2014/main" xmlns="" id="{1B62C91B-A681-43DE-B308-7F27289FEE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A0059BC-058B-4FB6-A8BC-C2A23CCC3113}"/>
              </a:ext>
            </a:extLst>
          </p:cNvPr>
          <p:cNvSpPr/>
          <p:nvPr/>
        </p:nvSpPr>
        <p:spPr>
          <a:xfrm>
            <a:off x="-3" y="0"/>
            <a:ext cx="12192000" cy="6858000"/>
          </a:xfrm>
          <a:prstGeom prst="rect">
            <a:avLst/>
          </a:prstGeom>
          <a:gradFill flip="none" rotWithShape="1">
            <a:gsLst>
              <a:gs pos="25000">
                <a:srgbClr val="000000">
                  <a:alpha val="70000"/>
                </a:srgbClr>
              </a:gs>
              <a:gs pos="0">
                <a:schemeClr val="tx1">
                  <a:alpha val="25000"/>
                </a:schemeClr>
              </a:gs>
              <a:gs pos="50000">
                <a:srgbClr val="000000">
                  <a:alpha val="70000"/>
                </a:srgbClr>
              </a:gs>
              <a:gs pos="75000">
                <a:srgbClr val="000000">
                  <a:alpha val="70000"/>
                </a:srgbClr>
              </a:gs>
              <a:gs pos="100000">
                <a:schemeClr val="tx1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637009B-87E7-4BAE-8F8B-A37D4DF7A227}"/>
              </a:ext>
            </a:extLst>
          </p:cNvPr>
          <p:cNvSpPr/>
          <p:nvPr/>
        </p:nvSpPr>
        <p:spPr>
          <a:xfrm>
            <a:off x="-4" y="0"/>
            <a:ext cx="12192000" cy="6858000"/>
          </a:xfrm>
          <a:prstGeom prst="rect">
            <a:avLst/>
          </a:prstGeom>
          <a:gradFill flip="none" rotWithShape="1">
            <a:gsLst>
              <a:gs pos="25000">
                <a:srgbClr val="121735">
                  <a:alpha val="25000"/>
                </a:srgbClr>
              </a:gs>
              <a:gs pos="0">
                <a:srgbClr val="121735">
                  <a:alpha val="50000"/>
                </a:srgbClr>
              </a:gs>
              <a:gs pos="50000">
                <a:srgbClr val="121735">
                  <a:alpha val="10000"/>
                </a:srgbClr>
              </a:gs>
              <a:gs pos="75000">
                <a:srgbClr val="121735">
                  <a:alpha val="25000"/>
                </a:srgbClr>
              </a:gs>
              <a:gs pos="100000">
                <a:srgbClr val="121735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99B5A5A-2DD2-45C1-9D4D-92D540137C69}"/>
              </a:ext>
            </a:extLst>
          </p:cNvPr>
          <p:cNvSpPr txBox="1"/>
          <p:nvPr/>
        </p:nvSpPr>
        <p:spPr>
          <a:xfrm>
            <a:off x="3263030" y="974291"/>
            <a:ext cx="5665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3200" spc="6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rPr>
              <a:t>麒麟</a:t>
            </a:r>
            <a:r>
              <a:rPr lang="en-US" altLang="zh-CN" sz="32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970</a:t>
            </a:r>
            <a:r>
              <a:rPr lang="zh-CN" altLang="en-US" sz="3200" spc="6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rPr>
              <a:t>，</a:t>
            </a:r>
            <a:r>
              <a:rPr lang="en-US" altLang="zh-CN" sz="36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AI</a:t>
            </a:r>
            <a:r>
              <a:rPr lang="en-US" altLang="zh-CN" sz="32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zh-CN" altLang="en-US" sz="3200" spc="6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rPr>
              <a:t>处理器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D07D180-50EC-4F41-9A55-3B347F6B6C68}"/>
              </a:ext>
            </a:extLst>
          </p:cNvPr>
          <p:cNvGrpSpPr/>
          <p:nvPr/>
        </p:nvGrpSpPr>
        <p:grpSpPr>
          <a:xfrm>
            <a:off x="874713" y="2635303"/>
            <a:ext cx="2648608" cy="1072056"/>
            <a:chOff x="1556231" y="2635303"/>
            <a:chExt cx="2648608" cy="107205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85F96A52-0429-4112-9458-22CD74B04CE1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F7A9B64-73A9-485B-9E68-C329B864AFB5}"/>
                </a:ext>
              </a:extLst>
            </p:cNvPr>
            <p:cNvSpPr txBox="1"/>
            <p:nvPr/>
          </p:nvSpPr>
          <p:spPr>
            <a:xfrm>
              <a:off x="1556231" y="3002054"/>
              <a:ext cx="2648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全新</a:t>
              </a:r>
              <a:r>
                <a:rPr lang="en-US" altLang="zh-CN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10nm</a:t>
              </a:r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工艺制程</a:t>
              </a:r>
              <a:endParaRPr lang="zh-CN" altLang="en-US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0553437-81A1-4CD2-A5C8-3694931C8286}"/>
              </a:ext>
            </a:extLst>
          </p:cNvPr>
          <p:cNvGrpSpPr/>
          <p:nvPr/>
        </p:nvGrpSpPr>
        <p:grpSpPr>
          <a:xfrm>
            <a:off x="4771694" y="2635303"/>
            <a:ext cx="2648608" cy="1072056"/>
            <a:chOff x="1556231" y="2635303"/>
            <a:chExt cx="2648608" cy="107205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4135C6B5-94B9-41A6-886F-C8FFF113F10C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2E27B74-94DA-4ED0-89B8-50A4C21820B4}"/>
                </a:ext>
              </a:extLst>
            </p:cNvPr>
            <p:cNvSpPr txBox="1"/>
            <p:nvPr/>
          </p:nvSpPr>
          <p:spPr>
            <a:xfrm>
              <a:off x="1556231" y="2820273"/>
              <a:ext cx="2648607" cy="702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ct val="130000"/>
                </a:lnSpc>
              </a:pPr>
              <a:r>
                <a:rPr lang="zh-CN" altLang="en-US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独立</a:t>
              </a:r>
              <a:r>
                <a:rPr lang="en-US" altLang="zh-CN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AI</a:t>
              </a:r>
              <a:r>
                <a:rPr lang="zh-CN" altLang="en-US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计算</a:t>
              </a:r>
              <a:r>
                <a:rPr lang="en-US" altLang="zh-CN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NPU</a:t>
              </a:r>
              <a:r>
                <a:rPr lang="zh-CN" altLang="en-US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处理</a:t>
              </a:r>
              <a:endParaRPr lang="en-US" altLang="zh-CN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  <a:p>
              <a:pPr algn="ctr" fontAlgn="base">
                <a:lnSpc>
                  <a:spcPct val="130000"/>
                </a:lnSpc>
              </a:pPr>
              <a:r>
                <a:rPr lang="zh-CN" altLang="en-US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微软雅黑 Light" panose="020B0502040204020203" pitchFamily="34" charset="-122"/>
                  <a:cs typeface="Ebrima" panose="02000000000000000000" pitchFamily="2" charset="0"/>
                </a:rPr>
                <a:t>单元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372D6BE-10AA-4EBB-8880-E4F800FA071B}"/>
              </a:ext>
            </a:extLst>
          </p:cNvPr>
          <p:cNvGrpSpPr/>
          <p:nvPr/>
        </p:nvGrpSpPr>
        <p:grpSpPr>
          <a:xfrm>
            <a:off x="8668675" y="2635303"/>
            <a:ext cx="2648608" cy="1072056"/>
            <a:chOff x="1556231" y="2635303"/>
            <a:chExt cx="2648608" cy="107205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3FEE83DA-87F0-4A69-85F8-342783F9CD74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A846A38-7FF1-4DC0-9662-52665DBAA85F}"/>
                </a:ext>
              </a:extLst>
            </p:cNvPr>
            <p:cNvSpPr txBox="1"/>
            <p:nvPr/>
          </p:nvSpPr>
          <p:spPr>
            <a:xfrm>
              <a:off x="1556231" y="3002054"/>
              <a:ext cx="2648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异步八核架构</a:t>
              </a:r>
              <a:endParaRPr lang="zh-CN" altLang="en-US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850C7FC-D57B-4988-B08B-0BB2672EAF0A}"/>
              </a:ext>
            </a:extLst>
          </p:cNvPr>
          <p:cNvGrpSpPr/>
          <p:nvPr/>
        </p:nvGrpSpPr>
        <p:grpSpPr>
          <a:xfrm>
            <a:off x="874713" y="4311703"/>
            <a:ext cx="2648608" cy="1072056"/>
            <a:chOff x="1556231" y="2635303"/>
            <a:chExt cx="2648608" cy="107205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EA37C7CC-6472-4CC7-ADA1-62AAFD41DE96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AF0D4E66-E9C6-4360-ADDB-718FA45E95C1}"/>
                </a:ext>
              </a:extLst>
            </p:cNvPr>
            <p:cNvSpPr txBox="1"/>
            <p:nvPr/>
          </p:nvSpPr>
          <p:spPr>
            <a:xfrm>
              <a:off x="1556231" y="3002054"/>
              <a:ext cx="2648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12</a:t>
              </a:r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核图像处理器</a:t>
              </a:r>
              <a:endParaRPr lang="zh-CN" altLang="en-US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DF70EDAA-9025-453C-A52B-49F8942BF28E}"/>
              </a:ext>
            </a:extLst>
          </p:cNvPr>
          <p:cNvGrpSpPr/>
          <p:nvPr/>
        </p:nvGrpSpPr>
        <p:grpSpPr>
          <a:xfrm>
            <a:off x="4771694" y="4311703"/>
            <a:ext cx="2648608" cy="1072056"/>
            <a:chOff x="1556231" y="2635303"/>
            <a:chExt cx="2648608" cy="1072056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DFDF5D1E-0EEB-4756-8848-02A39D5A6BED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8AB02DD-8CB6-44EC-8F17-E58E8F0D891B}"/>
                </a:ext>
              </a:extLst>
            </p:cNvPr>
            <p:cNvSpPr txBox="1"/>
            <p:nvPr/>
          </p:nvSpPr>
          <p:spPr>
            <a:xfrm>
              <a:off x="1556231" y="3002054"/>
              <a:ext cx="2648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先进的双</a:t>
              </a:r>
              <a:r>
                <a:rPr lang="en-US" altLang="zh-CN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ISP </a:t>
              </a:r>
              <a:endParaRPr lang="zh-CN" altLang="en-US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2FD1E96-48C9-4DFB-A1A7-49C349DE64AE}"/>
              </a:ext>
            </a:extLst>
          </p:cNvPr>
          <p:cNvGrpSpPr/>
          <p:nvPr/>
        </p:nvGrpSpPr>
        <p:grpSpPr>
          <a:xfrm>
            <a:off x="8668675" y="4311703"/>
            <a:ext cx="2648608" cy="1072056"/>
            <a:chOff x="1556231" y="2635303"/>
            <a:chExt cx="2648608" cy="107205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FFAE7089-E0E0-4FF5-B007-2B102485C51F}"/>
                </a:ext>
              </a:extLst>
            </p:cNvPr>
            <p:cNvSpPr/>
            <p:nvPr/>
          </p:nvSpPr>
          <p:spPr>
            <a:xfrm>
              <a:off x="1556232" y="2635303"/>
              <a:ext cx="2648607" cy="1072056"/>
            </a:xfrm>
            <a:prstGeom prst="roundRect">
              <a:avLst>
                <a:gd name="adj" fmla="val 3922"/>
              </a:avLst>
            </a:prstGeom>
            <a:solidFill>
              <a:schemeClr val="bg1">
                <a:alpha val="10000"/>
              </a:schemeClr>
            </a:solidFill>
            <a:ln>
              <a:solidFill>
                <a:schemeClr val="bg1">
                  <a:alpha val="80000"/>
                </a:schemeClr>
              </a:solidFill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17FBA7A-EA7F-43DE-92FF-19935ECE84EA}"/>
                </a:ext>
              </a:extLst>
            </p:cNvPr>
            <p:cNvSpPr txBox="1"/>
            <p:nvPr/>
          </p:nvSpPr>
          <p:spPr>
            <a:xfrm>
              <a:off x="1556231" y="3002054"/>
              <a:ext cx="2648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1600" spc="15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4.5G LTE</a:t>
              </a:r>
              <a:r>
                <a:rPr lang="zh-CN" altLang="en-US" sz="1600" spc="1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Ebrima" panose="02000000000000000000" pitchFamily="2" charset="0"/>
                </a:rPr>
                <a:t>网络</a:t>
              </a:r>
              <a:endParaRPr lang="zh-CN" altLang="en-US" sz="16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447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2C0FE31-0859-41A7-A324-CAC61FF6F1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8388" y="1956644"/>
            <a:ext cx="2488018" cy="2304741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40000"/>
              </a:prstClr>
            </a:outerShdw>
            <a:reflection blurRad="63500" stA="52000" endA="300" endPos="35000" dir="5400000" sy="-100000" algn="bl" rotWithShape="0"/>
          </a:effectLst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55C0E894-1554-4C19-9619-A657BF3E7C55}"/>
              </a:ext>
            </a:extLst>
          </p:cNvPr>
          <p:cNvGrpSpPr/>
          <p:nvPr/>
        </p:nvGrpSpPr>
        <p:grpSpPr>
          <a:xfrm>
            <a:off x="4331884" y="2955955"/>
            <a:ext cx="465536" cy="465536"/>
            <a:chOff x="5058467" y="2968466"/>
            <a:chExt cx="758582" cy="758582"/>
          </a:xfrm>
          <a:effectLst/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B83DE30-5870-471F-AF14-C66221D25041}"/>
                </a:ext>
              </a:extLst>
            </p:cNvPr>
            <p:cNvCxnSpPr/>
            <p:nvPr/>
          </p:nvCxnSpPr>
          <p:spPr>
            <a:xfrm>
              <a:off x="5437758" y="2968466"/>
              <a:ext cx="0" cy="758582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506169B8-702D-47A3-A4C8-22338DDA20C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437758" y="2968467"/>
              <a:ext cx="0" cy="758582"/>
            </a:xfrm>
            <a:prstGeom prst="line">
              <a:avLst/>
            </a:prstGeom>
            <a:ln w="635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5C29BC7-4755-4FCC-8F8E-E415D51B334E}"/>
              </a:ext>
            </a:extLst>
          </p:cNvPr>
          <p:cNvGrpSpPr/>
          <p:nvPr/>
        </p:nvGrpSpPr>
        <p:grpSpPr>
          <a:xfrm>
            <a:off x="5871035" y="2791759"/>
            <a:ext cx="4400245" cy="936168"/>
            <a:chOff x="6021506" y="2791759"/>
            <a:chExt cx="4400245" cy="936168"/>
          </a:xfrm>
          <a:gradFill flip="none" rotWithShape="1">
            <a:gsLst>
              <a:gs pos="0">
                <a:srgbClr val="4AD6FF"/>
              </a:gs>
              <a:gs pos="97000">
                <a:schemeClr val="bg1"/>
              </a:gs>
            </a:gsLst>
            <a:lin ang="0" scaled="1"/>
            <a:tileRect/>
          </a:gradFill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A407C1BD-E50C-4B29-8E30-7E5B33F65D1C}"/>
                </a:ext>
              </a:extLst>
            </p:cNvPr>
            <p:cNvGrpSpPr/>
            <p:nvPr/>
          </p:nvGrpSpPr>
          <p:grpSpPr>
            <a:xfrm>
              <a:off x="6021506" y="2791759"/>
              <a:ext cx="2870791" cy="936168"/>
              <a:chOff x="5949668" y="1270374"/>
              <a:chExt cx="4829176" cy="1574800"/>
            </a:xfrm>
            <a:grpFill/>
            <a:effectLst>
              <a:outerShdw blurRad="317500" sx="102000" sy="102000" algn="ctr" rotWithShape="0">
                <a:prstClr val="black">
                  <a:alpha val="40000"/>
                </a:prstClr>
              </a:outerShdw>
              <a:reflection blurRad="63500" stA="50000" endA="300" endPos="55500" dist="546100" dir="5400000" sy="-100000" algn="bl" rotWithShape="0"/>
            </a:effectLst>
          </p:grpSpPr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xmlns="" id="{328D6A22-55BA-4DB5-B35F-E5C76F8C5A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83181" y="1270374"/>
                <a:ext cx="1541463" cy="1479550"/>
              </a:xfrm>
              <a:custGeom>
                <a:avLst/>
                <a:gdLst>
                  <a:gd name="T0" fmla="*/ 673 w 716"/>
                  <a:gd name="T1" fmla="*/ 86 h 688"/>
                  <a:gd name="T2" fmla="*/ 571 w 716"/>
                  <a:gd name="T3" fmla="*/ 224 h 688"/>
                  <a:gd name="T4" fmla="*/ 391 w 716"/>
                  <a:gd name="T5" fmla="*/ 466 h 688"/>
                  <a:gd name="T6" fmla="*/ 390 w 716"/>
                  <a:gd name="T7" fmla="*/ 493 h 688"/>
                  <a:gd name="T8" fmla="*/ 505 w 716"/>
                  <a:gd name="T9" fmla="*/ 647 h 688"/>
                  <a:gd name="T10" fmla="*/ 511 w 716"/>
                  <a:gd name="T11" fmla="*/ 677 h 688"/>
                  <a:gd name="T12" fmla="*/ 484 w 716"/>
                  <a:gd name="T13" fmla="*/ 687 h 688"/>
                  <a:gd name="T14" fmla="*/ 228 w 716"/>
                  <a:gd name="T15" fmla="*/ 687 h 688"/>
                  <a:gd name="T16" fmla="*/ 202 w 716"/>
                  <a:gd name="T17" fmla="*/ 675 h 688"/>
                  <a:gd name="T18" fmla="*/ 209 w 716"/>
                  <a:gd name="T19" fmla="*/ 649 h 688"/>
                  <a:gd name="T20" fmla="*/ 334 w 716"/>
                  <a:gd name="T21" fmla="*/ 480 h 688"/>
                  <a:gd name="T22" fmla="*/ 42 w 716"/>
                  <a:gd name="T23" fmla="*/ 86 h 688"/>
                  <a:gd name="T24" fmla="*/ 38 w 716"/>
                  <a:gd name="T25" fmla="*/ 87 h 688"/>
                  <a:gd name="T26" fmla="*/ 38 w 716"/>
                  <a:gd name="T27" fmla="*/ 108 h 688"/>
                  <a:gd name="T28" fmla="*/ 38 w 716"/>
                  <a:gd name="T29" fmla="*/ 652 h 688"/>
                  <a:gd name="T30" fmla="*/ 38 w 716"/>
                  <a:gd name="T31" fmla="*/ 662 h 688"/>
                  <a:gd name="T32" fmla="*/ 18 w 716"/>
                  <a:gd name="T33" fmla="*/ 686 h 688"/>
                  <a:gd name="T34" fmla="*/ 1 w 716"/>
                  <a:gd name="T35" fmla="*/ 662 h 688"/>
                  <a:gd name="T36" fmla="*/ 0 w 716"/>
                  <a:gd name="T37" fmla="*/ 330 h 688"/>
                  <a:gd name="T38" fmla="*/ 1 w 716"/>
                  <a:gd name="T39" fmla="*/ 36 h 688"/>
                  <a:gd name="T40" fmla="*/ 13 w 716"/>
                  <a:gd name="T41" fmla="*/ 8 h 688"/>
                  <a:gd name="T42" fmla="*/ 41 w 716"/>
                  <a:gd name="T43" fmla="*/ 23 h 688"/>
                  <a:gd name="T44" fmla="*/ 344 w 716"/>
                  <a:gd name="T45" fmla="*/ 430 h 688"/>
                  <a:gd name="T46" fmla="*/ 357 w 716"/>
                  <a:gd name="T47" fmla="*/ 447 h 688"/>
                  <a:gd name="T48" fmla="*/ 407 w 716"/>
                  <a:gd name="T49" fmla="*/ 381 h 688"/>
                  <a:gd name="T50" fmla="*/ 673 w 716"/>
                  <a:gd name="T51" fmla="*/ 23 h 688"/>
                  <a:gd name="T52" fmla="*/ 701 w 716"/>
                  <a:gd name="T53" fmla="*/ 6 h 688"/>
                  <a:gd name="T54" fmla="*/ 715 w 716"/>
                  <a:gd name="T55" fmla="*/ 36 h 688"/>
                  <a:gd name="T56" fmla="*/ 715 w 716"/>
                  <a:gd name="T57" fmla="*/ 656 h 688"/>
                  <a:gd name="T58" fmla="*/ 714 w 716"/>
                  <a:gd name="T59" fmla="*/ 672 h 688"/>
                  <a:gd name="T60" fmla="*/ 696 w 716"/>
                  <a:gd name="T61" fmla="*/ 686 h 688"/>
                  <a:gd name="T62" fmla="*/ 678 w 716"/>
                  <a:gd name="T63" fmla="*/ 671 h 688"/>
                  <a:gd name="T64" fmla="*/ 677 w 716"/>
                  <a:gd name="T65" fmla="*/ 654 h 688"/>
                  <a:gd name="T66" fmla="*/ 677 w 716"/>
                  <a:gd name="T67" fmla="*/ 114 h 688"/>
                  <a:gd name="T68" fmla="*/ 677 w 716"/>
                  <a:gd name="T69" fmla="*/ 88 h 688"/>
                  <a:gd name="T70" fmla="*/ 673 w 716"/>
                  <a:gd name="T71" fmla="*/ 86 h 688"/>
                  <a:gd name="T72" fmla="*/ 255 w 716"/>
                  <a:gd name="T73" fmla="*/ 648 h 688"/>
                  <a:gd name="T74" fmla="*/ 459 w 716"/>
                  <a:gd name="T75" fmla="*/ 648 h 688"/>
                  <a:gd name="T76" fmla="*/ 357 w 716"/>
                  <a:gd name="T77" fmla="*/ 511 h 688"/>
                  <a:gd name="T78" fmla="*/ 255 w 716"/>
                  <a:gd name="T79" fmla="*/ 64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16" h="688">
                    <a:moveTo>
                      <a:pt x="673" y="86"/>
                    </a:moveTo>
                    <a:cubicBezTo>
                      <a:pt x="639" y="132"/>
                      <a:pt x="605" y="178"/>
                      <a:pt x="571" y="224"/>
                    </a:cubicBezTo>
                    <a:cubicBezTo>
                      <a:pt x="511" y="304"/>
                      <a:pt x="451" y="385"/>
                      <a:pt x="391" y="466"/>
                    </a:cubicBezTo>
                    <a:cubicBezTo>
                      <a:pt x="383" y="476"/>
                      <a:pt x="382" y="483"/>
                      <a:pt x="390" y="493"/>
                    </a:cubicBezTo>
                    <a:cubicBezTo>
                      <a:pt x="429" y="544"/>
                      <a:pt x="467" y="595"/>
                      <a:pt x="505" y="647"/>
                    </a:cubicBezTo>
                    <a:cubicBezTo>
                      <a:pt x="510" y="655"/>
                      <a:pt x="515" y="669"/>
                      <a:pt x="511" y="677"/>
                    </a:cubicBezTo>
                    <a:cubicBezTo>
                      <a:pt x="509" y="683"/>
                      <a:pt x="494" y="687"/>
                      <a:pt x="484" y="687"/>
                    </a:cubicBezTo>
                    <a:cubicBezTo>
                      <a:pt x="399" y="688"/>
                      <a:pt x="314" y="687"/>
                      <a:pt x="228" y="687"/>
                    </a:cubicBezTo>
                    <a:cubicBezTo>
                      <a:pt x="219" y="686"/>
                      <a:pt x="206" y="682"/>
                      <a:pt x="202" y="675"/>
                    </a:cubicBezTo>
                    <a:cubicBezTo>
                      <a:pt x="199" y="670"/>
                      <a:pt x="204" y="656"/>
                      <a:pt x="209" y="649"/>
                    </a:cubicBezTo>
                    <a:cubicBezTo>
                      <a:pt x="250" y="592"/>
                      <a:pt x="292" y="536"/>
                      <a:pt x="334" y="480"/>
                    </a:cubicBezTo>
                    <a:cubicBezTo>
                      <a:pt x="236" y="348"/>
                      <a:pt x="139" y="217"/>
                      <a:pt x="42" y="86"/>
                    </a:cubicBezTo>
                    <a:cubicBezTo>
                      <a:pt x="41" y="87"/>
                      <a:pt x="39" y="87"/>
                      <a:pt x="38" y="87"/>
                    </a:cubicBezTo>
                    <a:cubicBezTo>
                      <a:pt x="38" y="94"/>
                      <a:pt x="38" y="101"/>
                      <a:pt x="38" y="108"/>
                    </a:cubicBezTo>
                    <a:cubicBezTo>
                      <a:pt x="38" y="289"/>
                      <a:pt x="38" y="471"/>
                      <a:pt x="38" y="652"/>
                    </a:cubicBezTo>
                    <a:cubicBezTo>
                      <a:pt x="38" y="655"/>
                      <a:pt x="38" y="659"/>
                      <a:pt x="38" y="662"/>
                    </a:cubicBezTo>
                    <a:cubicBezTo>
                      <a:pt x="37" y="675"/>
                      <a:pt x="33" y="687"/>
                      <a:pt x="18" y="686"/>
                    </a:cubicBezTo>
                    <a:cubicBezTo>
                      <a:pt x="3" y="686"/>
                      <a:pt x="1" y="674"/>
                      <a:pt x="1" y="662"/>
                    </a:cubicBezTo>
                    <a:cubicBezTo>
                      <a:pt x="1" y="551"/>
                      <a:pt x="0" y="441"/>
                      <a:pt x="0" y="330"/>
                    </a:cubicBezTo>
                    <a:cubicBezTo>
                      <a:pt x="0" y="232"/>
                      <a:pt x="0" y="134"/>
                      <a:pt x="1" y="36"/>
                    </a:cubicBezTo>
                    <a:cubicBezTo>
                      <a:pt x="1" y="26"/>
                      <a:pt x="6" y="12"/>
                      <a:pt x="13" y="8"/>
                    </a:cubicBezTo>
                    <a:cubicBezTo>
                      <a:pt x="26" y="0"/>
                      <a:pt x="34" y="13"/>
                      <a:pt x="41" y="23"/>
                    </a:cubicBezTo>
                    <a:cubicBezTo>
                      <a:pt x="142" y="159"/>
                      <a:pt x="243" y="294"/>
                      <a:pt x="344" y="430"/>
                    </a:cubicBezTo>
                    <a:cubicBezTo>
                      <a:pt x="348" y="435"/>
                      <a:pt x="352" y="440"/>
                      <a:pt x="357" y="447"/>
                    </a:cubicBezTo>
                    <a:cubicBezTo>
                      <a:pt x="375" y="424"/>
                      <a:pt x="391" y="402"/>
                      <a:pt x="407" y="381"/>
                    </a:cubicBezTo>
                    <a:cubicBezTo>
                      <a:pt x="496" y="261"/>
                      <a:pt x="584" y="142"/>
                      <a:pt x="673" y="23"/>
                    </a:cubicBezTo>
                    <a:cubicBezTo>
                      <a:pt x="680" y="13"/>
                      <a:pt x="687" y="1"/>
                      <a:pt x="701" y="6"/>
                    </a:cubicBezTo>
                    <a:cubicBezTo>
                      <a:pt x="716" y="11"/>
                      <a:pt x="715" y="24"/>
                      <a:pt x="715" y="36"/>
                    </a:cubicBezTo>
                    <a:cubicBezTo>
                      <a:pt x="715" y="243"/>
                      <a:pt x="715" y="449"/>
                      <a:pt x="715" y="656"/>
                    </a:cubicBezTo>
                    <a:cubicBezTo>
                      <a:pt x="715" y="661"/>
                      <a:pt x="716" y="668"/>
                      <a:pt x="714" y="672"/>
                    </a:cubicBezTo>
                    <a:cubicBezTo>
                      <a:pt x="709" y="678"/>
                      <a:pt x="702" y="686"/>
                      <a:pt x="696" y="686"/>
                    </a:cubicBezTo>
                    <a:cubicBezTo>
                      <a:pt x="690" y="686"/>
                      <a:pt x="682" y="678"/>
                      <a:pt x="678" y="671"/>
                    </a:cubicBezTo>
                    <a:cubicBezTo>
                      <a:pt x="675" y="667"/>
                      <a:pt x="677" y="660"/>
                      <a:pt x="677" y="654"/>
                    </a:cubicBezTo>
                    <a:cubicBezTo>
                      <a:pt x="677" y="474"/>
                      <a:pt x="677" y="294"/>
                      <a:pt x="677" y="114"/>
                    </a:cubicBezTo>
                    <a:cubicBezTo>
                      <a:pt x="677" y="105"/>
                      <a:pt x="677" y="96"/>
                      <a:pt x="677" y="88"/>
                    </a:cubicBezTo>
                    <a:cubicBezTo>
                      <a:pt x="676" y="87"/>
                      <a:pt x="674" y="87"/>
                      <a:pt x="673" y="86"/>
                    </a:cubicBezTo>
                    <a:close/>
                    <a:moveTo>
                      <a:pt x="255" y="648"/>
                    </a:moveTo>
                    <a:cubicBezTo>
                      <a:pt x="324" y="648"/>
                      <a:pt x="390" y="648"/>
                      <a:pt x="459" y="648"/>
                    </a:cubicBezTo>
                    <a:cubicBezTo>
                      <a:pt x="424" y="601"/>
                      <a:pt x="392" y="557"/>
                      <a:pt x="357" y="511"/>
                    </a:cubicBezTo>
                    <a:cubicBezTo>
                      <a:pt x="323" y="557"/>
                      <a:pt x="290" y="601"/>
                      <a:pt x="255" y="6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xmlns="" id="{4EC1C83E-A103-45D5-846D-6100F76AE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668" y="1289424"/>
                <a:ext cx="1163638" cy="1465263"/>
              </a:xfrm>
              <a:custGeom>
                <a:avLst/>
                <a:gdLst>
                  <a:gd name="T0" fmla="*/ 37 w 540"/>
                  <a:gd name="T1" fmla="*/ 37 h 681"/>
                  <a:gd name="T2" fmla="*/ 37 w 540"/>
                  <a:gd name="T3" fmla="*/ 321 h 681"/>
                  <a:gd name="T4" fmla="*/ 62 w 540"/>
                  <a:gd name="T5" fmla="*/ 321 h 681"/>
                  <a:gd name="T6" fmla="*/ 504 w 540"/>
                  <a:gd name="T7" fmla="*/ 321 h 681"/>
                  <a:gd name="T8" fmla="*/ 540 w 540"/>
                  <a:gd name="T9" fmla="*/ 339 h 681"/>
                  <a:gd name="T10" fmla="*/ 505 w 540"/>
                  <a:gd name="T11" fmla="*/ 358 h 681"/>
                  <a:gd name="T12" fmla="*/ 67 w 540"/>
                  <a:gd name="T13" fmla="*/ 358 h 681"/>
                  <a:gd name="T14" fmla="*/ 38 w 540"/>
                  <a:gd name="T15" fmla="*/ 358 h 681"/>
                  <a:gd name="T16" fmla="*/ 38 w 540"/>
                  <a:gd name="T17" fmla="*/ 641 h 681"/>
                  <a:gd name="T18" fmla="*/ 62 w 540"/>
                  <a:gd name="T19" fmla="*/ 641 h 681"/>
                  <a:gd name="T20" fmla="*/ 506 w 540"/>
                  <a:gd name="T21" fmla="*/ 641 h 681"/>
                  <a:gd name="T22" fmla="*/ 540 w 540"/>
                  <a:gd name="T23" fmla="*/ 659 h 681"/>
                  <a:gd name="T24" fmla="*/ 507 w 540"/>
                  <a:gd name="T25" fmla="*/ 678 h 681"/>
                  <a:gd name="T26" fmla="*/ 33 w 540"/>
                  <a:gd name="T27" fmla="*/ 678 h 681"/>
                  <a:gd name="T28" fmla="*/ 0 w 540"/>
                  <a:gd name="T29" fmla="*/ 645 h 681"/>
                  <a:gd name="T30" fmla="*/ 0 w 540"/>
                  <a:gd name="T31" fmla="*/ 33 h 681"/>
                  <a:gd name="T32" fmla="*/ 32 w 540"/>
                  <a:gd name="T33" fmla="*/ 1 h 681"/>
                  <a:gd name="T34" fmla="*/ 506 w 540"/>
                  <a:gd name="T35" fmla="*/ 1 h 681"/>
                  <a:gd name="T36" fmla="*/ 526 w 540"/>
                  <a:gd name="T37" fmla="*/ 3 h 681"/>
                  <a:gd name="T38" fmla="*/ 539 w 540"/>
                  <a:gd name="T39" fmla="*/ 19 h 681"/>
                  <a:gd name="T40" fmla="*/ 525 w 540"/>
                  <a:gd name="T41" fmla="*/ 37 h 681"/>
                  <a:gd name="T42" fmla="*/ 507 w 540"/>
                  <a:gd name="T43" fmla="*/ 38 h 681"/>
                  <a:gd name="T44" fmla="*/ 65 w 540"/>
                  <a:gd name="T45" fmla="*/ 37 h 681"/>
                  <a:gd name="T46" fmla="*/ 37 w 540"/>
                  <a:gd name="T47" fmla="*/ 37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0" h="681">
                    <a:moveTo>
                      <a:pt x="37" y="37"/>
                    </a:moveTo>
                    <a:cubicBezTo>
                      <a:pt x="37" y="133"/>
                      <a:pt x="37" y="225"/>
                      <a:pt x="37" y="321"/>
                    </a:cubicBezTo>
                    <a:cubicBezTo>
                      <a:pt x="45" y="321"/>
                      <a:pt x="54" y="321"/>
                      <a:pt x="62" y="321"/>
                    </a:cubicBezTo>
                    <a:cubicBezTo>
                      <a:pt x="209" y="321"/>
                      <a:pt x="357" y="321"/>
                      <a:pt x="504" y="321"/>
                    </a:cubicBezTo>
                    <a:cubicBezTo>
                      <a:pt x="519" y="321"/>
                      <a:pt x="539" y="317"/>
                      <a:pt x="540" y="339"/>
                    </a:cubicBezTo>
                    <a:cubicBezTo>
                      <a:pt x="540" y="362"/>
                      <a:pt x="520" y="358"/>
                      <a:pt x="505" y="358"/>
                    </a:cubicBezTo>
                    <a:cubicBezTo>
                      <a:pt x="359" y="358"/>
                      <a:pt x="213" y="358"/>
                      <a:pt x="67" y="358"/>
                    </a:cubicBezTo>
                    <a:cubicBezTo>
                      <a:pt x="58" y="358"/>
                      <a:pt x="49" y="358"/>
                      <a:pt x="38" y="358"/>
                    </a:cubicBezTo>
                    <a:cubicBezTo>
                      <a:pt x="38" y="452"/>
                      <a:pt x="38" y="545"/>
                      <a:pt x="38" y="641"/>
                    </a:cubicBezTo>
                    <a:cubicBezTo>
                      <a:pt x="45" y="641"/>
                      <a:pt x="54" y="641"/>
                      <a:pt x="62" y="641"/>
                    </a:cubicBezTo>
                    <a:cubicBezTo>
                      <a:pt x="210" y="641"/>
                      <a:pt x="358" y="641"/>
                      <a:pt x="506" y="641"/>
                    </a:cubicBezTo>
                    <a:cubicBezTo>
                      <a:pt x="520" y="641"/>
                      <a:pt x="539" y="638"/>
                      <a:pt x="540" y="659"/>
                    </a:cubicBezTo>
                    <a:cubicBezTo>
                      <a:pt x="540" y="681"/>
                      <a:pt x="521" y="678"/>
                      <a:pt x="507" y="678"/>
                    </a:cubicBezTo>
                    <a:cubicBezTo>
                      <a:pt x="349" y="678"/>
                      <a:pt x="191" y="678"/>
                      <a:pt x="33" y="678"/>
                    </a:cubicBezTo>
                    <a:cubicBezTo>
                      <a:pt x="2" y="678"/>
                      <a:pt x="0" y="675"/>
                      <a:pt x="0" y="645"/>
                    </a:cubicBezTo>
                    <a:cubicBezTo>
                      <a:pt x="0" y="441"/>
                      <a:pt x="0" y="237"/>
                      <a:pt x="0" y="33"/>
                    </a:cubicBezTo>
                    <a:cubicBezTo>
                      <a:pt x="0" y="5"/>
                      <a:pt x="3" y="1"/>
                      <a:pt x="32" y="1"/>
                    </a:cubicBezTo>
                    <a:cubicBezTo>
                      <a:pt x="190" y="1"/>
                      <a:pt x="348" y="1"/>
                      <a:pt x="506" y="1"/>
                    </a:cubicBezTo>
                    <a:cubicBezTo>
                      <a:pt x="513" y="1"/>
                      <a:pt x="521" y="0"/>
                      <a:pt x="526" y="3"/>
                    </a:cubicBezTo>
                    <a:cubicBezTo>
                      <a:pt x="532" y="6"/>
                      <a:pt x="540" y="14"/>
                      <a:pt x="539" y="19"/>
                    </a:cubicBezTo>
                    <a:cubicBezTo>
                      <a:pt x="538" y="26"/>
                      <a:pt x="531" y="33"/>
                      <a:pt x="525" y="37"/>
                    </a:cubicBezTo>
                    <a:cubicBezTo>
                      <a:pt x="520" y="40"/>
                      <a:pt x="513" y="38"/>
                      <a:pt x="507" y="38"/>
                    </a:cubicBezTo>
                    <a:cubicBezTo>
                      <a:pt x="360" y="38"/>
                      <a:pt x="212" y="38"/>
                      <a:pt x="65" y="37"/>
                    </a:cubicBezTo>
                    <a:cubicBezTo>
                      <a:pt x="56" y="37"/>
                      <a:pt x="48" y="37"/>
                      <a:pt x="3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xmlns="" id="{9AC51A9B-B8E8-45AB-AD3C-F90FA24D0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618" y="1275136"/>
                <a:ext cx="1141413" cy="1570038"/>
              </a:xfrm>
              <a:custGeom>
                <a:avLst/>
                <a:gdLst>
                  <a:gd name="T0" fmla="*/ 2 w 530"/>
                  <a:gd name="T1" fmla="*/ 256 h 730"/>
                  <a:gd name="T2" fmla="*/ 2 w 530"/>
                  <a:gd name="T3" fmla="*/ 30 h 730"/>
                  <a:gd name="T4" fmla="*/ 17 w 530"/>
                  <a:gd name="T5" fmla="*/ 4 h 730"/>
                  <a:gd name="T6" fmla="*/ 40 w 530"/>
                  <a:gd name="T7" fmla="*/ 20 h 730"/>
                  <a:gd name="T8" fmla="*/ 40 w 530"/>
                  <a:gd name="T9" fmla="*/ 42 h 730"/>
                  <a:gd name="T10" fmla="*/ 40 w 530"/>
                  <a:gd name="T11" fmla="*/ 458 h 730"/>
                  <a:gd name="T12" fmla="*/ 224 w 530"/>
                  <a:gd name="T13" fmla="*/ 671 h 730"/>
                  <a:gd name="T14" fmla="*/ 479 w 530"/>
                  <a:gd name="T15" fmla="*/ 519 h 730"/>
                  <a:gd name="T16" fmla="*/ 486 w 530"/>
                  <a:gd name="T17" fmla="*/ 468 h 730"/>
                  <a:gd name="T18" fmla="*/ 486 w 530"/>
                  <a:gd name="T19" fmla="*/ 40 h 730"/>
                  <a:gd name="T20" fmla="*/ 487 w 530"/>
                  <a:gd name="T21" fmla="*/ 24 h 730"/>
                  <a:gd name="T22" fmla="*/ 506 w 530"/>
                  <a:gd name="T23" fmla="*/ 4 h 730"/>
                  <a:gd name="T24" fmla="*/ 526 w 530"/>
                  <a:gd name="T25" fmla="*/ 23 h 730"/>
                  <a:gd name="T26" fmla="*/ 527 w 530"/>
                  <a:gd name="T27" fmla="*/ 43 h 730"/>
                  <a:gd name="T28" fmla="*/ 527 w 530"/>
                  <a:gd name="T29" fmla="*/ 447 h 730"/>
                  <a:gd name="T30" fmla="*/ 299 w 530"/>
                  <a:gd name="T31" fmla="*/ 712 h 730"/>
                  <a:gd name="T32" fmla="*/ 4 w 530"/>
                  <a:gd name="T33" fmla="*/ 496 h 730"/>
                  <a:gd name="T34" fmla="*/ 2 w 530"/>
                  <a:gd name="T35" fmla="*/ 392 h 730"/>
                  <a:gd name="T36" fmla="*/ 2 w 530"/>
                  <a:gd name="T37" fmla="*/ 256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0" h="730">
                    <a:moveTo>
                      <a:pt x="2" y="256"/>
                    </a:moveTo>
                    <a:cubicBezTo>
                      <a:pt x="2" y="181"/>
                      <a:pt x="2" y="105"/>
                      <a:pt x="2" y="30"/>
                    </a:cubicBezTo>
                    <a:cubicBezTo>
                      <a:pt x="2" y="18"/>
                      <a:pt x="3" y="6"/>
                      <a:pt x="17" y="4"/>
                    </a:cubicBezTo>
                    <a:cubicBezTo>
                      <a:pt x="30" y="1"/>
                      <a:pt x="38" y="7"/>
                      <a:pt x="40" y="20"/>
                    </a:cubicBezTo>
                    <a:cubicBezTo>
                      <a:pt x="41" y="27"/>
                      <a:pt x="40" y="35"/>
                      <a:pt x="40" y="42"/>
                    </a:cubicBezTo>
                    <a:cubicBezTo>
                      <a:pt x="40" y="181"/>
                      <a:pt x="40" y="319"/>
                      <a:pt x="40" y="458"/>
                    </a:cubicBezTo>
                    <a:cubicBezTo>
                      <a:pt x="40" y="567"/>
                      <a:pt x="118" y="656"/>
                      <a:pt x="224" y="671"/>
                    </a:cubicBezTo>
                    <a:cubicBezTo>
                      <a:pt x="343" y="688"/>
                      <a:pt x="449" y="625"/>
                      <a:pt x="479" y="519"/>
                    </a:cubicBezTo>
                    <a:cubicBezTo>
                      <a:pt x="484" y="503"/>
                      <a:pt x="486" y="485"/>
                      <a:pt x="486" y="468"/>
                    </a:cubicBezTo>
                    <a:cubicBezTo>
                      <a:pt x="486" y="325"/>
                      <a:pt x="486" y="183"/>
                      <a:pt x="486" y="40"/>
                    </a:cubicBezTo>
                    <a:cubicBezTo>
                      <a:pt x="486" y="35"/>
                      <a:pt x="484" y="28"/>
                      <a:pt x="487" y="24"/>
                    </a:cubicBezTo>
                    <a:cubicBezTo>
                      <a:pt x="492" y="16"/>
                      <a:pt x="498" y="6"/>
                      <a:pt x="506" y="4"/>
                    </a:cubicBezTo>
                    <a:cubicBezTo>
                      <a:pt x="518" y="0"/>
                      <a:pt x="525" y="11"/>
                      <a:pt x="526" y="23"/>
                    </a:cubicBezTo>
                    <a:cubicBezTo>
                      <a:pt x="527" y="29"/>
                      <a:pt x="527" y="36"/>
                      <a:pt x="527" y="43"/>
                    </a:cubicBezTo>
                    <a:cubicBezTo>
                      <a:pt x="527" y="177"/>
                      <a:pt x="525" y="312"/>
                      <a:pt x="527" y="447"/>
                    </a:cubicBezTo>
                    <a:cubicBezTo>
                      <a:pt x="530" y="598"/>
                      <a:pt x="423" y="697"/>
                      <a:pt x="299" y="712"/>
                    </a:cubicBezTo>
                    <a:cubicBezTo>
                      <a:pt x="150" y="730"/>
                      <a:pt x="22" y="632"/>
                      <a:pt x="4" y="496"/>
                    </a:cubicBezTo>
                    <a:cubicBezTo>
                      <a:pt x="0" y="462"/>
                      <a:pt x="2" y="427"/>
                      <a:pt x="2" y="392"/>
                    </a:cubicBezTo>
                    <a:cubicBezTo>
                      <a:pt x="2" y="347"/>
                      <a:pt x="2" y="301"/>
                      <a:pt x="2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xmlns="" id="{71A20626-9838-4005-9FE8-B545CF576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5181" y="1283074"/>
                <a:ext cx="93663" cy="1465263"/>
              </a:xfrm>
              <a:custGeom>
                <a:avLst/>
                <a:gdLst>
                  <a:gd name="T0" fmla="*/ 2 w 43"/>
                  <a:gd name="T1" fmla="*/ 339 h 681"/>
                  <a:gd name="T2" fmla="*/ 2 w 43"/>
                  <a:gd name="T3" fmla="*/ 34 h 681"/>
                  <a:gd name="T4" fmla="*/ 3 w 43"/>
                  <a:gd name="T5" fmla="*/ 16 h 681"/>
                  <a:gd name="T6" fmla="*/ 19 w 43"/>
                  <a:gd name="T7" fmla="*/ 0 h 681"/>
                  <a:gd name="T8" fmla="*/ 40 w 43"/>
                  <a:gd name="T9" fmla="*/ 14 h 681"/>
                  <a:gd name="T10" fmla="*/ 41 w 43"/>
                  <a:gd name="T11" fmla="*/ 31 h 681"/>
                  <a:gd name="T12" fmla="*/ 41 w 43"/>
                  <a:gd name="T13" fmla="*/ 649 h 681"/>
                  <a:gd name="T14" fmla="*/ 40 w 43"/>
                  <a:gd name="T15" fmla="*/ 666 h 681"/>
                  <a:gd name="T16" fmla="*/ 20 w 43"/>
                  <a:gd name="T17" fmla="*/ 680 h 681"/>
                  <a:gd name="T18" fmla="*/ 3 w 43"/>
                  <a:gd name="T19" fmla="*/ 665 h 681"/>
                  <a:gd name="T20" fmla="*/ 2 w 43"/>
                  <a:gd name="T21" fmla="*/ 647 h 681"/>
                  <a:gd name="T22" fmla="*/ 2 w 43"/>
                  <a:gd name="T23" fmla="*/ 339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681">
                    <a:moveTo>
                      <a:pt x="2" y="339"/>
                    </a:moveTo>
                    <a:cubicBezTo>
                      <a:pt x="2" y="237"/>
                      <a:pt x="2" y="135"/>
                      <a:pt x="2" y="34"/>
                    </a:cubicBezTo>
                    <a:cubicBezTo>
                      <a:pt x="2" y="28"/>
                      <a:pt x="0" y="20"/>
                      <a:pt x="3" y="16"/>
                    </a:cubicBezTo>
                    <a:cubicBezTo>
                      <a:pt x="7" y="9"/>
                      <a:pt x="14" y="0"/>
                      <a:pt x="19" y="0"/>
                    </a:cubicBezTo>
                    <a:cubicBezTo>
                      <a:pt x="26" y="0"/>
                      <a:pt x="35" y="7"/>
                      <a:pt x="40" y="14"/>
                    </a:cubicBezTo>
                    <a:cubicBezTo>
                      <a:pt x="43" y="17"/>
                      <a:pt x="41" y="25"/>
                      <a:pt x="41" y="31"/>
                    </a:cubicBezTo>
                    <a:cubicBezTo>
                      <a:pt x="41" y="237"/>
                      <a:pt x="41" y="443"/>
                      <a:pt x="41" y="649"/>
                    </a:cubicBezTo>
                    <a:cubicBezTo>
                      <a:pt x="41" y="655"/>
                      <a:pt x="43" y="662"/>
                      <a:pt x="40" y="666"/>
                    </a:cubicBezTo>
                    <a:cubicBezTo>
                      <a:pt x="35" y="673"/>
                      <a:pt x="27" y="680"/>
                      <a:pt x="20" y="680"/>
                    </a:cubicBezTo>
                    <a:cubicBezTo>
                      <a:pt x="14" y="681"/>
                      <a:pt x="7" y="671"/>
                      <a:pt x="3" y="665"/>
                    </a:cubicBezTo>
                    <a:cubicBezTo>
                      <a:pt x="0" y="660"/>
                      <a:pt x="2" y="653"/>
                      <a:pt x="2" y="647"/>
                    </a:cubicBezTo>
                    <a:cubicBezTo>
                      <a:pt x="2" y="544"/>
                      <a:pt x="2" y="442"/>
                      <a:pt x="2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241C156-675B-4ED2-816C-1969CA753F6E}"/>
                </a:ext>
              </a:extLst>
            </p:cNvPr>
            <p:cNvGrpSpPr/>
            <p:nvPr/>
          </p:nvGrpSpPr>
          <p:grpSpPr>
            <a:xfrm>
              <a:off x="9360939" y="2814279"/>
              <a:ext cx="1060812" cy="856082"/>
              <a:chOff x="8031899" y="1443844"/>
              <a:chExt cx="1156542" cy="933337"/>
            </a:xfrm>
            <a:grpFill/>
            <a:effectLst>
              <a:reflection blurRad="63500" stA="50000" endA="300" endPos="55500" dist="622300" dir="5400000" sy="-100000" algn="bl" rotWithShape="0"/>
            </a:effectLst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9DB43F03-A11F-4D42-9100-4F05CF39C5B2}"/>
                  </a:ext>
                </a:extLst>
              </p:cNvPr>
              <p:cNvSpPr txBox="1"/>
              <p:nvPr/>
            </p:nvSpPr>
            <p:spPr>
              <a:xfrm>
                <a:off x="8031899" y="1443844"/>
                <a:ext cx="535276" cy="933337"/>
              </a:xfrm>
              <a:custGeom>
                <a:avLst/>
                <a:gdLst/>
                <a:ahLst/>
                <a:cxnLst/>
                <a:rect l="l" t="t" r="r" b="b"/>
                <a:pathLst>
                  <a:path w="535276" h="817324">
                    <a:moveTo>
                      <a:pt x="267757" y="79"/>
                    </a:moveTo>
                    <a:cubicBezTo>
                      <a:pt x="297475" y="841"/>
                      <a:pt x="325478" y="4651"/>
                      <a:pt x="351768" y="11509"/>
                    </a:cubicBezTo>
                    <a:cubicBezTo>
                      <a:pt x="378056" y="18367"/>
                      <a:pt x="401488" y="28654"/>
                      <a:pt x="422062" y="42370"/>
                    </a:cubicBezTo>
                    <a:cubicBezTo>
                      <a:pt x="447970" y="59134"/>
                      <a:pt x="468163" y="81232"/>
                      <a:pt x="482641" y="108664"/>
                    </a:cubicBezTo>
                    <a:cubicBezTo>
                      <a:pt x="497119" y="136096"/>
                      <a:pt x="503977" y="170005"/>
                      <a:pt x="503215" y="210391"/>
                    </a:cubicBezTo>
                    <a:cubicBezTo>
                      <a:pt x="502453" y="230965"/>
                      <a:pt x="499215" y="250777"/>
                      <a:pt x="493500" y="269827"/>
                    </a:cubicBezTo>
                    <a:cubicBezTo>
                      <a:pt x="487785" y="288877"/>
                      <a:pt x="478450" y="306022"/>
                      <a:pt x="465496" y="321262"/>
                    </a:cubicBezTo>
                    <a:cubicBezTo>
                      <a:pt x="454828" y="334216"/>
                      <a:pt x="440921" y="346408"/>
                      <a:pt x="423777" y="357838"/>
                    </a:cubicBezTo>
                    <a:cubicBezTo>
                      <a:pt x="406631" y="369268"/>
                      <a:pt x="386629" y="378031"/>
                      <a:pt x="363769" y="384127"/>
                    </a:cubicBezTo>
                    <a:cubicBezTo>
                      <a:pt x="407203" y="392509"/>
                      <a:pt x="442636" y="409273"/>
                      <a:pt x="470068" y="434419"/>
                    </a:cubicBezTo>
                    <a:cubicBezTo>
                      <a:pt x="490642" y="452707"/>
                      <a:pt x="506644" y="475186"/>
                      <a:pt x="518074" y="501856"/>
                    </a:cubicBezTo>
                    <a:cubicBezTo>
                      <a:pt x="529504" y="528526"/>
                      <a:pt x="535219" y="558244"/>
                      <a:pt x="535219" y="591010"/>
                    </a:cubicBezTo>
                    <a:cubicBezTo>
                      <a:pt x="535981" y="628348"/>
                      <a:pt x="529123" y="660733"/>
                      <a:pt x="514645" y="688165"/>
                    </a:cubicBezTo>
                    <a:cubicBezTo>
                      <a:pt x="500167" y="715597"/>
                      <a:pt x="480736" y="738457"/>
                      <a:pt x="456352" y="756745"/>
                    </a:cubicBezTo>
                    <a:cubicBezTo>
                      <a:pt x="429682" y="777319"/>
                      <a:pt x="398821" y="792559"/>
                      <a:pt x="363769" y="802465"/>
                    </a:cubicBezTo>
                    <a:cubicBezTo>
                      <a:pt x="328717" y="812371"/>
                      <a:pt x="292903" y="817324"/>
                      <a:pt x="256327" y="817324"/>
                    </a:cubicBezTo>
                    <a:cubicBezTo>
                      <a:pt x="215179" y="817324"/>
                      <a:pt x="177460" y="811609"/>
                      <a:pt x="143170" y="800179"/>
                    </a:cubicBezTo>
                    <a:cubicBezTo>
                      <a:pt x="108880" y="788749"/>
                      <a:pt x="79924" y="771223"/>
                      <a:pt x="56302" y="747601"/>
                    </a:cubicBezTo>
                    <a:cubicBezTo>
                      <a:pt x="38014" y="729313"/>
                      <a:pt x="23727" y="707025"/>
                      <a:pt x="13440" y="680736"/>
                    </a:cubicBezTo>
                    <a:cubicBezTo>
                      <a:pt x="3153" y="654447"/>
                      <a:pt x="-1229" y="624157"/>
                      <a:pt x="295" y="589867"/>
                    </a:cubicBezTo>
                    <a:cubicBezTo>
                      <a:pt x="1819" y="531193"/>
                      <a:pt x="20488" y="483187"/>
                      <a:pt x="56302" y="445849"/>
                    </a:cubicBezTo>
                    <a:cubicBezTo>
                      <a:pt x="82210" y="419179"/>
                      <a:pt x="115738" y="398986"/>
                      <a:pt x="156886" y="385270"/>
                    </a:cubicBezTo>
                    <a:cubicBezTo>
                      <a:pt x="114214" y="373840"/>
                      <a:pt x="81448" y="351361"/>
                      <a:pt x="58588" y="317833"/>
                    </a:cubicBezTo>
                    <a:cubicBezTo>
                      <a:pt x="47920" y="302593"/>
                      <a:pt x="39729" y="286210"/>
                      <a:pt x="34014" y="268684"/>
                    </a:cubicBezTo>
                    <a:cubicBezTo>
                      <a:pt x="28299" y="251158"/>
                      <a:pt x="25441" y="233251"/>
                      <a:pt x="25441" y="214963"/>
                    </a:cubicBezTo>
                    <a:cubicBezTo>
                      <a:pt x="24679" y="180673"/>
                      <a:pt x="30013" y="150765"/>
                      <a:pt x="41443" y="125238"/>
                    </a:cubicBezTo>
                    <a:cubicBezTo>
                      <a:pt x="52873" y="99711"/>
                      <a:pt x="68494" y="78184"/>
                      <a:pt x="88306" y="60658"/>
                    </a:cubicBezTo>
                    <a:cubicBezTo>
                      <a:pt x="111166" y="40084"/>
                      <a:pt x="138217" y="24654"/>
                      <a:pt x="169459" y="14367"/>
                    </a:cubicBezTo>
                    <a:cubicBezTo>
                      <a:pt x="200701" y="4080"/>
                      <a:pt x="233467" y="-683"/>
                      <a:pt x="267757" y="79"/>
                    </a:cubicBezTo>
                    <a:close/>
                    <a:moveTo>
                      <a:pt x="267757" y="44656"/>
                    </a:moveTo>
                    <a:cubicBezTo>
                      <a:pt x="238801" y="45418"/>
                      <a:pt x="212322" y="49228"/>
                      <a:pt x="188319" y="56086"/>
                    </a:cubicBezTo>
                    <a:cubicBezTo>
                      <a:pt x="164316" y="62944"/>
                      <a:pt x="143932" y="74755"/>
                      <a:pt x="127168" y="91519"/>
                    </a:cubicBezTo>
                    <a:cubicBezTo>
                      <a:pt x="111928" y="106759"/>
                      <a:pt x="100308" y="124476"/>
                      <a:pt x="92307" y="144669"/>
                    </a:cubicBezTo>
                    <a:cubicBezTo>
                      <a:pt x="84306" y="164862"/>
                      <a:pt x="80305" y="186007"/>
                      <a:pt x="80305" y="208105"/>
                    </a:cubicBezTo>
                    <a:cubicBezTo>
                      <a:pt x="80305" y="230965"/>
                      <a:pt x="84496" y="253063"/>
                      <a:pt x="92878" y="274399"/>
                    </a:cubicBezTo>
                    <a:cubicBezTo>
                      <a:pt x="101260" y="295735"/>
                      <a:pt x="114976" y="312880"/>
                      <a:pt x="134026" y="325834"/>
                    </a:cubicBezTo>
                    <a:cubicBezTo>
                      <a:pt x="152314" y="338788"/>
                      <a:pt x="173079" y="348123"/>
                      <a:pt x="196320" y="353838"/>
                    </a:cubicBezTo>
                    <a:cubicBezTo>
                      <a:pt x="219561" y="359553"/>
                      <a:pt x="243373" y="362410"/>
                      <a:pt x="267757" y="362410"/>
                    </a:cubicBezTo>
                    <a:cubicBezTo>
                      <a:pt x="294427" y="362410"/>
                      <a:pt x="320145" y="357838"/>
                      <a:pt x="344910" y="348694"/>
                    </a:cubicBezTo>
                    <a:cubicBezTo>
                      <a:pt x="369675" y="339550"/>
                      <a:pt x="390820" y="326215"/>
                      <a:pt x="408346" y="308689"/>
                    </a:cubicBezTo>
                    <a:cubicBezTo>
                      <a:pt x="433492" y="283543"/>
                      <a:pt x="447208" y="252301"/>
                      <a:pt x="449494" y="214963"/>
                    </a:cubicBezTo>
                    <a:cubicBezTo>
                      <a:pt x="451780" y="183721"/>
                      <a:pt x="447208" y="156670"/>
                      <a:pt x="435778" y="133810"/>
                    </a:cubicBezTo>
                    <a:cubicBezTo>
                      <a:pt x="424348" y="110950"/>
                      <a:pt x="408346" y="92281"/>
                      <a:pt x="387772" y="77803"/>
                    </a:cubicBezTo>
                    <a:cubicBezTo>
                      <a:pt x="371770" y="67135"/>
                      <a:pt x="353482" y="58753"/>
                      <a:pt x="332908" y="52657"/>
                    </a:cubicBezTo>
                    <a:cubicBezTo>
                      <a:pt x="312334" y="46561"/>
                      <a:pt x="290617" y="43894"/>
                      <a:pt x="267757" y="44656"/>
                    </a:cubicBezTo>
                    <a:close/>
                    <a:moveTo>
                      <a:pt x="267757" y="404701"/>
                    </a:moveTo>
                    <a:cubicBezTo>
                      <a:pt x="231943" y="404701"/>
                      <a:pt x="200130" y="409273"/>
                      <a:pt x="172317" y="418417"/>
                    </a:cubicBezTo>
                    <a:cubicBezTo>
                      <a:pt x="144504" y="427561"/>
                      <a:pt x="121072" y="442039"/>
                      <a:pt x="102022" y="461851"/>
                    </a:cubicBezTo>
                    <a:cubicBezTo>
                      <a:pt x="73066" y="492331"/>
                      <a:pt x="57445" y="535003"/>
                      <a:pt x="55159" y="589867"/>
                    </a:cubicBezTo>
                    <a:cubicBezTo>
                      <a:pt x="53635" y="620347"/>
                      <a:pt x="57255" y="646636"/>
                      <a:pt x="66018" y="668734"/>
                    </a:cubicBezTo>
                    <a:cubicBezTo>
                      <a:pt x="74781" y="690832"/>
                      <a:pt x="86782" y="709120"/>
                      <a:pt x="102022" y="723598"/>
                    </a:cubicBezTo>
                    <a:cubicBezTo>
                      <a:pt x="120310" y="741124"/>
                      <a:pt x="142980" y="753697"/>
                      <a:pt x="170031" y="761317"/>
                    </a:cubicBezTo>
                    <a:cubicBezTo>
                      <a:pt x="197082" y="768937"/>
                      <a:pt x="226990" y="772747"/>
                      <a:pt x="259756" y="772747"/>
                    </a:cubicBezTo>
                    <a:cubicBezTo>
                      <a:pt x="290236" y="772747"/>
                      <a:pt x="319192" y="768937"/>
                      <a:pt x="346624" y="761317"/>
                    </a:cubicBezTo>
                    <a:cubicBezTo>
                      <a:pt x="374056" y="753697"/>
                      <a:pt x="398059" y="741886"/>
                      <a:pt x="418633" y="725884"/>
                    </a:cubicBezTo>
                    <a:cubicBezTo>
                      <a:pt x="437683" y="710644"/>
                      <a:pt x="452733" y="692166"/>
                      <a:pt x="463781" y="670449"/>
                    </a:cubicBezTo>
                    <a:cubicBezTo>
                      <a:pt x="474831" y="648732"/>
                      <a:pt x="480736" y="622633"/>
                      <a:pt x="481498" y="592153"/>
                    </a:cubicBezTo>
                    <a:cubicBezTo>
                      <a:pt x="481498" y="565483"/>
                      <a:pt x="478069" y="542052"/>
                      <a:pt x="471211" y="521859"/>
                    </a:cubicBezTo>
                    <a:cubicBezTo>
                      <a:pt x="464353" y="501666"/>
                      <a:pt x="454447" y="483949"/>
                      <a:pt x="441493" y="468709"/>
                    </a:cubicBezTo>
                    <a:cubicBezTo>
                      <a:pt x="421681" y="446611"/>
                      <a:pt x="396916" y="430419"/>
                      <a:pt x="367198" y="420132"/>
                    </a:cubicBezTo>
                    <a:cubicBezTo>
                      <a:pt x="337480" y="409845"/>
                      <a:pt x="304333" y="404701"/>
                      <a:pt x="267757" y="4047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000" dirty="0">
                  <a:solidFill>
                    <a:schemeClr val="bg1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3E8B7C57-4A5D-4B07-AA82-3F902DEE226B}"/>
                  </a:ext>
                </a:extLst>
              </p:cNvPr>
              <p:cNvSpPr txBox="1"/>
              <p:nvPr/>
            </p:nvSpPr>
            <p:spPr>
              <a:xfrm>
                <a:off x="8902691" y="1461706"/>
                <a:ext cx="285750" cy="900616"/>
              </a:xfrm>
              <a:custGeom>
                <a:avLst/>
                <a:gdLst/>
                <a:ahLst/>
                <a:cxnLst/>
                <a:rect l="l" t="t" r="r" b="b"/>
                <a:pathLst>
                  <a:path w="285750" h="788670">
                    <a:moveTo>
                      <a:pt x="240030" y="0"/>
                    </a:moveTo>
                    <a:lnTo>
                      <a:pt x="285750" y="0"/>
                    </a:lnTo>
                    <a:lnTo>
                      <a:pt x="285750" y="788670"/>
                    </a:lnTo>
                    <a:lnTo>
                      <a:pt x="229743" y="788670"/>
                    </a:lnTo>
                    <a:lnTo>
                      <a:pt x="229743" y="84582"/>
                    </a:lnTo>
                    <a:cubicBezTo>
                      <a:pt x="196215" y="124968"/>
                      <a:pt x="158686" y="158877"/>
                      <a:pt x="117158" y="186309"/>
                    </a:cubicBezTo>
                    <a:cubicBezTo>
                      <a:pt x="75628" y="213741"/>
                      <a:pt x="36576" y="234696"/>
                      <a:pt x="0" y="249174"/>
                    </a:cubicBezTo>
                    <a:lnTo>
                      <a:pt x="0" y="198882"/>
                    </a:lnTo>
                    <a:cubicBezTo>
                      <a:pt x="43434" y="181356"/>
                      <a:pt x="86487" y="155639"/>
                      <a:pt x="129159" y="121730"/>
                    </a:cubicBezTo>
                    <a:cubicBezTo>
                      <a:pt x="171831" y="87821"/>
                      <a:pt x="208788" y="47244"/>
                      <a:pt x="2400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000" dirty="0">
                  <a:solidFill>
                    <a:schemeClr val="bg1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2078A137-21C8-4461-B25B-614993EDAB26}"/>
                  </a:ext>
                </a:extLst>
              </p:cNvPr>
              <p:cNvSpPr txBox="1"/>
              <p:nvPr/>
            </p:nvSpPr>
            <p:spPr>
              <a:xfrm>
                <a:off x="8673032" y="2267454"/>
                <a:ext cx="102870" cy="98298"/>
              </a:xfrm>
              <a:custGeom>
                <a:avLst/>
                <a:gdLst/>
                <a:ahLst/>
                <a:cxnLst/>
                <a:rect l="l" t="t" r="r" b="b"/>
                <a:pathLst>
                  <a:path w="102870" h="98298">
                    <a:moveTo>
                      <a:pt x="0" y="0"/>
                    </a:moveTo>
                    <a:lnTo>
                      <a:pt x="102870" y="0"/>
                    </a:lnTo>
                    <a:lnTo>
                      <a:pt x="102870" y="98298"/>
                    </a:lnTo>
                    <a:lnTo>
                      <a:pt x="0" y="982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000" dirty="0">
                  <a:solidFill>
                    <a:schemeClr val="bg1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98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09ADB7-288A-4BE5-9A61-B2C10FB39D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721"/>
            <a:ext cx="12178271" cy="685027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AAECF56-F9E0-4535-9EE8-D9150F9ED061}"/>
              </a:ext>
            </a:extLst>
          </p:cNvPr>
          <p:cNvGrpSpPr/>
          <p:nvPr/>
        </p:nvGrpSpPr>
        <p:grpSpPr>
          <a:xfrm>
            <a:off x="0" y="0"/>
            <a:ext cx="12205729" cy="6858000"/>
            <a:chOff x="-2199190" y="0"/>
            <a:chExt cx="12205729" cy="685800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0A092166-CE93-4664-9902-744AED322DD4}"/>
                </a:ext>
              </a:extLst>
            </p:cNvPr>
            <p:cNvSpPr/>
            <p:nvPr/>
          </p:nvSpPr>
          <p:spPr>
            <a:xfrm>
              <a:off x="-219919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4F1B44">
                    <a:alpha val="95000"/>
                  </a:srgbClr>
                </a:gs>
                <a:gs pos="39000">
                  <a:srgbClr val="3A1A5C">
                    <a:alpha val="90000"/>
                  </a:srgbClr>
                </a:gs>
                <a:gs pos="22000">
                  <a:srgbClr val="27124D">
                    <a:alpha val="90000"/>
                  </a:srgbClr>
                </a:gs>
                <a:gs pos="83000">
                  <a:srgbClr val="752C80">
                    <a:alpha val="90000"/>
                  </a:srgbClr>
                </a:gs>
                <a:gs pos="61000">
                  <a:srgbClr val="4C226A">
                    <a:alpha val="90000"/>
                  </a:srgbClr>
                </a:gs>
                <a:gs pos="91500">
                  <a:srgbClr val="521F5D">
                    <a:alpha val="90000"/>
                  </a:srgbClr>
                </a:gs>
                <a:gs pos="100000">
                  <a:srgbClr val="2F123A">
                    <a:alpha val="9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36A5C6C8-8ACA-4556-B596-C4D4A55C13FE}"/>
                </a:ext>
              </a:extLst>
            </p:cNvPr>
            <p:cNvSpPr/>
            <p:nvPr/>
          </p:nvSpPr>
          <p:spPr>
            <a:xfrm>
              <a:off x="-2185461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303265"/>
                </a:gs>
                <a:gs pos="44000">
                  <a:srgbClr val="21214B">
                    <a:alpha val="24000"/>
                  </a:srgbClr>
                </a:gs>
                <a:gs pos="22000">
                  <a:srgbClr val="38255B">
                    <a:alpha val="73000"/>
                  </a:srgbClr>
                </a:gs>
                <a:gs pos="83000">
                  <a:srgbClr val="0F061B">
                    <a:alpha val="37000"/>
                  </a:srgbClr>
                </a:gs>
                <a:gs pos="66000">
                  <a:srgbClr val="2E2348">
                    <a:alpha val="51000"/>
                  </a:srgbClr>
                </a:gs>
                <a:gs pos="100000">
                  <a:srgbClr val="0F061B">
                    <a:alpha val="24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54A2BF-D2A9-4022-BED1-893D8F0C424F}"/>
              </a:ext>
            </a:extLst>
          </p:cNvPr>
          <p:cNvGrpSpPr/>
          <p:nvPr/>
        </p:nvGrpSpPr>
        <p:grpSpPr>
          <a:xfrm>
            <a:off x="5674995" y="969877"/>
            <a:ext cx="842010" cy="2787591"/>
            <a:chOff x="5774056" y="1122045"/>
            <a:chExt cx="647699" cy="214429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B313581-8660-413F-9580-37B31982F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774056" y="1122045"/>
              <a:ext cx="647699" cy="1428750"/>
            </a:xfrm>
            <a:custGeom>
              <a:avLst/>
              <a:gdLst>
                <a:gd name="connsiteX0" fmla="*/ 323849 w 647699"/>
                <a:gd name="connsiteY0" fmla="*/ 0 h 1428750"/>
                <a:gd name="connsiteX1" fmla="*/ 647699 w 647699"/>
                <a:gd name="connsiteY1" fmla="*/ 323850 h 1428750"/>
                <a:gd name="connsiteX2" fmla="*/ 647699 w 647699"/>
                <a:gd name="connsiteY2" fmla="*/ 1104900 h 1428750"/>
                <a:gd name="connsiteX3" fmla="*/ 323849 w 647699"/>
                <a:gd name="connsiteY3" fmla="*/ 1428750 h 1428750"/>
                <a:gd name="connsiteX4" fmla="*/ 0 w 647699"/>
                <a:gd name="connsiteY4" fmla="*/ 1104900 h 1428750"/>
                <a:gd name="connsiteX5" fmla="*/ 0 w 647699"/>
                <a:gd name="connsiteY5" fmla="*/ 323850 h 1428750"/>
                <a:gd name="connsiteX6" fmla="*/ 323849 w 647699"/>
                <a:gd name="connsiteY6" fmla="*/ 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699" h="1428750">
                  <a:moveTo>
                    <a:pt x="323849" y="0"/>
                  </a:moveTo>
                  <a:cubicBezTo>
                    <a:pt x="502706" y="0"/>
                    <a:pt x="647699" y="144993"/>
                    <a:pt x="647699" y="323850"/>
                  </a:cubicBezTo>
                  <a:lnTo>
                    <a:pt x="647699" y="1104900"/>
                  </a:lnTo>
                  <a:cubicBezTo>
                    <a:pt x="647699" y="1283757"/>
                    <a:pt x="502706" y="1428750"/>
                    <a:pt x="323849" y="1428750"/>
                  </a:cubicBezTo>
                  <a:cubicBezTo>
                    <a:pt x="144992" y="1428750"/>
                    <a:pt x="0" y="1283757"/>
                    <a:pt x="0" y="1104900"/>
                  </a:cubicBezTo>
                  <a:lnTo>
                    <a:pt x="0" y="323850"/>
                  </a:lnTo>
                  <a:cubicBezTo>
                    <a:pt x="0" y="144993"/>
                    <a:pt x="144992" y="0"/>
                    <a:pt x="323849" y="0"/>
                  </a:cubicBez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446C10C-960F-4D2B-8938-059560F1B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827395" y="2729132"/>
              <a:ext cx="537210" cy="537210"/>
            </a:xfrm>
            <a:custGeom>
              <a:avLst/>
              <a:gdLst>
                <a:gd name="connsiteX0" fmla="*/ 268605 w 537210"/>
                <a:gd name="connsiteY0" fmla="*/ 0 h 537210"/>
                <a:gd name="connsiteX1" fmla="*/ 537210 w 537210"/>
                <a:gd name="connsiteY1" fmla="*/ 268605 h 537210"/>
                <a:gd name="connsiteX2" fmla="*/ 268605 w 537210"/>
                <a:gd name="connsiteY2" fmla="*/ 537210 h 537210"/>
                <a:gd name="connsiteX3" fmla="*/ 0 w 537210"/>
                <a:gd name="connsiteY3" fmla="*/ 268605 h 537210"/>
                <a:gd name="connsiteX4" fmla="*/ 268605 w 537210"/>
                <a:gd name="connsiteY4" fmla="*/ 0 h 5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7210" h="537210">
                  <a:moveTo>
                    <a:pt x="268605" y="0"/>
                  </a:moveTo>
                  <a:cubicBezTo>
                    <a:pt x="416951" y="0"/>
                    <a:pt x="537210" y="120259"/>
                    <a:pt x="537210" y="268605"/>
                  </a:cubicBezTo>
                  <a:cubicBezTo>
                    <a:pt x="537210" y="416951"/>
                    <a:pt x="416951" y="537210"/>
                    <a:pt x="268605" y="537210"/>
                  </a:cubicBezTo>
                  <a:cubicBezTo>
                    <a:pt x="120259" y="537210"/>
                    <a:pt x="0" y="416951"/>
                    <a:pt x="0" y="268605"/>
                  </a:cubicBezTo>
                  <a:cubicBezTo>
                    <a:pt x="0" y="120259"/>
                    <a:pt x="120259" y="0"/>
                    <a:pt x="268605" y="0"/>
                  </a:cubicBezTo>
                  <a:close/>
                </a:path>
              </a:pathLst>
            </a:cu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45BC483-87FF-4BA7-84D6-B2F70BEC622A}"/>
              </a:ext>
            </a:extLst>
          </p:cNvPr>
          <p:cNvSpPr txBox="1"/>
          <p:nvPr/>
        </p:nvSpPr>
        <p:spPr>
          <a:xfrm>
            <a:off x="2174089" y="5839158"/>
            <a:ext cx="78438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4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</a:t>
            </a:r>
            <a:r>
              <a:rPr lang="zh-CN" altLang="en-US" sz="1400" spc="30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月</a:t>
            </a:r>
            <a:r>
              <a:rPr lang="en-US" altLang="zh-CN" sz="14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12</a:t>
            </a:r>
            <a:r>
              <a:rPr lang="zh-CN" altLang="en-US" sz="1400" spc="30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日</a:t>
            </a:r>
            <a:r>
              <a:rPr lang="zh-CN" altLang="en-US" sz="14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，中国</a:t>
            </a:r>
            <a:r>
              <a:rPr lang="en-US" altLang="zh-CN" sz="14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·</a:t>
            </a:r>
            <a:r>
              <a:rPr lang="zh-CN" altLang="en-US" sz="1400" spc="30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上海新品发布会</a:t>
            </a:r>
            <a:endParaRPr lang="zh-CN" altLang="en-US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2E18C48-2655-49AE-A4A3-47D4397F5A8C}"/>
              </a:ext>
            </a:extLst>
          </p:cNvPr>
          <p:cNvGrpSpPr/>
          <p:nvPr/>
        </p:nvGrpSpPr>
        <p:grpSpPr>
          <a:xfrm>
            <a:off x="5746813" y="4336109"/>
            <a:ext cx="698374" cy="634656"/>
            <a:chOff x="5744336" y="6003828"/>
            <a:chExt cx="698374" cy="63465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A2AA4F4-6623-48AC-B7B8-184364322A0C}"/>
                </a:ext>
              </a:extLst>
            </p:cNvPr>
            <p:cNvGrpSpPr/>
            <p:nvPr/>
          </p:nvGrpSpPr>
          <p:grpSpPr>
            <a:xfrm>
              <a:off x="5824680" y="6551986"/>
              <a:ext cx="532835" cy="86498"/>
              <a:chOff x="-8218488" y="4737100"/>
              <a:chExt cx="4948238" cy="803275"/>
            </a:xfrm>
            <a:solidFill>
              <a:schemeClr val="bg1"/>
            </a:solidFill>
          </p:grpSpPr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278BC509-2D90-42C7-8C99-3F4C50848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218488" y="4737100"/>
                <a:ext cx="766763" cy="795337"/>
              </a:xfrm>
              <a:custGeom>
                <a:avLst/>
                <a:gdLst>
                  <a:gd name="T0" fmla="*/ 369 w 483"/>
                  <a:gd name="T1" fmla="*/ 0 h 501"/>
                  <a:gd name="T2" fmla="*/ 369 w 483"/>
                  <a:gd name="T3" fmla="*/ 203 h 501"/>
                  <a:gd name="T4" fmla="*/ 114 w 483"/>
                  <a:gd name="T5" fmla="*/ 203 h 501"/>
                  <a:gd name="T6" fmla="*/ 114 w 483"/>
                  <a:gd name="T7" fmla="*/ 0 h 501"/>
                  <a:gd name="T8" fmla="*/ 0 w 483"/>
                  <a:gd name="T9" fmla="*/ 0 h 501"/>
                  <a:gd name="T10" fmla="*/ 0 w 483"/>
                  <a:gd name="T11" fmla="*/ 501 h 501"/>
                  <a:gd name="T12" fmla="*/ 114 w 483"/>
                  <a:gd name="T13" fmla="*/ 501 h 501"/>
                  <a:gd name="T14" fmla="*/ 114 w 483"/>
                  <a:gd name="T15" fmla="*/ 291 h 501"/>
                  <a:gd name="T16" fmla="*/ 369 w 483"/>
                  <a:gd name="T17" fmla="*/ 291 h 501"/>
                  <a:gd name="T18" fmla="*/ 369 w 483"/>
                  <a:gd name="T19" fmla="*/ 501 h 501"/>
                  <a:gd name="T20" fmla="*/ 483 w 483"/>
                  <a:gd name="T21" fmla="*/ 501 h 501"/>
                  <a:gd name="T22" fmla="*/ 483 w 483"/>
                  <a:gd name="T23" fmla="*/ 0 h 501"/>
                  <a:gd name="T24" fmla="*/ 369 w 483"/>
                  <a:gd name="T25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501">
                    <a:moveTo>
                      <a:pt x="369" y="0"/>
                    </a:moveTo>
                    <a:lnTo>
                      <a:pt x="369" y="203"/>
                    </a:lnTo>
                    <a:lnTo>
                      <a:pt x="114" y="203"/>
                    </a:lnTo>
                    <a:lnTo>
                      <a:pt x="114" y="0"/>
                    </a:lnTo>
                    <a:lnTo>
                      <a:pt x="0" y="0"/>
                    </a:lnTo>
                    <a:lnTo>
                      <a:pt x="0" y="501"/>
                    </a:lnTo>
                    <a:lnTo>
                      <a:pt x="114" y="501"/>
                    </a:lnTo>
                    <a:lnTo>
                      <a:pt x="114" y="291"/>
                    </a:lnTo>
                    <a:lnTo>
                      <a:pt x="369" y="291"/>
                    </a:lnTo>
                    <a:lnTo>
                      <a:pt x="369" y="501"/>
                    </a:lnTo>
                    <a:lnTo>
                      <a:pt x="483" y="501"/>
                    </a:lnTo>
                    <a:lnTo>
                      <a:pt x="483" y="0"/>
                    </a:lnTo>
                    <a:lnTo>
                      <a:pt x="3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87E11987-038A-400C-A592-21B28167B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1" y="4737100"/>
                <a:ext cx="747713" cy="803275"/>
              </a:xfrm>
              <a:custGeom>
                <a:avLst/>
                <a:gdLst>
                  <a:gd name="T0" fmla="*/ 84 w 348"/>
                  <a:gd name="T1" fmla="*/ 221 h 374"/>
                  <a:gd name="T2" fmla="*/ 174 w 348"/>
                  <a:gd name="T3" fmla="*/ 314 h 374"/>
                  <a:gd name="T4" fmla="*/ 264 w 348"/>
                  <a:gd name="T5" fmla="*/ 221 h 374"/>
                  <a:gd name="T6" fmla="*/ 264 w 348"/>
                  <a:gd name="T7" fmla="*/ 0 h 374"/>
                  <a:gd name="T8" fmla="*/ 348 w 348"/>
                  <a:gd name="T9" fmla="*/ 0 h 374"/>
                  <a:gd name="T10" fmla="*/ 348 w 348"/>
                  <a:gd name="T11" fmla="*/ 223 h 374"/>
                  <a:gd name="T12" fmla="*/ 325 w 348"/>
                  <a:gd name="T13" fmla="*/ 323 h 374"/>
                  <a:gd name="T14" fmla="*/ 174 w 348"/>
                  <a:gd name="T15" fmla="*/ 374 h 374"/>
                  <a:gd name="T16" fmla="*/ 23 w 348"/>
                  <a:gd name="T17" fmla="*/ 323 h 374"/>
                  <a:gd name="T18" fmla="*/ 0 w 348"/>
                  <a:gd name="T19" fmla="*/ 223 h 374"/>
                  <a:gd name="T20" fmla="*/ 0 w 348"/>
                  <a:gd name="T21" fmla="*/ 0 h 374"/>
                  <a:gd name="T22" fmla="*/ 84 w 348"/>
                  <a:gd name="T23" fmla="*/ 0 h 374"/>
                  <a:gd name="T24" fmla="*/ 84 w 348"/>
                  <a:gd name="T25" fmla="*/ 22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8" h="374">
                    <a:moveTo>
                      <a:pt x="84" y="221"/>
                    </a:moveTo>
                    <a:cubicBezTo>
                      <a:pt x="84" y="287"/>
                      <a:pt x="104" y="314"/>
                      <a:pt x="174" y="314"/>
                    </a:cubicBezTo>
                    <a:cubicBezTo>
                      <a:pt x="244" y="314"/>
                      <a:pt x="264" y="287"/>
                      <a:pt x="264" y="221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8" y="223"/>
                      <a:pt x="348" y="223"/>
                      <a:pt x="348" y="223"/>
                    </a:cubicBezTo>
                    <a:cubicBezTo>
                      <a:pt x="348" y="271"/>
                      <a:pt x="343" y="303"/>
                      <a:pt x="325" y="323"/>
                    </a:cubicBezTo>
                    <a:cubicBezTo>
                      <a:pt x="292" y="359"/>
                      <a:pt x="244" y="374"/>
                      <a:pt x="174" y="374"/>
                    </a:cubicBezTo>
                    <a:cubicBezTo>
                      <a:pt x="104" y="374"/>
                      <a:pt x="56" y="359"/>
                      <a:pt x="23" y="323"/>
                    </a:cubicBezTo>
                    <a:cubicBezTo>
                      <a:pt x="5" y="303"/>
                      <a:pt x="0" y="270"/>
                      <a:pt x="0" y="2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221"/>
                      <a:pt x="84" y="221"/>
                      <a:pt x="84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69A0F551-4064-4D48-97B2-A942F94D5C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518276" y="4737100"/>
                <a:ext cx="923925" cy="795337"/>
              </a:xfrm>
              <a:custGeom>
                <a:avLst/>
                <a:gdLst>
                  <a:gd name="T0" fmla="*/ 352 w 582"/>
                  <a:gd name="T1" fmla="*/ 0 h 501"/>
                  <a:gd name="T2" fmla="*/ 582 w 582"/>
                  <a:gd name="T3" fmla="*/ 501 h 501"/>
                  <a:gd name="T4" fmla="*/ 456 w 582"/>
                  <a:gd name="T5" fmla="*/ 501 h 501"/>
                  <a:gd name="T6" fmla="*/ 406 w 582"/>
                  <a:gd name="T7" fmla="*/ 382 h 501"/>
                  <a:gd name="T8" fmla="*/ 170 w 582"/>
                  <a:gd name="T9" fmla="*/ 382 h 501"/>
                  <a:gd name="T10" fmla="*/ 121 w 582"/>
                  <a:gd name="T11" fmla="*/ 501 h 501"/>
                  <a:gd name="T12" fmla="*/ 0 w 582"/>
                  <a:gd name="T13" fmla="*/ 501 h 501"/>
                  <a:gd name="T14" fmla="*/ 230 w 582"/>
                  <a:gd name="T15" fmla="*/ 0 h 501"/>
                  <a:gd name="T16" fmla="*/ 352 w 582"/>
                  <a:gd name="T17" fmla="*/ 0 h 501"/>
                  <a:gd name="T18" fmla="*/ 352 w 582"/>
                  <a:gd name="T19" fmla="*/ 0 h 501"/>
                  <a:gd name="T20" fmla="*/ 206 w 582"/>
                  <a:gd name="T21" fmla="*/ 292 h 501"/>
                  <a:gd name="T22" fmla="*/ 368 w 582"/>
                  <a:gd name="T23" fmla="*/ 292 h 501"/>
                  <a:gd name="T24" fmla="*/ 286 w 582"/>
                  <a:gd name="T25" fmla="*/ 100 h 501"/>
                  <a:gd name="T26" fmla="*/ 206 w 582"/>
                  <a:gd name="T27" fmla="*/ 29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2" h="501">
                    <a:moveTo>
                      <a:pt x="352" y="0"/>
                    </a:moveTo>
                    <a:lnTo>
                      <a:pt x="582" y="501"/>
                    </a:lnTo>
                    <a:lnTo>
                      <a:pt x="456" y="501"/>
                    </a:lnTo>
                    <a:lnTo>
                      <a:pt x="406" y="382"/>
                    </a:lnTo>
                    <a:lnTo>
                      <a:pt x="170" y="382"/>
                    </a:lnTo>
                    <a:lnTo>
                      <a:pt x="121" y="501"/>
                    </a:lnTo>
                    <a:lnTo>
                      <a:pt x="0" y="501"/>
                    </a:lnTo>
                    <a:lnTo>
                      <a:pt x="230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  <a:moveTo>
                      <a:pt x="206" y="292"/>
                    </a:moveTo>
                    <a:lnTo>
                      <a:pt x="368" y="292"/>
                    </a:lnTo>
                    <a:lnTo>
                      <a:pt x="286" y="100"/>
                    </a:lnTo>
                    <a:lnTo>
                      <a:pt x="206" y="2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xmlns="" id="{04627602-7DC6-4383-8464-C8DF5D0F8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05475" y="4737100"/>
                <a:ext cx="1339850" cy="795337"/>
              </a:xfrm>
              <a:custGeom>
                <a:avLst/>
                <a:gdLst>
                  <a:gd name="T0" fmla="*/ 122 w 844"/>
                  <a:gd name="T1" fmla="*/ 0 h 501"/>
                  <a:gd name="T2" fmla="*/ 248 w 844"/>
                  <a:gd name="T3" fmla="*/ 384 h 501"/>
                  <a:gd name="T4" fmla="*/ 353 w 844"/>
                  <a:gd name="T5" fmla="*/ 0 h 501"/>
                  <a:gd name="T6" fmla="*/ 489 w 844"/>
                  <a:gd name="T7" fmla="*/ 0 h 501"/>
                  <a:gd name="T8" fmla="*/ 610 w 844"/>
                  <a:gd name="T9" fmla="*/ 384 h 501"/>
                  <a:gd name="T10" fmla="*/ 728 w 844"/>
                  <a:gd name="T11" fmla="*/ 0 h 501"/>
                  <a:gd name="T12" fmla="*/ 844 w 844"/>
                  <a:gd name="T13" fmla="*/ 0 h 501"/>
                  <a:gd name="T14" fmla="*/ 677 w 844"/>
                  <a:gd name="T15" fmla="*/ 501 h 501"/>
                  <a:gd name="T16" fmla="*/ 536 w 844"/>
                  <a:gd name="T17" fmla="*/ 501 h 501"/>
                  <a:gd name="T18" fmla="*/ 421 w 844"/>
                  <a:gd name="T19" fmla="*/ 127 h 501"/>
                  <a:gd name="T20" fmla="*/ 319 w 844"/>
                  <a:gd name="T21" fmla="*/ 501 h 501"/>
                  <a:gd name="T22" fmla="*/ 181 w 844"/>
                  <a:gd name="T23" fmla="*/ 501 h 501"/>
                  <a:gd name="T24" fmla="*/ 0 w 844"/>
                  <a:gd name="T25" fmla="*/ 0 h 501"/>
                  <a:gd name="T26" fmla="*/ 122 w 844"/>
                  <a:gd name="T2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4" h="501">
                    <a:moveTo>
                      <a:pt x="122" y="0"/>
                    </a:moveTo>
                    <a:lnTo>
                      <a:pt x="248" y="384"/>
                    </a:lnTo>
                    <a:lnTo>
                      <a:pt x="353" y="0"/>
                    </a:lnTo>
                    <a:lnTo>
                      <a:pt x="489" y="0"/>
                    </a:lnTo>
                    <a:lnTo>
                      <a:pt x="610" y="384"/>
                    </a:lnTo>
                    <a:lnTo>
                      <a:pt x="728" y="0"/>
                    </a:lnTo>
                    <a:lnTo>
                      <a:pt x="844" y="0"/>
                    </a:lnTo>
                    <a:lnTo>
                      <a:pt x="677" y="501"/>
                    </a:lnTo>
                    <a:lnTo>
                      <a:pt x="536" y="501"/>
                    </a:lnTo>
                    <a:lnTo>
                      <a:pt x="421" y="127"/>
                    </a:lnTo>
                    <a:lnTo>
                      <a:pt x="319" y="501"/>
                    </a:lnTo>
                    <a:lnTo>
                      <a:pt x="181" y="501"/>
                    </a:lnTo>
                    <a:lnTo>
                      <a:pt x="0" y="0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xmlns="" id="{FA037136-CC92-4ADE-AEFE-5D6665AA3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325938" y="4737100"/>
                <a:ext cx="708025" cy="795337"/>
              </a:xfrm>
              <a:custGeom>
                <a:avLst/>
                <a:gdLst>
                  <a:gd name="T0" fmla="*/ 96 w 329"/>
                  <a:gd name="T1" fmla="*/ 150 h 370"/>
                  <a:gd name="T2" fmla="*/ 329 w 329"/>
                  <a:gd name="T3" fmla="*/ 150 h 370"/>
                  <a:gd name="T4" fmla="*/ 329 w 329"/>
                  <a:gd name="T5" fmla="*/ 215 h 370"/>
                  <a:gd name="T6" fmla="*/ 95 w 329"/>
                  <a:gd name="T7" fmla="*/ 215 h 370"/>
                  <a:gd name="T8" fmla="*/ 191 w 329"/>
                  <a:gd name="T9" fmla="*/ 305 h 370"/>
                  <a:gd name="T10" fmla="*/ 329 w 329"/>
                  <a:gd name="T11" fmla="*/ 305 h 370"/>
                  <a:gd name="T12" fmla="*/ 329 w 329"/>
                  <a:gd name="T13" fmla="*/ 370 h 370"/>
                  <a:gd name="T14" fmla="*/ 187 w 329"/>
                  <a:gd name="T15" fmla="*/ 370 h 370"/>
                  <a:gd name="T16" fmla="*/ 62 w 329"/>
                  <a:gd name="T17" fmla="*/ 337 h 370"/>
                  <a:gd name="T18" fmla="*/ 0 w 329"/>
                  <a:gd name="T19" fmla="*/ 191 h 370"/>
                  <a:gd name="T20" fmla="*/ 189 w 329"/>
                  <a:gd name="T21" fmla="*/ 0 h 370"/>
                  <a:gd name="T22" fmla="*/ 329 w 329"/>
                  <a:gd name="T23" fmla="*/ 0 h 370"/>
                  <a:gd name="T24" fmla="*/ 329 w 329"/>
                  <a:gd name="T25" fmla="*/ 64 h 370"/>
                  <a:gd name="T26" fmla="*/ 191 w 329"/>
                  <a:gd name="T27" fmla="*/ 64 h 370"/>
                  <a:gd name="T28" fmla="*/ 96 w 329"/>
                  <a:gd name="T29" fmla="*/ 15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9" h="370">
                    <a:moveTo>
                      <a:pt x="96" y="150"/>
                    </a:moveTo>
                    <a:cubicBezTo>
                      <a:pt x="329" y="150"/>
                      <a:pt x="329" y="150"/>
                      <a:pt x="329" y="150"/>
                    </a:cubicBezTo>
                    <a:cubicBezTo>
                      <a:pt x="329" y="215"/>
                      <a:pt x="329" y="215"/>
                      <a:pt x="329" y="215"/>
                    </a:cubicBezTo>
                    <a:cubicBezTo>
                      <a:pt x="95" y="215"/>
                      <a:pt x="95" y="215"/>
                      <a:pt x="95" y="215"/>
                    </a:cubicBezTo>
                    <a:cubicBezTo>
                      <a:pt x="96" y="281"/>
                      <a:pt x="124" y="305"/>
                      <a:pt x="191" y="305"/>
                    </a:cubicBezTo>
                    <a:cubicBezTo>
                      <a:pt x="329" y="305"/>
                      <a:pt x="329" y="305"/>
                      <a:pt x="329" y="305"/>
                    </a:cubicBezTo>
                    <a:cubicBezTo>
                      <a:pt x="329" y="370"/>
                      <a:pt x="329" y="370"/>
                      <a:pt x="329" y="370"/>
                    </a:cubicBezTo>
                    <a:cubicBezTo>
                      <a:pt x="187" y="370"/>
                      <a:pt x="187" y="370"/>
                      <a:pt x="187" y="370"/>
                    </a:cubicBezTo>
                    <a:cubicBezTo>
                      <a:pt x="138" y="370"/>
                      <a:pt x="101" y="366"/>
                      <a:pt x="62" y="337"/>
                    </a:cubicBezTo>
                    <a:cubicBezTo>
                      <a:pt x="20" y="307"/>
                      <a:pt x="0" y="259"/>
                      <a:pt x="0" y="191"/>
                    </a:cubicBezTo>
                    <a:cubicBezTo>
                      <a:pt x="0" y="61"/>
                      <a:pt x="60" y="0"/>
                      <a:pt x="189" y="0"/>
                    </a:cubicBezTo>
                    <a:cubicBezTo>
                      <a:pt x="329" y="0"/>
                      <a:pt x="329" y="0"/>
                      <a:pt x="329" y="0"/>
                    </a:cubicBezTo>
                    <a:cubicBezTo>
                      <a:pt x="329" y="64"/>
                      <a:pt x="329" y="64"/>
                      <a:pt x="329" y="64"/>
                    </a:cubicBezTo>
                    <a:cubicBezTo>
                      <a:pt x="191" y="64"/>
                      <a:pt x="191" y="64"/>
                      <a:pt x="191" y="64"/>
                    </a:cubicBezTo>
                    <a:cubicBezTo>
                      <a:pt x="130" y="64"/>
                      <a:pt x="99" y="92"/>
                      <a:pt x="96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xmlns="" id="{AAF38B66-DCD8-4FA6-B573-6A691186E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59163" y="4737100"/>
                <a:ext cx="188913" cy="7953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40F542B9-80F0-4067-9AE8-3C9B5FEC5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4336" y="6003828"/>
              <a:ext cx="698374" cy="560622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B5CA578-34BD-44EA-83B6-2AC5CAE83B90}"/>
              </a:ext>
            </a:extLst>
          </p:cNvPr>
          <p:cNvSpPr txBox="1"/>
          <p:nvPr/>
        </p:nvSpPr>
        <p:spPr>
          <a:xfrm>
            <a:off x="2892120" y="5183279"/>
            <a:ext cx="64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/>
            <a:r>
              <a:rPr lang="en-US" altLang="zh-CN" sz="28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4000</a:t>
            </a:r>
            <a:r>
              <a:rPr lang="zh-CN" altLang="en-US" sz="2800" spc="3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rPr>
              <a:t>万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徕卡三摄 </a:t>
            </a:r>
            <a:r>
              <a:rPr lang="en-US" altLang="zh-CN" sz="2800" spc="3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| AI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摄影大师</a:t>
            </a:r>
          </a:p>
        </p:txBody>
      </p:sp>
    </p:spTree>
    <p:extLst>
      <p:ext uri="{BB962C8B-B14F-4D97-AF65-F5344CB8AC3E}">
        <p14:creationId xmlns:p14="http://schemas.microsoft.com/office/powerpoint/2010/main" val="195987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E33EEB5-FEC6-4FC1-A589-C832C1B8C7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62A134B-F463-4367-AAE6-E782F0FE3D9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310896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6EAF350-B294-4A1E-B7A5-F0A4EBC3BBD5}"/>
                </a:ext>
              </a:extLst>
            </p:cNvPr>
            <p:cNvSpPr/>
            <p:nvPr/>
          </p:nvSpPr>
          <p:spPr>
            <a:xfrm>
              <a:off x="310896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4F1B44">
                    <a:alpha val="85000"/>
                  </a:srgbClr>
                </a:gs>
                <a:gs pos="39000">
                  <a:srgbClr val="3A1A5C">
                    <a:alpha val="88000"/>
                  </a:srgbClr>
                </a:gs>
                <a:gs pos="22000">
                  <a:srgbClr val="27124D">
                    <a:alpha val="91000"/>
                  </a:srgbClr>
                </a:gs>
                <a:gs pos="83000">
                  <a:srgbClr val="752C80">
                    <a:alpha val="74000"/>
                  </a:srgbClr>
                </a:gs>
                <a:gs pos="61000">
                  <a:srgbClr val="4C226A">
                    <a:alpha val="83000"/>
                  </a:srgbClr>
                </a:gs>
                <a:gs pos="91500">
                  <a:srgbClr val="521F5D">
                    <a:alpha val="74000"/>
                  </a:srgbClr>
                </a:gs>
                <a:gs pos="100000">
                  <a:srgbClr val="2F123A">
                    <a:alpha val="95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26215F5B-A094-47EB-A00B-A966C7CE1825}"/>
                </a:ext>
              </a:extLst>
            </p:cNvPr>
            <p:cNvSpPr/>
            <p:nvPr/>
          </p:nvSpPr>
          <p:spPr>
            <a:xfrm>
              <a:off x="310896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303265"/>
                </a:gs>
                <a:gs pos="44000">
                  <a:srgbClr val="21214B">
                    <a:alpha val="24000"/>
                  </a:srgbClr>
                </a:gs>
                <a:gs pos="22000">
                  <a:srgbClr val="38255B">
                    <a:alpha val="73000"/>
                  </a:srgbClr>
                </a:gs>
                <a:gs pos="83000">
                  <a:srgbClr val="0F061B">
                    <a:alpha val="37000"/>
                  </a:srgbClr>
                </a:gs>
                <a:gs pos="66000">
                  <a:srgbClr val="2E2348">
                    <a:alpha val="51000"/>
                  </a:srgbClr>
                </a:gs>
                <a:gs pos="100000">
                  <a:srgbClr val="0F061B">
                    <a:alpha val="24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AC5D80D-468A-424D-832D-A1E06D64C1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6" y="1184245"/>
            <a:ext cx="11160128" cy="5186448"/>
          </a:xfrm>
          <a:prstGeom prst="rect">
            <a:avLst/>
          </a:prstGeom>
        </p:spPr>
      </p:pic>
      <p:sp>
        <p:nvSpPr>
          <p:cNvPr id="9" name="PA_文本框 8">
            <a:extLst>
              <a:ext uri="{FF2B5EF4-FFF2-40B4-BE49-F238E27FC236}">
                <a16:creationId xmlns:a16="http://schemas.microsoft.com/office/drawing/2014/main" xmlns="" id="{E9ADCF51-7D8E-47E6-9BEB-7BDD491C28F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44391" y="6237516"/>
            <a:ext cx="4101618" cy="142418"/>
          </a:xfrm>
          <a:custGeom>
            <a:avLst/>
            <a:gdLst/>
            <a:ahLst/>
            <a:cxnLst/>
            <a:rect l="l" t="t" r="r" b="b"/>
            <a:pathLst>
              <a:path w="4101618" h="142418">
                <a:moveTo>
                  <a:pt x="776783" y="96698"/>
                </a:moveTo>
                <a:lnTo>
                  <a:pt x="802844" y="96698"/>
                </a:lnTo>
                <a:lnTo>
                  <a:pt x="802844" y="116357"/>
                </a:lnTo>
                <a:lnTo>
                  <a:pt x="876682" y="141046"/>
                </a:lnTo>
                <a:lnTo>
                  <a:pt x="836676" y="141046"/>
                </a:lnTo>
                <a:lnTo>
                  <a:pt x="787756" y="124816"/>
                </a:lnTo>
                <a:lnTo>
                  <a:pt x="738836" y="141275"/>
                </a:lnTo>
                <a:lnTo>
                  <a:pt x="696545" y="141275"/>
                </a:lnTo>
                <a:lnTo>
                  <a:pt x="776783" y="114986"/>
                </a:lnTo>
                <a:close/>
                <a:moveTo>
                  <a:pt x="1986458" y="95783"/>
                </a:moveTo>
                <a:lnTo>
                  <a:pt x="2017319" y="95783"/>
                </a:lnTo>
                <a:lnTo>
                  <a:pt x="2033093" y="141732"/>
                </a:lnTo>
                <a:lnTo>
                  <a:pt x="2003146" y="141732"/>
                </a:lnTo>
                <a:close/>
                <a:moveTo>
                  <a:pt x="1917650" y="95783"/>
                </a:moveTo>
                <a:lnTo>
                  <a:pt x="1948510" y="95783"/>
                </a:lnTo>
                <a:lnTo>
                  <a:pt x="1931823" y="141732"/>
                </a:lnTo>
                <a:lnTo>
                  <a:pt x="1901648" y="141732"/>
                </a:lnTo>
                <a:close/>
                <a:moveTo>
                  <a:pt x="849021" y="79553"/>
                </a:moveTo>
                <a:lnTo>
                  <a:pt x="875081" y="79553"/>
                </a:lnTo>
                <a:lnTo>
                  <a:pt x="875081" y="123901"/>
                </a:lnTo>
                <a:lnTo>
                  <a:pt x="849021" y="123901"/>
                </a:lnTo>
                <a:close/>
                <a:moveTo>
                  <a:pt x="2780538" y="73838"/>
                </a:moveTo>
                <a:lnTo>
                  <a:pt x="2807056" y="73838"/>
                </a:lnTo>
                <a:lnTo>
                  <a:pt x="2788996" y="141961"/>
                </a:lnTo>
                <a:lnTo>
                  <a:pt x="2762479" y="141961"/>
                </a:lnTo>
                <a:close/>
                <a:moveTo>
                  <a:pt x="2868549" y="72695"/>
                </a:moveTo>
                <a:lnTo>
                  <a:pt x="2893924" y="72695"/>
                </a:lnTo>
                <a:lnTo>
                  <a:pt x="2893924" y="141503"/>
                </a:lnTo>
                <a:lnTo>
                  <a:pt x="2868549" y="141503"/>
                </a:lnTo>
                <a:close/>
                <a:moveTo>
                  <a:pt x="2819858" y="72695"/>
                </a:moveTo>
                <a:lnTo>
                  <a:pt x="2845232" y="72695"/>
                </a:lnTo>
                <a:lnTo>
                  <a:pt x="2845232" y="102184"/>
                </a:lnTo>
                <a:lnTo>
                  <a:pt x="2832888" y="141961"/>
                </a:lnTo>
                <a:lnTo>
                  <a:pt x="2807742" y="141961"/>
                </a:lnTo>
                <a:lnTo>
                  <a:pt x="2819858" y="102184"/>
                </a:lnTo>
                <a:close/>
                <a:moveTo>
                  <a:pt x="2914727" y="72466"/>
                </a:moveTo>
                <a:lnTo>
                  <a:pt x="2940101" y="72466"/>
                </a:lnTo>
                <a:lnTo>
                  <a:pt x="2940101" y="130759"/>
                </a:lnTo>
                <a:lnTo>
                  <a:pt x="2959761" y="130759"/>
                </a:lnTo>
                <a:lnTo>
                  <a:pt x="2953817" y="141732"/>
                </a:lnTo>
                <a:lnTo>
                  <a:pt x="2914727" y="141732"/>
                </a:lnTo>
                <a:close/>
                <a:moveTo>
                  <a:pt x="1326033" y="71552"/>
                </a:moveTo>
                <a:lnTo>
                  <a:pt x="1319175" y="79553"/>
                </a:lnTo>
                <a:lnTo>
                  <a:pt x="1280999" y="79553"/>
                </a:lnTo>
                <a:lnTo>
                  <a:pt x="1280999" y="131674"/>
                </a:lnTo>
                <a:lnTo>
                  <a:pt x="1326033" y="131674"/>
                </a:lnTo>
                <a:close/>
                <a:moveTo>
                  <a:pt x="1221791" y="71377"/>
                </a:moveTo>
                <a:lnTo>
                  <a:pt x="1214933" y="79553"/>
                </a:lnTo>
                <a:lnTo>
                  <a:pt x="1177671" y="79553"/>
                </a:lnTo>
                <a:lnTo>
                  <a:pt x="1177671" y="131674"/>
                </a:lnTo>
                <a:lnTo>
                  <a:pt x="1221791" y="131674"/>
                </a:lnTo>
                <a:close/>
                <a:moveTo>
                  <a:pt x="2380793" y="69037"/>
                </a:moveTo>
                <a:lnTo>
                  <a:pt x="2423313" y="69037"/>
                </a:lnTo>
                <a:lnTo>
                  <a:pt x="2342845" y="139217"/>
                </a:lnTo>
                <a:lnTo>
                  <a:pt x="2300097" y="139217"/>
                </a:lnTo>
                <a:close/>
                <a:moveTo>
                  <a:pt x="1255395" y="68809"/>
                </a:moveTo>
                <a:lnTo>
                  <a:pt x="1351636" y="68809"/>
                </a:lnTo>
                <a:lnTo>
                  <a:pt x="1351636" y="141503"/>
                </a:lnTo>
                <a:lnTo>
                  <a:pt x="1255395" y="141503"/>
                </a:lnTo>
                <a:close/>
                <a:moveTo>
                  <a:pt x="1151154" y="68809"/>
                </a:moveTo>
                <a:lnTo>
                  <a:pt x="1247394" y="68809"/>
                </a:lnTo>
                <a:lnTo>
                  <a:pt x="1247394" y="141503"/>
                </a:lnTo>
                <a:lnTo>
                  <a:pt x="1151154" y="141503"/>
                </a:lnTo>
                <a:close/>
                <a:moveTo>
                  <a:pt x="3727857" y="65151"/>
                </a:moveTo>
                <a:lnTo>
                  <a:pt x="3754375" y="65151"/>
                </a:lnTo>
                <a:lnTo>
                  <a:pt x="3747517" y="82067"/>
                </a:lnTo>
                <a:lnTo>
                  <a:pt x="3793237" y="82067"/>
                </a:lnTo>
                <a:lnTo>
                  <a:pt x="3787064" y="93497"/>
                </a:lnTo>
                <a:lnTo>
                  <a:pt x="3756889" y="93497"/>
                </a:lnTo>
                <a:lnTo>
                  <a:pt x="3756889" y="114529"/>
                </a:lnTo>
                <a:lnTo>
                  <a:pt x="3793237" y="114529"/>
                </a:lnTo>
                <a:lnTo>
                  <a:pt x="3793237" y="82067"/>
                </a:lnTo>
                <a:lnTo>
                  <a:pt x="3803295" y="82067"/>
                </a:lnTo>
                <a:lnTo>
                  <a:pt x="3796666" y="65151"/>
                </a:lnTo>
                <a:lnTo>
                  <a:pt x="3822955" y="65151"/>
                </a:lnTo>
                <a:lnTo>
                  <a:pt x="3834156" y="94412"/>
                </a:lnTo>
                <a:lnTo>
                  <a:pt x="3817697" y="94412"/>
                </a:lnTo>
                <a:lnTo>
                  <a:pt x="3817697" y="125273"/>
                </a:lnTo>
                <a:lnTo>
                  <a:pt x="3731972" y="125273"/>
                </a:lnTo>
                <a:lnTo>
                  <a:pt x="3731972" y="94412"/>
                </a:lnTo>
                <a:lnTo>
                  <a:pt x="3716655" y="94412"/>
                </a:lnTo>
                <a:close/>
                <a:moveTo>
                  <a:pt x="2547138" y="64008"/>
                </a:moveTo>
                <a:lnTo>
                  <a:pt x="2586685" y="64008"/>
                </a:lnTo>
                <a:lnTo>
                  <a:pt x="2631034" y="89611"/>
                </a:lnTo>
                <a:lnTo>
                  <a:pt x="2673325" y="64008"/>
                </a:lnTo>
                <a:lnTo>
                  <a:pt x="2713101" y="64008"/>
                </a:lnTo>
                <a:lnTo>
                  <a:pt x="2651151" y="101270"/>
                </a:lnTo>
                <a:lnTo>
                  <a:pt x="2720874" y="141503"/>
                </a:lnTo>
                <a:lnTo>
                  <a:pt x="2681097" y="141503"/>
                </a:lnTo>
                <a:lnTo>
                  <a:pt x="2631720" y="112928"/>
                </a:lnTo>
                <a:lnTo>
                  <a:pt x="2584171" y="141503"/>
                </a:lnTo>
                <a:lnTo>
                  <a:pt x="2544394" y="141503"/>
                </a:lnTo>
                <a:lnTo>
                  <a:pt x="2611374" y="101270"/>
                </a:lnTo>
                <a:close/>
                <a:moveTo>
                  <a:pt x="3047772" y="57607"/>
                </a:moveTo>
                <a:lnTo>
                  <a:pt x="3093492" y="57607"/>
                </a:lnTo>
                <a:lnTo>
                  <a:pt x="3093492" y="90297"/>
                </a:lnTo>
                <a:lnTo>
                  <a:pt x="3069489" y="118186"/>
                </a:lnTo>
                <a:lnTo>
                  <a:pt x="3053715" y="118186"/>
                </a:lnTo>
                <a:lnTo>
                  <a:pt x="3076118" y="91897"/>
                </a:lnTo>
                <a:lnTo>
                  <a:pt x="3047772" y="91897"/>
                </a:lnTo>
                <a:close/>
                <a:moveTo>
                  <a:pt x="1438047" y="57607"/>
                </a:moveTo>
                <a:lnTo>
                  <a:pt x="1483767" y="57607"/>
                </a:lnTo>
                <a:lnTo>
                  <a:pt x="1483767" y="90297"/>
                </a:lnTo>
                <a:lnTo>
                  <a:pt x="1459764" y="118186"/>
                </a:lnTo>
                <a:lnTo>
                  <a:pt x="1443990" y="118186"/>
                </a:lnTo>
                <a:lnTo>
                  <a:pt x="1466393" y="91897"/>
                </a:lnTo>
                <a:lnTo>
                  <a:pt x="1438047" y="91897"/>
                </a:lnTo>
                <a:close/>
                <a:moveTo>
                  <a:pt x="2108073" y="51435"/>
                </a:moveTo>
                <a:lnTo>
                  <a:pt x="2223745" y="51435"/>
                </a:lnTo>
                <a:lnTo>
                  <a:pt x="2223745" y="62865"/>
                </a:lnTo>
                <a:lnTo>
                  <a:pt x="2187398" y="90068"/>
                </a:lnTo>
                <a:lnTo>
                  <a:pt x="2257806" y="90068"/>
                </a:lnTo>
                <a:lnTo>
                  <a:pt x="2251863" y="100813"/>
                </a:lnTo>
                <a:lnTo>
                  <a:pt x="2184654" y="100813"/>
                </a:lnTo>
                <a:lnTo>
                  <a:pt x="2184654" y="141503"/>
                </a:lnTo>
                <a:lnTo>
                  <a:pt x="2142363" y="141503"/>
                </a:lnTo>
                <a:lnTo>
                  <a:pt x="2136648" y="131216"/>
                </a:lnTo>
                <a:lnTo>
                  <a:pt x="2156765" y="131216"/>
                </a:lnTo>
                <a:lnTo>
                  <a:pt x="2156765" y="100813"/>
                </a:lnTo>
                <a:lnTo>
                  <a:pt x="2077441" y="100813"/>
                </a:lnTo>
                <a:lnTo>
                  <a:pt x="2077441" y="90068"/>
                </a:lnTo>
                <a:lnTo>
                  <a:pt x="2156536" y="90068"/>
                </a:lnTo>
                <a:lnTo>
                  <a:pt x="2156765" y="89840"/>
                </a:lnTo>
                <a:lnTo>
                  <a:pt x="2156765" y="89383"/>
                </a:lnTo>
                <a:lnTo>
                  <a:pt x="2157222" y="89383"/>
                </a:lnTo>
                <a:lnTo>
                  <a:pt x="2191741" y="61722"/>
                </a:lnTo>
                <a:lnTo>
                  <a:pt x="2108073" y="61722"/>
                </a:lnTo>
                <a:close/>
                <a:moveTo>
                  <a:pt x="4020694" y="51206"/>
                </a:moveTo>
                <a:lnTo>
                  <a:pt x="4020694" y="79781"/>
                </a:lnTo>
                <a:lnTo>
                  <a:pt x="4076015" y="79781"/>
                </a:lnTo>
                <a:lnTo>
                  <a:pt x="4076015" y="51206"/>
                </a:lnTo>
                <a:close/>
                <a:moveTo>
                  <a:pt x="3940227" y="51206"/>
                </a:moveTo>
                <a:lnTo>
                  <a:pt x="3940227" y="79781"/>
                </a:lnTo>
                <a:lnTo>
                  <a:pt x="3995090" y="79781"/>
                </a:lnTo>
                <a:lnTo>
                  <a:pt x="3995090" y="51206"/>
                </a:lnTo>
                <a:close/>
                <a:moveTo>
                  <a:pt x="3834613" y="50063"/>
                </a:moveTo>
                <a:lnTo>
                  <a:pt x="3861588" y="50063"/>
                </a:lnTo>
                <a:lnTo>
                  <a:pt x="3861588" y="141503"/>
                </a:lnTo>
                <a:lnTo>
                  <a:pt x="3824098" y="141503"/>
                </a:lnTo>
                <a:lnTo>
                  <a:pt x="3818611" y="131216"/>
                </a:lnTo>
                <a:lnTo>
                  <a:pt x="3834613" y="131216"/>
                </a:lnTo>
                <a:close/>
                <a:moveTo>
                  <a:pt x="492633" y="45720"/>
                </a:moveTo>
                <a:lnTo>
                  <a:pt x="492633" y="88925"/>
                </a:lnTo>
                <a:lnTo>
                  <a:pt x="539268" y="88925"/>
                </a:lnTo>
                <a:lnTo>
                  <a:pt x="539268" y="45720"/>
                </a:lnTo>
                <a:close/>
                <a:moveTo>
                  <a:pt x="85040" y="45263"/>
                </a:moveTo>
                <a:lnTo>
                  <a:pt x="113843" y="45263"/>
                </a:lnTo>
                <a:lnTo>
                  <a:pt x="113843" y="141503"/>
                </a:lnTo>
                <a:lnTo>
                  <a:pt x="85040" y="141503"/>
                </a:lnTo>
                <a:close/>
                <a:moveTo>
                  <a:pt x="3339008" y="43663"/>
                </a:moveTo>
                <a:lnTo>
                  <a:pt x="3368955" y="43663"/>
                </a:lnTo>
                <a:lnTo>
                  <a:pt x="3413532" y="111100"/>
                </a:lnTo>
                <a:lnTo>
                  <a:pt x="3383585" y="111100"/>
                </a:lnTo>
                <a:close/>
                <a:moveTo>
                  <a:pt x="767639" y="38405"/>
                </a:moveTo>
                <a:lnTo>
                  <a:pt x="767639" y="49606"/>
                </a:lnTo>
                <a:lnTo>
                  <a:pt x="801701" y="49606"/>
                </a:lnTo>
                <a:lnTo>
                  <a:pt x="801701" y="38405"/>
                </a:lnTo>
                <a:close/>
                <a:moveTo>
                  <a:pt x="725577" y="38405"/>
                </a:moveTo>
                <a:lnTo>
                  <a:pt x="723062" y="49606"/>
                </a:lnTo>
                <a:lnTo>
                  <a:pt x="741579" y="49606"/>
                </a:lnTo>
                <a:lnTo>
                  <a:pt x="741579" y="38405"/>
                </a:lnTo>
                <a:close/>
                <a:moveTo>
                  <a:pt x="1947368" y="30632"/>
                </a:moveTo>
                <a:lnTo>
                  <a:pt x="1947368" y="74752"/>
                </a:lnTo>
                <a:lnTo>
                  <a:pt x="1986458" y="74752"/>
                </a:lnTo>
                <a:lnTo>
                  <a:pt x="1986458" y="30632"/>
                </a:lnTo>
                <a:close/>
                <a:moveTo>
                  <a:pt x="3541091" y="30175"/>
                </a:moveTo>
                <a:lnTo>
                  <a:pt x="3535833" y="39548"/>
                </a:lnTo>
                <a:lnTo>
                  <a:pt x="3494913" y="39548"/>
                </a:lnTo>
                <a:lnTo>
                  <a:pt x="3494913" y="107671"/>
                </a:lnTo>
                <a:lnTo>
                  <a:pt x="3541091" y="107671"/>
                </a:lnTo>
                <a:close/>
                <a:moveTo>
                  <a:pt x="3714598" y="29947"/>
                </a:moveTo>
                <a:lnTo>
                  <a:pt x="3742716" y="29947"/>
                </a:lnTo>
                <a:lnTo>
                  <a:pt x="3753689" y="50063"/>
                </a:lnTo>
                <a:lnTo>
                  <a:pt x="3797123" y="50063"/>
                </a:lnTo>
                <a:lnTo>
                  <a:pt x="3808324" y="29947"/>
                </a:lnTo>
                <a:lnTo>
                  <a:pt x="3836442" y="29947"/>
                </a:lnTo>
                <a:lnTo>
                  <a:pt x="3825469" y="50063"/>
                </a:lnTo>
                <a:lnTo>
                  <a:pt x="3834385" y="50063"/>
                </a:lnTo>
                <a:lnTo>
                  <a:pt x="3828441" y="60350"/>
                </a:lnTo>
                <a:lnTo>
                  <a:pt x="3715512" y="60350"/>
                </a:lnTo>
                <a:lnTo>
                  <a:pt x="3715512" y="142418"/>
                </a:lnTo>
                <a:lnTo>
                  <a:pt x="3689452" y="142418"/>
                </a:lnTo>
                <a:lnTo>
                  <a:pt x="3689452" y="50063"/>
                </a:lnTo>
                <a:lnTo>
                  <a:pt x="3725342" y="50063"/>
                </a:lnTo>
                <a:close/>
                <a:moveTo>
                  <a:pt x="3468853" y="29718"/>
                </a:moveTo>
                <a:lnTo>
                  <a:pt x="3567151" y="29718"/>
                </a:lnTo>
                <a:lnTo>
                  <a:pt x="3567151" y="117500"/>
                </a:lnTo>
                <a:lnTo>
                  <a:pt x="3468853" y="117500"/>
                </a:lnTo>
                <a:close/>
                <a:moveTo>
                  <a:pt x="2327758" y="25146"/>
                </a:moveTo>
                <a:lnTo>
                  <a:pt x="2367077" y="25146"/>
                </a:lnTo>
                <a:lnTo>
                  <a:pt x="2402510" y="58750"/>
                </a:lnTo>
                <a:lnTo>
                  <a:pt x="2363191" y="58750"/>
                </a:lnTo>
                <a:close/>
                <a:moveTo>
                  <a:pt x="2679497" y="24460"/>
                </a:moveTo>
                <a:lnTo>
                  <a:pt x="2707158" y="24460"/>
                </a:lnTo>
                <a:lnTo>
                  <a:pt x="2730932" y="57379"/>
                </a:lnTo>
                <a:lnTo>
                  <a:pt x="2703271" y="57379"/>
                </a:lnTo>
                <a:close/>
                <a:moveTo>
                  <a:pt x="2556968" y="24460"/>
                </a:moveTo>
                <a:lnTo>
                  <a:pt x="2584628" y="24460"/>
                </a:lnTo>
                <a:lnTo>
                  <a:pt x="2560854" y="57379"/>
                </a:lnTo>
                <a:lnTo>
                  <a:pt x="2533193" y="57379"/>
                </a:lnTo>
                <a:close/>
                <a:moveTo>
                  <a:pt x="827761" y="16688"/>
                </a:moveTo>
                <a:lnTo>
                  <a:pt x="827761" y="28118"/>
                </a:lnTo>
                <a:lnTo>
                  <a:pt x="849478" y="28118"/>
                </a:lnTo>
                <a:lnTo>
                  <a:pt x="849478" y="16688"/>
                </a:lnTo>
                <a:close/>
                <a:moveTo>
                  <a:pt x="767639" y="16688"/>
                </a:moveTo>
                <a:lnTo>
                  <a:pt x="767639" y="28118"/>
                </a:lnTo>
                <a:lnTo>
                  <a:pt x="801701" y="28118"/>
                </a:lnTo>
                <a:lnTo>
                  <a:pt x="801701" y="16688"/>
                </a:lnTo>
                <a:close/>
                <a:moveTo>
                  <a:pt x="3940227" y="11659"/>
                </a:moveTo>
                <a:lnTo>
                  <a:pt x="3940227" y="40462"/>
                </a:lnTo>
                <a:lnTo>
                  <a:pt x="3995090" y="40462"/>
                </a:lnTo>
                <a:lnTo>
                  <a:pt x="3995090" y="11659"/>
                </a:lnTo>
                <a:close/>
                <a:moveTo>
                  <a:pt x="1294029" y="3658"/>
                </a:moveTo>
                <a:lnTo>
                  <a:pt x="1287628" y="10744"/>
                </a:lnTo>
                <a:lnTo>
                  <a:pt x="1208761" y="10744"/>
                </a:lnTo>
                <a:lnTo>
                  <a:pt x="1208761" y="53035"/>
                </a:lnTo>
                <a:lnTo>
                  <a:pt x="1294029" y="53035"/>
                </a:lnTo>
                <a:close/>
                <a:moveTo>
                  <a:pt x="1921307" y="3429"/>
                </a:moveTo>
                <a:lnTo>
                  <a:pt x="1947368" y="3429"/>
                </a:lnTo>
                <a:lnTo>
                  <a:pt x="1947368" y="19888"/>
                </a:lnTo>
                <a:lnTo>
                  <a:pt x="1986458" y="19888"/>
                </a:lnTo>
                <a:lnTo>
                  <a:pt x="1986458" y="3429"/>
                </a:lnTo>
                <a:lnTo>
                  <a:pt x="2012519" y="3429"/>
                </a:lnTo>
                <a:lnTo>
                  <a:pt x="2012519" y="19888"/>
                </a:lnTo>
                <a:lnTo>
                  <a:pt x="2029892" y="19888"/>
                </a:lnTo>
                <a:lnTo>
                  <a:pt x="2023949" y="30632"/>
                </a:lnTo>
                <a:lnTo>
                  <a:pt x="2012519" y="30632"/>
                </a:lnTo>
                <a:lnTo>
                  <a:pt x="2012519" y="74752"/>
                </a:lnTo>
                <a:lnTo>
                  <a:pt x="2036750" y="74752"/>
                </a:lnTo>
                <a:lnTo>
                  <a:pt x="2030807" y="85496"/>
                </a:lnTo>
                <a:lnTo>
                  <a:pt x="1895933" y="85496"/>
                </a:lnTo>
                <a:lnTo>
                  <a:pt x="1895933" y="74752"/>
                </a:lnTo>
                <a:lnTo>
                  <a:pt x="1921307" y="74752"/>
                </a:lnTo>
                <a:lnTo>
                  <a:pt x="1921307" y="30632"/>
                </a:lnTo>
                <a:lnTo>
                  <a:pt x="1902791" y="30632"/>
                </a:lnTo>
                <a:lnTo>
                  <a:pt x="1902791" y="19888"/>
                </a:lnTo>
                <a:lnTo>
                  <a:pt x="1921307" y="19888"/>
                </a:lnTo>
                <a:close/>
                <a:moveTo>
                  <a:pt x="491262" y="3429"/>
                </a:moveTo>
                <a:lnTo>
                  <a:pt x="519380" y="3429"/>
                </a:lnTo>
                <a:lnTo>
                  <a:pt x="514579" y="8458"/>
                </a:lnTo>
                <a:lnTo>
                  <a:pt x="636194" y="8458"/>
                </a:lnTo>
                <a:lnTo>
                  <a:pt x="605790" y="34976"/>
                </a:lnTo>
                <a:lnTo>
                  <a:pt x="614020" y="34976"/>
                </a:lnTo>
                <a:lnTo>
                  <a:pt x="608076" y="45720"/>
                </a:lnTo>
                <a:lnTo>
                  <a:pt x="565328" y="45720"/>
                </a:lnTo>
                <a:lnTo>
                  <a:pt x="565328" y="88925"/>
                </a:lnTo>
                <a:lnTo>
                  <a:pt x="614020" y="88925"/>
                </a:lnTo>
                <a:lnTo>
                  <a:pt x="614020" y="34976"/>
                </a:lnTo>
                <a:lnTo>
                  <a:pt x="640080" y="34976"/>
                </a:lnTo>
                <a:lnTo>
                  <a:pt x="640080" y="98755"/>
                </a:lnTo>
                <a:lnTo>
                  <a:pt x="592074" y="98755"/>
                </a:lnTo>
                <a:lnTo>
                  <a:pt x="592074" y="128473"/>
                </a:lnTo>
                <a:lnTo>
                  <a:pt x="645795" y="128473"/>
                </a:lnTo>
                <a:lnTo>
                  <a:pt x="639623" y="139217"/>
                </a:lnTo>
                <a:lnTo>
                  <a:pt x="566014" y="139217"/>
                </a:lnTo>
                <a:lnTo>
                  <a:pt x="566014" y="98755"/>
                </a:lnTo>
                <a:lnTo>
                  <a:pt x="555727" y="98755"/>
                </a:lnTo>
                <a:lnTo>
                  <a:pt x="501777" y="139217"/>
                </a:lnTo>
                <a:lnTo>
                  <a:pt x="467488" y="139217"/>
                </a:lnTo>
                <a:lnTo>
                  <a:pt x="521894" y="98755"/>
                </a:lnTo>
                <a:lnTo>
                  <a:pt x="466573" y="98755"/>
                </a:lnTo>
                <a:lnTo>
                  <a:pt x="466573" y="34976"/>
                </a:lnTo>
                <a:lnTo>
                  <a:pt x="577215" y="34976"/>
                </a:lnTo>
                <a:lnTo>
                  <a:pt x="595503" y="19202"/>
                </a:lnTo>
                <a:lnTo>
                  <a:pt x="504749" y="19202"/>
                </a:lnTo>
                <a:lnTo>
                  <a:pt x="499949" y="24232"/>
                </a:lnTo>
                <a:lnTo>
                  <a:pt x="471602" y="24232"/>
                </a:lnTo>
                <a:close/>
                <a:moveTo>
                  <a:pt x="2295297" y="3200"/>
                </a:moveTo>
                <a:lnTo>
                  <a:pt x="2493493" y="3200"/>
                </a:lnTo>
                <a:lnTo>
                  <a:pt x="2493493" y="139217"/>
                </a:lnTo>
                <a:lnTo>
                  <a:pt x="2426742" y="139217"/>
                </a:lnTo>
                <a:lnTo>
                  <a:pt x="2420798" y="128473"/>
                </a:lnTo>
                <a:lnTo>
                  <a:pt x="2467433" y="128473"/>
                </a:lnTo>
                <a:lnTo>
                  <a:pt x="2467433" y="13945"/>
                </a:lnTo>
                <a:lnTo>
                  <a:pt x="2295297" y="13945"/>
                </a:lnTo>
                <a:close/>
                <a:moveTo>
                  <a:pt x="952958" y="2972"/>
                </a:moveTo>
                <a:lnTo>
                  <a:pt x="981075" y="2972"/>
                </a:lnTo>
                <a:lnTo>
                  <a:pt x="963016" y="39548"/>
                </a:lnTo>
                <a:lnTo>
                  <a:pt x="976275" y="39548"/>
                </a:lnTo>
                <a:lnTo>
                  <a:pt x="976275" y="139675"/>
                </a:lnTo>
                <a:lnTo>
                  <a:pt x="946557" y="139675"/>
                </a:lnTo>
                <a:lnTo>
                  <a:pt x="946557" y="52578"/>
                </a:lnTo>
                <a:lnTo>
                  <a:pt x="926440" y="52578"/>
                </a:lnTo>
                <a:close/>
                <a:moveTo>
                  <a:pt x="1010336" y="2286"/>
                </a:moveTo>
                <a:lnTo>
                  <a:pt x="1043026" y="2286"/>
                </a:lnTo>
                <a:lnTo>
                  <a:pt x="1035025" y="18059"/>
                </a:lnTo>
                <a:lnTo>
                  <a:pt x="1119378" y="18059"/>
                </a:lnTo>
                <a:lnTo>
                  <a:pt x="1113206" y="28804"/>
                </a:lnTo>
                <a:lnTo>
                  <a:pt x="1051713" y="28804"/>
                </a:lnTo>
                <a:lnTo>
                  <a:pt x="1051713" y="54178"/>
                </a:lnTo>
                <a:lnTo>
                  <a:pt x="1114578" y="54178"/>
                </a:lnTo>
                <a:lnTo>
                  <a:pt x="1108634" y="64922"/>
                </a:lnTo>
                <a:lnTo>
                  <a:pt x="1051713" y="64922"/>
                </a:lnTo>
                <a:lnTo>
                  <a:pt x="1051713" y="94183"/>
                </a:lnTo>
                <a:lnTo>
                  <a:pt x="1114349" y="94183"/>
                </a:lnTo>
                <a:lnTo>
                  <a:pt x="1108406" y="104927"/>
                </a:lnTo>
                <a:lnTo>
                  <a:pt x="1051713" y="104927"/>
                </a:lnTo>
                <a:lnTo>
                  <a:pt x="1051713" y="140360"/>
                </a:lnTo>
                <a:lnTo>
                  <a:pt x="1021537" y="140360"/>
                </a:lnTo>
                <a:lnTo>
                  <a:pt x="1021537" y="45263"/>
                </a:lnTo>
                <a:lnTo>
                  <a:pt x="1013994" y="60222"/>
                </a:lnTo>
                <a:lnTo>
                  <a:pt x="981075" y="60222"/>
                </a:lnTo>
                <a:close/>
                <a:moveTo>
                  <a:pt x="1674876" y="1372"/>
                </a:moveTo>
                <a:lnTo>
                  <a:pt x="1794663" y="1372"/>
                </a:lnTo>
                <a:lnTo>
                  <a:pt x="1794663" y="56464"/>
                </a:lnTo>
                <a:lnTo>
                  <a:pt x="1756258" y="90297"/>
                </a:lnTo>
                <a:lnTo>
                  <a:pt x="1807464" y="141275"/>
                </a:lnTo>
                <a:lnTo>
                  <a:pt x="1772489" y="141275"/>
                </a:lnTo>
                <a:lnTo>
                  <a:pt x="1737741" y="106756"/>
                </a:lnTo>
                <a:lnTo>
                  <a:pt x="1699108" y="140589"/>
                </a:lnTo>
                <a:lnTo>
                  <a:pt x="1662075" y="140589"/>
                </a:lnTo>
                <a:lnTo>
                  <a:pt x="1719682" y="88925"/>
                </a:lnTo>
                <a:lnTo>
                  <a:pt x="1674876" y="44577"/>
                </a:lnTo>
                <a:lnTo>
                  <a:pt x="1710081" y="44577"/>
                </a:lnTo>
                <a:lnTo>
                  <a:pt x="1737970" y="72238"/>
                </a:lnTo>
                <a:lnTo>
                  <a:pt x="1767459" y="45720"/>
                </a:lnTo>
                <a:lnTo>
                  <a:pt x="1767459" y="2515"/>
                </a:lnTo>
                <a:lnTo>
                  <a:pt x="1762202" y="12116"/>
                </a:lnTo>
                <a:lnTo>
                  <a:pt x="1674876" y="12116"/>
                </a:lnTo>
                <a:close/>
                <a:moveTo>
                  <a:pt x="3453537" y="1143"/>
                </a:moveTo>
                <a:lnTo>
                  <a:pt x="3640303" y="1143"/>
                </a:lnTo>
                <a:lnTo>
                  <a:pt x="3634588" y="12344"/>
                </a:lnTo>
                <a:lnTo>
                  <a:pt x="3618586" y="12344"/>
                </a:lnTo>
                <a:lnTo>
                  <a:pt x="3618586" y="141503"/>
                </a:lnTo>
                <a:lnTo>
                  <a:pt x="3568294" y="141503"/>
                </a:lnTo>
                <a:lnTo>
                  <a:pt x="3562579" y="129845"/>
                </a:lnTo>
                <a:lnTo>
                  <a:pt x="3590697" y="129845"/>
                </a:lnTo>
                <a:lnTo>
                  <a:pt x="3590697" y="12344"/>
                </a:lnTo>
                <a:lnTo>
                  <a:pt x="3453537" y="12344"/>
                </a:lnTo>
                <a:close/>
                <a:moveTo>
                  <a:pt x="3223108" y="1143"/>
                </a:moveTo>
                <a:lnTo>
                  <a:pt x="3410788" y="1143"/>
                </a:lnTo>
                <a:lnTo>
                  <a:pt x="3405073" y="11887"/>
                </a:lnTo>
                <a:lnTo>
                  <a:pt x="3317291" y="11887"/>
                </a:lnTo>
                <a:lnTo>
                  <a:pt x="3304489" y="32918"/>
                </a:lnTo>
                <a:lnTo>
                  <a:pt x="3330550" y="32918"/>
                </a:lnTo>
                <a:lnTo>
                  <a:pt x="3330550" y="141732"/>
                </a:lnTo>
                <a:lnTo>
                  <a:pt x="3303346" y="141732"/>
                </a:lnTo>
                <a:lnTo>
                  <a:pt x="3303346" y="34519"/>
                </a:lnTo>
                <a:lnTo>
                  <a:pt x="3256941" y="111100"/>
                </a:lnTo>
                <a:lnTo>
                  <a:pt x="3225622" y="111100"/>
                </a:lnTo>
                <a:lnTo>
                  <a:pt x="3285973" y="11887"/>
                </a:lnTo>
                <a:lnTo>
                  <a:pt x="3223108" y="11887"/>
                </a:lnTo>
                <a:close/>
                <a:moveTo>
                  <a:pt x="2762479" y="1143"/>
                </a:moveTo>
                <a:lnTo>
                  <a:pt x="2788996" y="1143"/>
                </a:lnTo>
                <a:lnTo>
                  <a:pt x="2804541" y="32690"/>
                </a:lnTo>
                <a:lnTo>
                  <a:pt x="2789682" y="32690"/>
                </a:lnTo>
                <a:lnTo>
                  <a:pt x="2804541" y="63551"/>
                </a:lnTo>
                <a:lnTo>
                  <a:pt x="2778252" y="63551"/>
                </a:lnTo>
                <a:lnTo>
                  <a:pt x="2762479" y="31547"/>
                </a:lnTo>
                <a:lnTo>
                  <a:pt x="2777338" y="31547"/>
                </a:lnTo>
                <a:close/>
                <a:moveTo>
                  <a:pt x="1639443" y="1143"/>
                </a:moveTo>
                <a:lnTo>
                  <a:pt x="1666647" y="1143"/>
                </a:lnTo>
                <a:lnTo>
                  <a:pt x="1643101" y="58064"/>
                </a:lnTo>
                <a:lnTo>
                  <a:pt x="1653845" y="58064"/>
                </a:lnTo>
                <a:lnTo>
                  <a:pt x="1653845" y="140589"/>
                </a:lnTo>
                <a:lnTo>
                  <a:pt x="1627328" y="140589"/>
                </a:lnTo>
                <a:lnTo>
                  <a:pt x="1627328" y="68809"/>
                </a:lnTo>
                <a:lnTo>
                  <a:pt x="1609725" y="68809"/>
                </a:lnTo>
                <a:close/>
                <a:moveTo>
                  <a:pt x="741579" y="1143"/>
                </a:moveTo>
                <a:lnTo>
                  <a:pt x="767639" y="1143"/>
                </a:lnTo>
                <a:lnTo>
                  <a:pt x="767639" y="6401"/>
                </a:lnTo>
                <a:lnTo>
                  <a:pt x="801701" y="6401"/>
                </a:lnTo>
                <a:lnTo>
                  <a:pt x="801701" y="1143"/>
                </a:lnTo>
                <a:lnTo>
                  <a:pt x="827761" y="1143"/>
                </a:lnTo>
                <a:lnTo>
                  <a:pt x="827761" y="6401"/>
                </a:lnTo>
                <a:lnTo>
                  <a:pt x="875767" y="6401"/>
                </a:lnTo>
                <a:lnTo>
                  <a:pt x="875767" y="38405"/>
                </a:lnTo>
                <a:lnTo>
                  <a:pt x="827761" y="38405"/>
                </a:lnTo>
                <a:lnTo>
                  <a:pt x="827761" y="49606"/>
                </a:lnTo>
                <a:lnTo>
                  <a:pt x="883311" y="49606"/>
                </a:lnTo>
                <a:lnTo>
                  <a:pt x="883311" y="76581"/>
                </a:lnTo>
                <a:lnTo>
                  <a:pt x="844677" y="76581"/>
                </a:lnTo>
                <a:lnTo>
                  <a:pt x="839648" y="66294"/>
                </a:lnTo>
                <a:lnTo>
                  <a:pt x="857250" y="66294"/>
                </a:lnTo>
                <a:lnTo>
                  <a:pt x="857250" y="59893"/>
                </a:lnTo>
                <a:lnTo>
                  <a:pt x="827761" y="59893"/>
                </a:lnTo>
                <a:lnTo>
                  <a:pt x="827761" y="74295"/>
                </a:lnTo>
                <a:lnTo>
                  <a:pt x="801701" y="74295"/>
                </a:lnTo>
                <a:lnTo>
                  <a:pt x="801701" y="59893"/>
                </a:lnTo>
                <a:lnTo>
                  <a:pt x="761467" y="59893"/>
                </a:lnTo>
                <a:lnTo>
                  <a:pt x="728777" y="79553"/>
                </a:lnTo>
                <a:lnTo>
                  <a:pt x="849021" y="79553"/>
                </a:lnTo>
                <a:lnTo>
                  <a:pt x="842849" y="90297"/>
                </a:lnTo>
                <a:lnTo>
                  <a:pt x="734492" y="90297"/>
                </a:lnTo>
                <a:lnTo>
                  <a:pt x="734492" y="127102"/>
                </a:lnTo>
                <a:lnTo>
                  <a:pt x="708432" y="127102"/>
                </a:lnTo>
                <a:lnTo>
                  <a:pt x="708432" y="86182"/>
                </a:lnTo>
                <a:lnTo>
                  <a:pt x="686258" y="86182"/>
                </a:lnTo>
                <a:lnTo>
                  <a:pt x="730606" y="59893"/>
                </a:lnTo>
                <a:lnTo>
                  <a:pt x="694716" y="59893"/>
                </a:lnTo>
                <a:lnTo>
                  <a:pt x="701802" y="28118"/>
                </a:lnTo>
                <a:lnTo>
                  <a:pt x="741579" y="28118"/>
                </a:lnTo>
                <a:lnTo>
                  <a:pt x="741579" y="16688"/>
                </a:lnTo>
                <a:lnTo>
                  <a:pt x="691973" y="16688"/>
                </a:lnTo>
                <a:lnTo>
                  <a:pt x="691973" y="6401"/>
                </a:lnTo>
                <a:lnTo>
                  <a:pt x="741579" y="6401"/>
                </a:lnTo>
                <a:close/>
                <a:moveTo>
                  <a:pt x="3914623" y="914"/>
                </a:moveTo>
                <a:lnTo>
                  <a:pt x="4076015" y="914"/>
                </a:lnTo>
                <a:lnTo>
                  <a:pt x="4070300" y="11659"/>
                </a:lnTo>
                <a:lnTo>
                  <a:pt x="4020694" y="11659"/>
                </a:lnTo>
                <a:lnTo>
                  <a:pt x="4020694" y="40462"/>
                </a:lnTo>
                <a:lnTo>
                  <a:pt x="4076015" y="40462"/>
                </a:lnTo>
                <a:lnTo>
                  <a:pt x="4076015" y="914"/>
                </a:lnTo>
                <a:lnTo>
                  <a:pt x="4101618" y="914"/>
                </a:lnTo>
                <a:lnTo>
                  <a:pt x="4101618" y="141503"/>
                </a:lnTo>
                <a:lnTo>
                  <a:pt x="4052926" y="141503"/>
                </a:lnTo>
                <a:lnTo>
                  <a:pt x="4047440" y="130759"/>
                </a:lnTo>
                <a:lnTo>
                  <a:pt x="4076015" y="130759"/>
                </a:lnTo>
                <a:lnTo>
                  <a:pt x="4076015" y="90526"/>
                </a:lnTo>
                <a:lnTo>
                  <a:pt x="4020694" y="90526"/>
                </a:lnTo>
                <a:lnTo>
                  <a:pt x="4020694" y="141503"/>
                </a:lnTo>
                <a:lnTo>
                  <a:pt x="3995090" y="141503"/>
                </a:lnTo>
                <a:lnTo>
                  <a:pt x="3995090" y="90526"/>
                </a:lnTo>
                <a:lnTo>
                  <a:pt x="3940227" y="90526"/>
                </a:lnTo>
                <a:lnTo>
                  <a:pt x="3940227" y="101498"/>
                </a:lnTo>
                <a:lnTo>
                  <a:pt x="3932225" y="141503"/>
                </a:lnTo>
                <a:lnTo>
                  <a:pt x="3906622" y="141503"/>
                </a:lnTo>
                <a:lnTo>
                  <a:pt x="3914623" y="101498"/>
                </a:lnTo>
                <a:close/>
                <a:moveTo>
                  <a:pt x="2619604" y="914"/>
                </a:moveTo>
                <a:lnTo>
                  <a:pt x="2645664" y="914"/>
                </a:lnTo>
                <a:lnTo>
                  <a:pt x="2645664" y="8001"/>
                </a:lnTo>
                <a:lnTo>
                  <a:pt x="2732989" y="8001"/>
                </a:lnTo>
                <a:lnTo>
                  <a:pt x="2732989" y="8226"/>
                </a:lnTo>
                <a:lnTo>
                  <a:pt x="2727046" y="17831"/>
                </a:lnTo>
                <a:lnTo>
                  <a:pt x="2532279" y="17831"/>
                </a:lnTo>
                <a:lnTo>
                  <a:pt x="2532279" y="8001"/>
                </a:lnTo>
                <a:lnTo>
                  <a:pt x="2619604" y="8001"/>
                </a:lnTo>
                <a:close/>
                <a:moveTo>
                  <a:pt x="2208886" y="914"/>
                </a:moveTo>
                <a:lnTo>
                  <a:pt x="2236546" y="914"/>
                </a:lnTo>
                <a:lnTo>
                  <a:pt x="2223516" y="26060"/>
                </a:lnTo>
                <a:lnTo>
                  <a:pt x="2261007" y="26060"/>
                </a:lnTo>
                <a:lnTo>
                  <a:pt x="2261007" y="48463"/>
                </a:lnTo>
                <a:lnTo>
                  <a:pt x="2235403" y="48463"/>
                </a:lnTo>
                <a:lnTo>
                  <a:pt x="2235403" y="26975"/>
                </a:lnTo>
                <a:lnTo>
                  <a:pt x="2229689" y="36805"/>
                </a:lnTo>
                <a:lnTo>
                  <a:pt x="2096186" y="36805"/>
                </a:lnTo>
                <a:lnTo>
                  <a:pt x="2096186" y="48463"/>
                </a:lnTo>
                <a:lnTo>
                  <a:pt x="2070583" y="48463"/>
                </a:lnTo>
                <a:lnTo>
                  <a:pt x="2070583" y="26060"/>
                </a:lnTo>
                <a:lnTo>
                  <a:pt x="2195856" y="26060"/>
                </a:lnTo>
                <a:close/>
                <a:moveTo>
                  <a:pt x="2141906" y="914"/>
                </a:moveTo>
                <a:lnTo>
                  <a:pt x="2170024" y="914"/>
                </a:lnTo>
                <a:lnTo>
                  <a:pt x="2181683" y="22174"/>
                </a:lnTo>
                <a:lnTo>
                  <a:pt x="2153336" y="22174"/>
                </a:lnTo>
                <a:close/>
                <a:moveTo>
                  <a:pt x="2094815" y="914"/>
                </a:moveTo>
                <a:lnTo>
                  <a:pt x="2122932" y="914"/>
                </a:lnTo>
                <a:lnTo>
                  <a:pt x="2134819" y="22174"/>
                </a:lnTo>
                <a:lnTo>
                  <a:pt x="2106244" y="22174"/>
                </a:lnTo>
                <a:close/>
                <a:moveTo>
                  <a:pt x="1867815" y="914"/>
                </a:moveTo>
                <a:lnTo>
                  <a:pt x="1895933" y="914"/>
                </a:lnTo>
                <a:lnTo>
                  <a:pt x="1879245" y="25146"/>
                </a:lnTo>
                <a:lnTo>
                  <a:pt x="1884960" y="25146"/>
                </a:lnTo>
                <a:lnTo>
                  <a:pt x="1884960" y="141732"/>
                </a:lnTo>
                <a:lnTo>
                  <a:pt x="1859357" y="141732"/>
                </a:lnTo>
                <a:lnTo>
                  <a:pt x="1859357" y="47549"/>
                </a:lnTo>
                <a:lnTo>
                  <a:pt x="1837640" y="47549"/>
                </a:lnTo>
                <a:close/>
                <a:moveTo>
                  <a:pt x="1182701" y="914"/>
                </a:moveTo>
                <a:lnTo>
                  <a:pt x="1320089" y="914"/>
                </a:lnTo>
                <a:lnTo>
                  <a:pt x="1320089" y="63322"/>
                </a:lnTo>
                <a:lnTo>
                  <a:pt x="1182701" y="63322"/>
                </a:lnTo>
                <a:close/>
                <a:moveTo>
                  <a:pt x="314326" y="914"/>
                </a:moveTo>
                <a:lnTo>
                  <a:pt x="340843" y="914"/>
                </a:lnTo>
                <a:lnTo>
                  <a:pt x="340843" y="50292"/>
                </a:lnTo>
                <a:lnTo>
                  <a:pt x="340614" y="50521"/>
                </a:lnTo>
                <a:lnTo>
                  <a:pt x="419710" y="141503"/>
                </a:lnTo>
                <a:lnTo>
                  <a:pt x="393193" y="141503"/>
                </a:lnTo>
                <a:lnTo>
                  <a:pt x="327356" y="65837"/>
                </a:lnTo>
                <a:lnTo>
                  <a:pt x="261519" y="141503"/>
                </a:lnTo>
                <a:lnTo>
                  <a:pt x="235230" y="141503"/>
                </a:lnTo>
                <a:lnTo>
                  <a:pt x="314097" y="50521"/>
                </a:lnTo>
                <a:lnTo>
                  <a:pt x="314097" y="50292"/>
                </a:lnTo>
                <a:lnTo>
                  <a:pt x="314326" y="50292"/>
                </a:lnTo>
                <a:close/>
                <a:moveTo>
                  <a:pt x="120930" y="914"/>
                </a:moveTo>
                <a:lnTo>
                  <a:pt x="151791" y="914"/>
                </a:lnTo>
                <a:lnTo>
                  <a:pt x="197968" y="69723"/>
                </a:lnTo>
                <a:lnTo>
                  <a:pt x="166878" y="69723"/>
                </a:lnTo>
                <a:close/>
                <a:moveTo>
                  <a:pt x="46178" y="914"/>
                </a:moveTo>
                <a:lnTo>
                  <a:pt x="120930" y="914"/>
                </a:lnTo>
                <a:lnTo>
                  <a:pt x="113843" y="11659"/>
                </a:lnTo>
                <a:lnTo>
                  <a:pt x="69038" y="11659"/>
                </a:lnTo>
                <a:lnTo>
                  <a:pt x="30176" y="69723"/>
                </a:lnTo>
                <a:lnTo>
                  <a:pt x="0" y="69723"/>
                </a:lnTo>
                <a:close/>
                <a:moveTo>
                  <a:pt x="2861920" y="457"/>
                </a:moveTo>
                <a:lnTo>
                  <a:pt x="2888209" y="457"/>
                </a:lnTo>
                <a:lnTo>
                  <a:pt x="2888209" y="13030"/>
                </a:lnTo>
                <a:lnTo>
                  <a:pt x="2959303" y="12802"/>
                </a:lnTo>
                <a:lnTo>
                  <a:pt x="2951531" y="23774"/>
                </a:lnTo>
                <a:lnTo>
                  <a:pt x="2850719" y="23774"/>
                </a:lnTo>
                <a:lnTo>
                  <a:pt x="2841346" y="55550"/>
                </a:lnTo>
                <a:lnTo>
                  <a:pt x="2928671" y="55778"/>
                </a:lnTo>
                <a:lnTo>
                  <a:pt x="2922042" y="33147"/>
                </a:lnTo>
                <a:lnTo>
                  <a:pt x="2947416" y="33147"/>
                </a:lnTo>
                <a:lnTo>
                  <a:pt x="2956789" y="65608"/>
                </a:lnTo>
                <a:lnTo>
                  <a:pt x="2813228" y="65608"/>
                </a:lnTo>
                <a:lnTo>
                  <a:pt x="2825344" y="23774"/>
                </a:lnTo>
                <a:lnTo>
                  <a:pt x="2808427" y="23774"/>
                </a:lnTo>
                <a:lnTo>
                  <a:pt x="2808427" y="13030"/>
                </a:lnTo>
                <a:lnTo>
                  <a:pt x="2861920" y="13030"/>
                </a:lnTo>
                <a:close/>
                <a:moveTo>
                  <a:pt x="3761233" y="0"/>
                </a:moveTo>
                <a:lnTo>
                  <a:pt x="3789579" y="0"/>
                </a:lnTo>
                <a:lnTo>
                  <a:pt x="3789579" y="16688"/>
                </a:lnTo>
                <a:lnTo>
                  <a:pt x="3869589" y="16688"/>
                </a:lnTo>
                <a:lnTo>
                  <a:pt x="3863645" y="27432"/>
                </a:lnTo>
                <a:lnTo>
                  <a:pt x="3681451" y="27432"/>
                </a:lnTo>
                <a:lnTo>
                  <a:pt x="3681451" y="16688"/>
                </a:lnTo>
                <a:lnTo>
                  <a:pt x="3761233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63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46" y="5100566"/>
            <a:ext cx="49671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上帝粒</a:t>
            </a:r>
            <a:r>
              <a:rPr lang="zh-CN" altLang="zh-CN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kern="1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40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8896DDE2-BBEA-4EFF-9A2E-7EC2AD2E3D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8" cy="68579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313F1EA-DD09-46ED-85CD-BF205A5A79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F1B44">
                  <a:alpha val="75000"/>
                </a:srgbClr>
              </a:gs>
              <a:gs pos="41000">
                <a:srgbClr val="3A1A5C">
                  <a:alpha val="70000"/>
                </a:srgbClr>
              </a:gs>
              <a:gs pos="22000">
                <a:srgbClr val="27124D">
                  <a:alpha val="94000"/>
                </a:srgbClr>
              </a:gs>
              <a:gs pos="78000">
                <a:srgbClr val="752C80">
                  <a:alpha val="64000"/>
                </a:srgbClr>
              </a:gs>
              <a:gs pos="61000">
                <a:srgbClr val="4C226A">
                  <a:alpha val="75000"/>
                </a:srgbClr>
              </a:gs>
              <a:gs pos="91000">
                <a:srgbClr val="521F5D">
                  <a:alpha val="80000"/>
                </a:srgbClr>
              </a:gs>
              <a:gs pos="100000">
                <a:srgbClr val="2F123A">
                  <a:alpha val="8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249DC7-EBC4-4186-85CE-729B5BD90C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03265"/>
              </a:gs>
              <a:gs pos="44000">
                <a:srgbClr val="21214B">
                  <a:alpha val="24000"/>
                </a:srgbClr>
              </a:gs>
              <a:gs pos="22000">
                <a:srgbClr val="38255B">
                  <a:alpha val="73000"/>
                </a:srgbClr>
              </a:gs>
              <a:gs pos="83000">
                <a:srgbClr val="0F061B">
                  <a:alpha val="42000"/>
                </a:srgbClr>
              </a:gs>
              <a:gs pos="66000">
                <a:srgbClr val="2E2348">
                  <a:alpha val="51000"/>
                </a:srgbClr>
              </a:gs>
              <a:gs pos="100000">
                <a:srgbClr val="0F061B">
                  <a:alpha val="48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1314957-A854-444A-B09E-FB3BD1ED7F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348"/>
          <a:stretch/>
        </p:blipFill>
        <p:spPr>
          <a:xfrm>
            <a:off x="1817226" y="2895902"/>
            <a:ext cx="8557549" cy="3148527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2A61ED1-B7C6-4F1E-B598-6F3D6883C3E5}"/>
              </a:ext>
            </a:extLst>
          </p:cNvPr>
          <p:cNvSpPr txBox="1"/>
          <p:nvPr/>
        </p:nvSpPr>
        <p:spPr>
          <a:xfrm>
            <a:off x="2458720" y="1044000"/>
            <a:ext cx="7274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渐变极光色，美，面面俱到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86BB40B-3F34-4D53-A35A-FCC2D6A6802A}"/>
              </a:ext>
            </a:extLst>
          </p:cNvPr>
          <p:cNvSpPr txBox="1"/>
          <p:nvPr/>
        </p:nvSpPr>
        <p:spPr>
          <a:xfrm>
            <a:off x="874714" y="1736725"/>
            <a:ext cx="10442574" cy="345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zh-CN" altLang="en-US" sz="1400" spc="15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全新结构色渐镀工艺，让你第一眼就沉醉于纯粹的视觉盛宴。设计师从光中汲取灵感，将结构色用于设计语言。</a:t>
            </a:r>
          </a:p>
        </p:txBody>
      </p:sp>
    </p:spTree>
    <p:extLst>
      <p:ext uri="{BB962C8B-B14F-4D97-AF65-F5344CB8AC3E}">
        <p14:creationId xmlns:p14="http://schemas.microsoft.com/office/powerpoint/2010/main" val="83261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监视器, 室内, 手机, 电话&#10;&#10;已生成高可信度的说明">
            <a:extLst>
              <a:ext uri="{FF2B5EF4-FFF2-40B4-BE49-F238E27FC236}">
                <a16:creationId xmlns:a16="http://schemas.microsoft.com/office/drawing/2014/main" xmlns="" id="{36A147EA-D42D-491E-B5FD-520347A3DB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" y="3535680"/>
            <a:ext cx="10180320" cy="5726430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859BCB8E-12B9-4C70-BA5C-5EEAFFA6DE44}"/>
              </a:ext>
            </a:extLst>
          </p:cNvPr>
          <p:cNvCxnSpPr>
            <a:cxnSpLocks/>
          </p:cNvCxnSpPr>
          <p:nvPr/>
        </p:nvCxnSpPr>
        <p:spPr>
          <a:xfrm>
            <a:off x="8610870" y="3735735"/>
            <a:ext cx="0" cy="1259853"/>
          </a:xfrm>
          <a:prstGeom prst="line">
            <a:avLst/>
          </a:prstGeom>
          <a:ln>
            <a:solidFill>
              <a:schemeClr val="bg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604F20BF-D507-4DF7-8C7B-D38F784E82CC}"/>
              </a:ext>
            </a:extLst>
          </p:cNvPr>
          <p:cNvCxnSpPr>
            <a:cxnSpLocks/>
          </p:cNvCxnSpPr>
          <p:nvPr/>
        </p:nvCxnSpPr>
        <p:spPr>
          <a:xfrm>
            <a:off x="9217795" y="3136938"/>
            <a:ext cx="0" cy="1866270"/>
          </a:xfrm>
          <a:prstGeom prst="line">
            <a:avLst/>
          </a:prstGeom>
          <a:ln>
            <a:solidFill>
              <a:schemeClr val="bg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274CA39-D111-4531-872F-870DEA39315A}"/>
              </a:ext>
            </a:extLst>
          </p:cNvPr>
          <p:cNvCxnSpPr>
            <a:cxnSpLocks/>
          </p:cNvCxnSpPr>
          <p:nvPr/>
        </p:nvCxnSpPr>
        <p:spPr>
          <a:xfrm>
            <a:off x="9847715" y="3735735"/>
            <a:ext cx="0" cy="1267473"/>
          </a:xfrm>
          <a:prstGeom prst="line">
            <a:avLst/>
          </a:prstGeom>
          <a:ln>
            <a:solidFill>
              <a:schemeClr val="bg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1C1F03C-632A-402F-872F-182353ACC2B3}"/>
              </a:ext>
            </a:extLst>
          </p:cNvPr>
          <p:cNvSpPr txBox="1"/>
          <p:nvPr/>
        </p:nvSpPr>
        <p:spPr>
          <a:xfrm>
            <a:off x="7901805" y="2744719"/>
            <a:ext cx="2631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40MP</a:t>
            </a:r>
            <a:r>
              <a:rPr lang="zh-CN" altLang="en-US" sz="1600" spc="15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彩色镜头</a:t>
            </a:r>
            <a:endParaRPr lang="zh-CN" altLang="en-US" sz="1600" spc="1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C15E973-D25D-459F-BFCD-519FA84A242B}"/>
              </a:ext>
            </a:extLst>
          </p:cNvPr>
          <p:cNvSpPr txBox="1"/>
          <p:nvPr/>
        </p:nvSpPr>
        <p:spPr>
          <a:xfrm>
            <a:off x="7063739" y="3366403"/>
            <a:ext cx="1764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20MP</a:t>
            </a:r>
            <a:r>
              <a:rPr lang="zh-CN" altLang="en-US" sz="1600" spc="15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黑白镜头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E19E377-BCD8-4D43-90EC-98009AD7E9D3}"/>
              </a:ext>
            </a:extLst>
          </p:cNvPr>
          <p:cNvSpPr txBox="1"/>
          <p:nvPr/>
        </p:nvSpPr>
        <p:spPr>
          <a:xfrm>
            <a:off x="9705475" y="3366403"/>
            <a:ext cx="1876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8MP</a:t>
            </a:r>
            <a:r>
              <a:rPr lang="zh-CN" altLang="en-US" sz="1600" spc="150" dirty="0">
                <a:solidFill>
                  <a:schemeClr val="bg1"/>
                </a:solidFill>
                <a:latin typeface="Atilla" panose="00000400000000000000" pitchFamily="2" charset="0"/>
                <a:ea typeface="微软雅黑 Light" panose="020B0502040204020203" pitchFamily="34" charset="-122"/>
              </a:rPr>
              <a:t>长焦镜头</a:t>
            </a:r>
          </a:p>
        </p:txBody>
      </p:sp>
      <p:sp>
        <p:nvSpPr>
          <p:cNvPr id="14" name="AutoShape 7">
            <a:extLst>
              <a:ext uri="{FF2B5EF4-FFF2-40B4-BE49-F238E27FC236}">
                <a16:creationId xmlns:a16="http://schemas.microsoft.com/office/drawing/2014/main" xmlns="" id="{09B2CD95-2DA4-4728-BF88-2956B4F9EBA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8964613" y="1588"/>
            <a:ext cx="6443663" cy="55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9918B94-FCF7-42BE-B0F0-F294A42F59E6}"/>
              </a:ext>
            </a:extLst>
          </p:cNvPr>
          <p:cNvSpPr txBox="1"/>
          <p:nvPr/>
        </p:nvSpPr>
        <p:spPr>
          <a:xfrm>
            <a:off x="2155526" y="1044000"/>
            <a:ext cx="7880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三个徕卡镜头，一个决定性瞬间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98DE0C8-D37D-468C-A7B8-231E9D3921D0}"/>
              </a:ext>
            </a:extLst>
          </p:cNvPr>
          <p:cNvSpPr txBox="1"/>
          <p:nvPr/>
        </p:nvSpPr>
        <p:spPr>
          <a:xfrm>
            <a:off x="874714" y="1743691"/>
            <a:ext cx="10442574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4000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万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+</a:t>
            </a: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2000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万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+</a:t>
            </a: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800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万像素徕卡三镜头，</a:t>
            </a: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f/1.8+f/1.6+f/2.4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大光圈，最高支持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ISO 102400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。革命性的徕卡三镜头和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AI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人工智能芯片，让你轻松成为摄影大师。</a:t>
            </a:r>
          </a:p>
        </p:txBody>
      </p:sp>
    </p:spTree>
    <p:extLst>
      <p:ext uri="{BB962C8B-B14F-4D97-AF65-F5344CB8AC3E}">
        <p14:creationId xmlns:p14="http://schemas.microsoft.com/office/powerpoint/2010/main" val="410326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2A38"/>
            </a:gs>
            <a:gs pos="97000">
              <a:srgbClr val="12171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鸟, 户外, 动物, 小&#10;&#10;已生成极高可信度的说明">
            <a:extLst>
              <a:ext uri="{FF2B5EF4-FFF2-40B4-BE49-F238E27FC236}">
                <a16:creationId xmlns:a16="http://schemas.microsoft.com/office/drawing/2014/main" xmlns="" id="{7B97183B-1AC5-43CE-86FB-03CE47AC3C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938" y="3058661"/>
            <a:ext cx="3579900" cy="2386598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图片包含 鸟, 户外, 动物, 小&#10;&#10;已生成极高可信度的说明">
            <a:extLst>
              <a:ext uri="{FF2B5EF4-FFF2-40B4-BE49-F238E27FC236}">
                <a16:creationId xmlns:a16="http://schemas.microsoft.com/office/drawing/2014/main" xmlns="" id="{BE140B44-6029-483E-81B4-87F1036890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6053" y="3058660"/>
            <a:ext cx="3579898" cy="2386598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 descr="图片包含 鸟, 户外, 动物, 小&#10;&#10;已生成极高可信度的说明">
            <a:extLst>
              <a:ext uri="{FF2B5EF4-FFF2-40B4-BE49-F238E27FC236}">
                <a16:creationId xmlns:a16="http://schemas.microsoft.com/office/drawing/2014/main" xmlns="" id="{7D999416-8273-4E56-A593-EF0853AEFC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6166" y="3058660"/>
            <a:ext cx="3579896" cy="2386596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98A4FFC-3CF6-4F9D-B5F8-42DD8144809D}"/>
              </a:ext>
            </a:extLst>
          </p:cNvPr>
          <p:cNvSpPr txBox="1"/>
          <p:nvPr/>
        </p:nvSpPr>
        <p:spPr>
          <a:xfrm>
            <a:off x="2796770" y="1044000"/>
            <a:ext cx="6598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全新变焦镜头，看，近在咫尺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0A8AB4B-8DAF-48FD-BD3B-2F64E14AEAF9}"/>
              </a:ext>
            </a:extLst>
          </p:cNvPr>
          <p:cNvSpPr txBox="1"/>
          <p:nvPr/>
        </p:nvSpPr>
        <p:spPr>
          <a:xfrm>
            <a:off x="1182733" y="5672159"/>
            <a:ext cx="2014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8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1x</a:t>
            </a:r>
            <a:endParaRPr lang="zh-CN" altLang="en-US" sz="2800" spc="60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45F75A3-5BB4-472D-AF90-2FCA28D27D47}"/>
              </a:ext>
            </a:extLst>
          </p:cNvPr>
          <p:cNvSpPr txBox="1"/>
          <p:nvPr/>
        </p:nvSpPr>
        <p:spPr>
          <a:xfrm>
            <a:off x="5088743" y="5672159"/>
            <a:ext cx="2014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8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3x</a:t>
            </a:r>
            <a:endParaRPr lang="zh-CN" altLang="en-US" sz="2800" spc="60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3DE19D4-929F-48AF-8D2D-0DE51568FE80}"/>
              </a:ext>
            </a:extLst>
          </p:cNvPr>
          <p:cNvSpPr txBox="1"/>
          <p:nvPr/>
        </p:nvSpPr>
        <p:spPr>
          <a:xfrm>
            <a:off x="9294983" y="5672159"/>
            <a:ext cx="2014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8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5x</a:t>
            </a:r>
            <a:endParaRPr lang="zh-CN" altLang="en-US" sz="2800" spc="60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ABC9132-3857-4711-9E87-E97545EF00E0}"/>
              </a:ext>
            </a:extLst>
          </p:cNvPr>
          <p:cNvSpPr txBox="1"/>
          <p:nvPr/>
        </p:nvSpPr>
        <p:spPr>
          <a:xfrm>
            <a:off x="874714" y="1736725"/>
            <a:ext cx="10442574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首次搭载徕卡光学变焦镜头，可实现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倍光学变焦，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5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倍三摄变焦，最大支持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10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倍数字变焦。再远的风景，也能尽收眼底。</a:t>
            </a:r>
          </a:p>
        </p:txBody>
      </p:sp>
    </p:spTree>
    <p:extLst>
      <p:ext uri="{BB962C8B-B14F-4D97-AF65-F5344CB8AC3E}">
        <p14:creationId xmlns:p14="http://schemas.microsoft.com/office/powerpoint/2010/main" val="28771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9A4707C-A74A-4919-87B0-B9010CAD37F7}"/>
              </a:ext>
            </a:extLst>
          </p:cNvPr>
          <p:cNvGrpSpPr/>
          <p:nvPr/>
        </p:nvGrpSpPr>
        <p:grpSpPr>
          <a:xfrm>
            <a:off x="1475362" y="4256738"/>
            <a:ext cx="1037863" cy="1037862"/>
            <a:chOff x="6989887" y="2504632"/>
            <a:chExt cx="1848735" cy="1848735"/>
          </a:xfrm>
          <a:effectLst/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4799B20-0D62-40B2-8C54-A3F97E7CB3F9}"/>
                </a:ext>
              </a:extLst>
            </p:cNvPr>
            <p:cNvSpPr/>
            <p:nvPr/>
          </p:nvSpPr>
          <p:spPr>
            <a:xfrm>
              <a:off x="7046154" y="2560899"/>
              <a:ext cx="1736202" cy="1736202"/>
            </a:xfrm>
            <a:prstGeom prst="rect">
              <a:avLst/>
            </a:prstGeom>
            <a:gradFill flip="none" rotWithShape="1">
              <a:gsLst>
                <a:gs pos="53000">
                  <a:srgbClr val="FF0000"/>
                </a:gs>
                <a:gs pos="77000">
                  <a:srgbClr val="E3BB49"/>
                </a:gs>
                <a:gs pos="27000">
                  <a:srgbClr val="9A179D"/>
                </a:gs>
                <a:gs pos="0">
                  <a:srgbClr val="4B80AB"/>
                </a:gs>
                <a:gs pos="97000">
                  <a:srgbClr val="3BA33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53A9EC9-6EFA-4E01-9169-287AAA79C59D}"/>
                </a:ext>
              </a:extLst>
            </p:cNvPr>
            <p:cNvSpPr/>
            <p:nvPr/>
          </p:nvSpPr>
          <p:spPr>
            <a:xfrm rot="16200000">
              <a:off x="7046153" y="2560898"/>
              <a:ext cx="1736202" cy="1736202"/>
            </a:xfrm>
            <a:prstGeom prst="rect">
              <a:avLst/>
            </a:prstGeom>
            <a:gradFill flip="none" rotWithShape="1">
              <a:gsLst>
                <a:gs pos="66000">
                  <a:srgbClr val="002060">
                    <a:alpha val="30000"/>
                  </a:srgbClr>
                </a:gs>
                <a:gs pos="100000">
                  <a:srgbClr val="9A179D">
                    <a:alpha val="0"/>
                  </a:srgbClr>
                </a:gs>
                <a:gs pos="0">
                  <a:srgbClr val="4B80AB">
                    <a:alpha val="78000"/>
                  </a:srgbClr>
                </a:gs>
                <a:gs pos="37000">
                  <a:srgbClr val="0070C0">
                    <a:alpha val="6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550B30D-B45C-4562-AEE5-19EE957E4D8C}"/>
                </a:ext>
              </a:extLst>
            </p:cNvPr>
            <p:cNvSpPr/>
            <p:nvPr/>
          </p:nvSpPr>
          <p:spPr>
            <a:xfrm>
              <a:off x="7046153" y="2560898"/>
              <a:ext cx="1736202" cy="1736202"/>
            </a:xfrm>
            <a:prstGeom prst="rect">
              <a:avLst/>
            </a:prstGeom>
            <a:noFill/>
            <a:ln w="7620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554F723-5893-4C18-A68C-5AA138FE220A}"/>
                </a:ext>
              </a:extLst>
            </p:cNvPr>
            <p:cNvSpPr/>
            <p:nvPr/>
          </p:nvSpPr>
          <p:spPr>
            <a:xfrm>
              <a:off x="6989887" y="2504632"/>
              <a:ext cx="1848735" cy="1848735"/>
            </a:xfrm>
            <a:prstGeom prst="rect">
              <a:avLst/>
            </a:prstGeom>
            <a:noFill/>
            <a:ln w="7620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EF1AE3A-25B8-42AD-B680-8038F37206C9}"/>
              </a:ext>
            </a:extLst>
          </p:cNvPr>
          <p:cNvSpPr txBox="1"/>
          <p:nvPr/>
        </p:nvSpPr>
        <p:spPr>
          <a:xfrm>
            <a:off x="3439061" y="1046597"/>
            <a:ext cx="5313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更大的图像传感器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7795E2E-D3E8-43E7-9B55-731233C55F92}"/>
              </a:ext>
            </a:extLst>
          </p:cNvPr>
          <p:cNvGrpSpPr/>
          <p:nvPr/>
        </p:nvGrpSpPr>
        <p:grpSpPr>
          <a:xfrm>
            <a:off x="3527689" y="3971245"/>
            <a:ext cx="1323356" cy="1323355"/>
            <a:chOff x="6989887" y="2504632"/>
            <a:chExt cx="1848735" cy="1848735"/>
          </a:xfrm>
          <a:effectLst/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2AD3922-996B-40D1-9162-1C6A68E6961F}"/>
                </a:ext>
              </a:extLst>
            </p:cNvPr>
            <p:cNvSpPr/>
            <p:nvPr/>
          </p:nvSpPr>
          <p:spPr>
            <a:xfrm>
              <a:off x="7046154" y="2560899"/>
              <a:ext cx="1736202" cy="1736202"/>
            </a:xfrm>
            <a:prstGeom prst="rect">
              <a:avLst/>
            </a:prstGeom>
            <a:gradFill flip="none" rotWithShape="1">
              <a:gsLst>
                <a:gs pos="53000">
                  <a:srgbClr val="FF0000"/>
                </a:gs>
                <a:gs pos="77000">
                  <a:srgbClr val="E3BB49"/>
                </a:gs>
                <a:gs pos="27000">
                  <a:srgbClr val="9A179D"/>
                </a:gs>
                <a:gs pos="0">
                  <a:srgbClr val="4B80AB"/>
                </a:gs>
                <a:gs pos="97000">
                  <a:srgbClr val="3BA33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9766254-45B9-4461-BA04-46BE10CCB6F2}"/>
                </a:ext>
              </a:extLst>
            </p:cNvPr>
            <p:cNvSpPr/>
            <p:nvPr/>
          </p:nvSpPr>
          <p:spPr>
            <a:xfrm rot="16200000">
              <a:off x="7046153" y="2560898"/>
              <a:ext cx="1736202" cy="1736202"/>
            </a:xfrm>
            <a:prstGeom prst="rect">
              <a:avLst/>
            </a:prstGeom>
            <a:gradFill flip="none" rotWithShape="1">
              <a:gsLst>
                <a:gs pos="66000">
                  <a:srgbClr val="002060">
                    <a:alpha val="30000"/>
                  </a:srgbClr>
                </a:gs>
                <a:gs pos="100000">
                  <a:srgbClr val="9A179D">
                    <a:alpha val="0"/>
                  </a:srgbClr>
                </a:gs>
                <a:gs pos="0">
                  <a:srgbClr val="4B80AB">
                    <a:alpha val="78000"/>
                  </a:srgbClr>
                </a:gs>
                <a:gs pos="37000">
                  <a:srgbClr val="0070C0">
                    <a:alpha val="6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AE63033-E1F5-446A-BBA3-9EE20D323CCC}"/>
                </a:ext>
              </a:extLst>
            </p:cNvPr>
            <p:cNvSpPr/>
            <p:nvPr/>
          </p:nvSpPr>
          <p:spPr>
            <a:xfrm>
              <a:off x="7046153" y="2560898"/>
              <a:ext cx="1736202" cy="1736202"/>
            </a:xfrm>
            <a:prstGeom prst="rect">
              <a:avLst/>
            </a:prstGeom>
            <a:noFill/>
            <a:ln w="7620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B83D7D0-804D-411E-A8AA-C86B74F0E56C}"/>
                </a:ext>
              </a:extLst>
            </p:cNvPr>
            <p:cNvSpPr/>
            <p:nvPr/>
          </p:nvSpPr>
          <p:spPr>
            <a:xfrm>
              <a:off x="6989887" y="2504632"/>
              <a:ext cx="1848735" cy="1848735"/>
            </a:xfrm>
            <a:prstGeom prst="rect">
              <a:avLst/>
            </a:prstGeom>
            <a:noFill/>
            <a:ln w="7620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46FE94B-A208-443E-A5C7-E6DA73918795}"/>
              </a:ext>
            </a:extLst>
          </p:cNvPr>
          <p:cNvGrpSpPr/>
          <p:nvPr/>
        </p:nvGrpSpPr>
        <p:grpSpPr>
          <a:xfrm>
            <a:off x="6059162" y="3657563"/>
            <a:ext cx="1637038" cy="1637037"/>
            <a:chOff x="6989887" y="2504631"/>
            <a:chExt cx="1848735" cy="1848735"/>
          </a:xfrm>
          <a:effectLst/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4543B47B-C89E-4F2A-BE47-24E83F48F07B}"/>
                </a:ext>
              </a:extLst>
            </p:cNvPr>
            <p:cNvSpPr/>
            <p:nvPr/>
          </p:nvSpPr>
          <p:spPr>
            <a:xfrm>
              <a:off x="7046154" y="2560899"/>
              <a:ext cx="1736202" cy="1736202"/>
            </a:xfrm>
            <a:prstGeom prst="rect">
              <a:avLst/>
            </a:prstGeom>
            <a:gradFill flip="none" rotWithShape="1">
              <a:gsLst>
                <a:gs pos="53000">
                  <a:srgbClr val="FF0000"/>
                </a:gs>
                <a:gs pos="77000">
                  <a:srgbClr val="E3BB49"/>
                </a:gs>
                <a:gs pos="27000">
                  <a:srgbClr val="9A179D"/>
                </a:gs>
                <a:gs pos="0">
                  <a:srgbClr val="4B80AB"/>
                </a:gs>
                <a:gs pos="97000">
                  <a:srgbClr val="3BA33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8D23662-AB24-46DB-9F37-4DDAA6594B4F}"/>
                </a:ext>
              </a:extLst>
            </p:cNvPr>
            <p:cNvSpPr/>
            <p:nvPr/>
          </p:nvSpPr>
          <p:spPr>
            <a:xfrm rot="16200000">
              <a:off x="7046153" y="2560898"/>
              <a:ext cx="1736202" cy="1736202"/>
            </a:xfrm>
            <a:prstGeom prst="rect">
              <a:avLst/>
            </a:prstGeom>
            <a:gradFill flip="none" rotWithShape="1">
              <a:gsLst>
                <a:gs pos="66000">
                  <a:srgbClr val="002060">
                    <a:alpha val="30000"/>
                  </a:srgbClr>
                </a:gs>
                <a:gs pos="100000">
                  <a:srgbClr val="9A179D">
                    <a:alpha val="0"/>
                  </a:srgbClr>
                </a:gs>
                <a:gs pos="0">
                  <a:srgbClr val="4B80AB">
                    <a:alpha val="78000"/>
                  </a:srgbClr>
                </a:gs>
                <a:gs pos="37000">
                  <a:srgbClr val="0070C0">
                    <a:alpha val="6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9A69A07C-CE3E-40BD-B86A-C1BDF1009996}"/>
                </a:ext>
              </a:extLst>
            </p:cNvPr>
            <p:cNvSpPr/>
            <p:nvPr/>
          </p:nvSpPr>
          <p:spPr>
            <a:xfrm>
              <a:off x="7046153" y="2560898"/>
              <a:ext cx="1736202" cy="1736202"/>
            </a:xfrm>
            <a:prstGeom prst="rect">
              <a:avLst/>
            </a:prstGeom>
            <a:noFill/>
            <a:ln w="7620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807137A-873F-4F56-999B-CD1C2162C81D}"/>
                </a:ext>
              </a:extLst>
            </p:cNvPr>
            <p:cNvSpPr/>
            <p:nvPr/>
          </p:nvSpPr>
          <p:spPr>
            <a:xfrm>
              <a:off x="6989887" y="2504632"/>
              <a:ext cx="1848735" cy="1848735"/>
            </a:xfrm>
            <a:prstGeom prst="rect">
              <a:avLst/>
            </a:prstGeom>
            <a:noFill/>
            <a:ln w="7620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70F1B36-DAA9-475B-BE5D-7CF7C89BCDCB}"/>
              </a:ext>
            </a:extLst>
          </p:cNvPr>
          <p:cNvGrpSpPr/>
          <p:nvPr/>
        </p:nvGrpSpPr>
        <p:grpSpPr>
          <a:xfrm>
            <a:off x="8888722" y="3169883"/>
            <a:ext cx="2124718" cy="2124717"/>
            <a:chOff x="6989887" y="2504632"/>
            <a:chExt cx="1848735" cy="1848735"/>
          </a:xfrm>
          <a:effectLst/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6D5F726-6CBD-4523-BA5B-07A348A40FC1}"/>
                </a:ext>
              </a:extLst>
            </p:cNvPr>
            <p:cNvSpPr/>
            <p:nvPr/>
          </p:nvSpPr>
          <p:spPr>
            <a:xfrm>
              <a:off x="7046154" y="2560899"/>
              <a:ext cx="1736202" cy="1736202"/>
            </a:xfrm>
            <a:prstGeom prst="rect">
              <a:avLst/>
            </a:prstGeom>
            <a:gradFill flip="none" rotWithShape="1">
              <a:gsLst>
                <a:gs pos="53000">
                  <a:srgbClr val="FF0000"/>
                </a:gs>
                <a:gs pos="77000">
                  <a:srgbClr val="E3BB49"/>
                </a:gs>
                <a:gs pos="27000">
                  <a:srgbClr val="9A179D"/>
                </a:gs>
                <a:gs pos="0">
                  <a:srgbClr val="4B80AB"/>
                </a:gs>
                <a:gs pos="97000">
                  <a:srgbClr val="3BA33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50BFF6D-0F10-4BD3-BD04-18472F8D96FB}"/>
                </a:ext>
              </a:extLst>
            </p:cNvPr>
            <p:cNvSpPr/>
            <p:nvPr/>
          </p:nvSpPr>
          <p:spPr>
            <a:xfrm rot="16200000">
              <a:off x="7046153" y="2560898"/>
              <a:ext cx="1736202" cy="1736202"/>
            </a:xfrm>
            <a:prstGeom prst="rect">
              <a:avLst/>
            </a:prstGeom>
            <a:gradFill flip="none" rotWithShape="1">
              <a:gsLst>
                <a:gs pos="66000">
                  <a:srgbClr val="002060">
                    <a:alpha val="30000"/>
                  </a:srgbClr>
                </a:gs>
                <a:gs pos="100000">
                  <a:srgbClr val="9A179D">
                    <a:alpha val="0"/>
                  </a:srgbClr>
                </a:gs>
                <a:gs pos="0">
                  <a:srgbClr val="4B80AB">
                    <a:alpha val="78000"/>
                  </a:srgbClr>
                </a:gs>
                <a:gs pos="37000">
                  <a:srgbClr val="0070C0">
                    <a:alpha val="6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60BF0EFB-43F0-4FB7-8C64-688A024D0CAA}"/>
                </a:ext>
              </a:extLst>
            </p:cNvPr>
            <p:cNvSpPr/>
            <p:nvPr/>
          </p:nvSpPr>
          <p:spPr>
            <a:xfrm>
              <a:off x="7046153" y="2560898"/>
              <a:ext cx="1736202" cy="1736202"/>
            </a:xfrm>
            <a:prstGeom prst="rect">
              <a:avLst/>
            </a:prstGeom>
            <a:noFill/>
            <a:ln w="7620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FDAA9D9-C8B0-48DC-9ADD-67FD9272B96B}"/>
                </a:ext>
              </a:extLst>
            </p:cNvPr>
            <p:cNvSpPr/>
            <p:nvPr/>
          </p:nvSpPr>
          <p:spPr>
            <a:xfrm>
              <a:off x="6989887" y="2504632"/>
              <a:ext cx="1848735" cy="1848735"/>
            </a:xfrm>
            <a:prstGeom prst="rect">
              <a:avLst/>
            </a:prstGeom>
            <a:noFill/>
            <a:ln w="7620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1" name="文本框 340">
            <a:extLst>
              <a:ext uri="{FF2B5EF4-FFF2-40B4-BE49-F238E27FC236}">
                <a16:creationId xmlns:a16="http://schemas.microsoft.com/office/drawing/2014/main" xmlns="" id="{36A20FAB-341B-4537-9F77-6E840CF4B93C}"/>
              </a:ext>
            </a:extLst>
          </p:cNvPr>
          <p:cNvSpPr txBox="1"/>
          <p:nvPr/>
        </p:nvSpPr>
        <p:spPr>
          <a:xfrm>
            <a:off x="1178706" y="5589900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iPhone X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2" name="文本框 341">
            <a:extLst>
              <a:ext uri="{FF2B5EF4-FFF2-40B4-BE49-F238E27FC236}">
                <a16:creationId xmlns:a16="http://schemas.microsoft.com/office/drawing/2014/main" xmlns="" id="{A5F91B25-DB06-4BEE-94F1-41E049391BD9}"/>
              </a:ext>
            </a:extLst>
          </p:cNvPr>
          <p:cNvSpPr txBox="1"/>
          <p:nvPr/>
        </p:nvSpPr>
        <p:spPr>
          <a:xfrm>
            <a:off x="3360060" y="5589900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Galaxy S9+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3" name="文本框 342">
            <a:extLst>
              <a:ext uri="{FF2B5EF4-FFF2-40B4-BE49-F238E27FC236}">
                <a16:creationId xmlns:a16="http://schemas.microsoft.com/office/drawing/2014/main" xmlns="" id="{749F4F84-2A94-441A-9BEB-410679B0C01A}"/>
              </a:ext>
            </a:extLst>
          </p:cNvPr>
          <p:cNvSpPr txBox="1"/>
          <p:nvPr/>
        </p:nvSpPr>
        <p:spPr>
          <a:xfrm>
            <a:off x="5987765" y="5589900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HUAWEI P20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4" name="文本框 343">
            <a:extLst>
              <a:ext uri="{FF2B5EF4-FFF2-40B4-BE49-F238E27FC236}">
                <a16:creationId xmlns:a16="http://schemas.microsoft.com/office/drawing/2014/main" xmlns="" id="{BE79470F-E8CD-4204-A946-11F08D2BC5CB}"/>
              </a:ext>
            </a:extLst>
          </p:cNvPr>
          <p:cNvSpPr txBox="1"/>
          <p:nvPr/>
        </p:nvSpPr>
        <p:spPr>
          <a:xfrm>
            <a:off x="8888576" y="5589900"/>
            <a:ext cx="2124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HUAWEI P20 Pro</a:t>
            </a: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xmlns="" id="{A7142F3D-D194-4F8D-80FA-82B87A45B720}"/>
              </a:ext>
            </a:extLst>
          </p:cNvPr>
          <p:cNvSpPr txBox="1"/>
          <p:nvPr/>
        </p:nvSpPr>
        <p:spPr>
          <a:xfrm>
            <a:off x="1178706" y="3758616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1/2.9 inch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xmlns="" id="{24C3FA06-37AC-4392-BE8E-453DECDA351E}"/>
              </a:ext>
            </a:extLst>
          </p:cNvPr>
          <p:cNvSpPr txBox="1"/>
          <p:nvPr/>
        </p:nvSpPr>
        <p:spPr>
          <a:xfrm>
            <a:off x="3360060" y="3485041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1/2.55 inch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xmlns="" id="{2C81501F-128F-49FA-8D24-A708308505EB}"/>
              </a:ext>
            </a:extLst>
          </p:cNvPr>
          <p:cNvSpPr txBox="1"/>
          <p:nvPr/>
        </p:nvSpPr>
        <p:spPr>
          <a:xfrm>
            <a:off x="5987764" y="3192988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1/2.3 inch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48" name="文本框 347">
            <a:extLst>
              <a:ext uri="{FF2B5EF4-FFF2-40B4-BE49-F238E27FC236}">
                <a16:creationId xmlns:a16="http://schemas.microsoft.com/office/drawing/2014/main" xmlns="" id="{956B5434-CF2A-45DD-9200-D43B1F3045BB}"/>
              </a:ext>
            </a:extLst>
          </p:cNvPr>
          <p:cNvSpPr txBox="1"/>
          <p:nvPr/>
        </p:nvSpPr>
        <p:spPr>
          <a:xfrm>
            <a:off x="9121773" y="2662051"/>
            <a:ext cx="1658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16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1/1.7 inch</a:t>
            </a:r>
            <a:endParaRPr lang="zh-CN" altLang="en-US" sz="1600" spc="120" dirty="0">
              <a:solidFill>
                <a:schemeClr val="bg1"/>
              </a:solidFill>
              <a:latin typeface="Ebrima" panose="02000000000000000000" pitchFamily="2" charset="0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9F37B41-223F-4241-B203-94C6350EA46E}"/>
              </a:ext>
            </a:extLst>
          </p:cNvPr>
          <p:cNvSpPr txBox="1"/>
          <p:nvPr/>
        </p:nvSpPr>
        <p:spPr>
          <a:xfrm>
            <a:off x="874714" y="1736725"/>
            <a:ext cx="10442574" cy="345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更大的</a:t>
            </a: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1/1.7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的全新感光元件，全面提升产品的拍照效果，给用户带来非凡的摄影体验。</a:t>
            </a:r>
          </a:p>
        </p:txBody>
      </p:sp>
    </p:spTree>
    <p:extLst>
      <p:ext uri="{BB962C8B-B14F-4D97-AF65-F5344CB8AC3E}">
        <p14:creationId xmlns:p14="http://schemas.microsoft.com/office/powerpoint/2010/main" val="19654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C755951-C5CC-467A-BF7D-504FEC2CA47A}"/>
              </a:ext>
            </a:extLst>
          </p:cNvPr>
          <p:cNvSpPr txBox="1"/>
          <p:nvPr/>
        </p:nvSpPr>
        <p:spPr>
          <a:xfrm>
            <a:off x="7176078" y="1199810"/>
            <a:ext cx="23656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2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Overall</a:t>
            </a:r>
            <a:endParaRPr lang="zh-CN" altLang="en-US" sz="2200" spc="120" dirty="0">
              <a:solidFill>
                <a:schemeClr val="bg1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81742D28-F832-4C8B-84E7-0807F2AC9D13}"/>
              </a:ext>
            </a:extLst>
          </p:cNvPr>
          <p:cNvGrpSpPr/>
          <p:nvPr/>
        </p:nvGrpSpPr>
        <p:grpSpPr>
          <a:xfrm>
            <a:off x="7746164" y="2344110"/>
            <a:ext cx="1225502" cy="3763729"/>
            <a:chOff x="7549505" y="2344110"/>
            <a:chExt cx="1225502" cy="376372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AB65DE0-81E0-4916-BB71-F3970E5E721A}"/>
                </a:ext>
              </a:extLst>
            </p:cNvPr>
            <p:cNvSpPr txBox="1"/>
            <p:nvPr/>
          </p:nvSpPr>
          <p:spPr>
            <a:xfrm>
              <a:off x="7549505" y="2344110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109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D22C63E2-8615-4F59-8905-304E041197F2}"/>
                </a:ext>
              </a:extLst>
            </p:cNvPr>
            <p:cNvSpPr txBox="1"/>
            <p:nvPr/>
          </p:nvSpPr>
          <p:spPr>
            <a:xfrm>
              <a:off x="7549505" y="3016834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102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7F18D76-B477-4625-9844-F68C2D44F070}"/>
                </a:ext>
              </a:extLst>
            </p:cNvPr>
            <p:cNvSpPr txBox="1"/>
            <p:nvPr/>
          </p:nvSpPr>
          <p:spPr>
            <a:xfrm>
              <a:off x="7549505" y="3689558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99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25BF88A-9BF7-4F76-9BBA-9DE20A108F3A}"/>
                </a:ext>
              </a:extLst>
            </p:cNvPr>
            <p:cNvSpPr txBox="1"/>
            <p:nvPr/>
          </p:nvSpPr>
          <p:spPr>
            <a:xfrm>
              <a:off x="7549505" y="4362282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98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58333AB5-9CDC-4A9F-A612-316CBC529BB1}"/>
                </a:ext>
              </a:extLst>
            </p:cNvPr>
            <p:cNvSpPr txBox="1"/>
            <p:nvPr/>
          </p:nvSpPr>
          <p:spPr>
            <a:xfrm>
              <a:off x="7549505" y="5035006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97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62BAD43E-AAC0-4062-BEAD-888B5005DFF5}"/>
                </a:ext>
              </a:extLst>
            </p:cNvPr>
            <p:cNvSpPr txBox="1"/>
            <p:nvPr/>
          </p:nvSpPr>
          <p:spPr>
            <a:xfrm>
              <a:off x="7549505" y="5707729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97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B0E7FD6-2EED-40C2-833B-5E5705AB5FEF}"/>
              </a:ext>
            </a:extLst>
          </p:cNvPr>
          <p:cNvSpPr txBox="1"/>
          <p:nvPr/>
        </p:nvSpPr>
        <p:spPr>
          <a:xfrm>
            <a:off x="8628926" y="1199810"/>
            <a:ext cx="23656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2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Photo</a:t>
            </a:r>
            <a:endParaRPr lang="zh-CN" altLang="en-US" sz="2200" spc="120" dirty="0">
              <a:solidFill>
                <a:schemeClr val="bg1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FEDDEB1-DA49-4FA5-8873-65A560B8168F}"/>
              </a:ext>
            </a:extLst>
          </p:cNvPr>
          <p:cNvGrpSpPr/>
          <p:nvPr/>
        </p:nvGrpSpPr>
        <p:grpSpPr>
          <a:xfrm>
            <a:off x="9199012" y="2344110"/>
            <a:ext cx="1225502" cy="3763729"/>
            <a:chOff x="9148434" y="2344110"/>
            <a:chExt cx="1225502" cy="376372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D04785F-8148-4DD7-93F6-0D402DF3F622}"/>
                </a:ext>
              </a:extLst>
            </p:cNvPr>
            <p:cNvSpPr txBox="1"/>
            <p:nvPr/>
          </p:nvSpPr>
          <p:spPr>
            <a:xfrm>
              <a:off x="9148434" y="2344110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114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D23351D-714C-49F9-A7AE-DA51AA3D834E}"/>
                </a:ext>
              </a:extLst>
            </p:cNvPr>
            <p:cNvSpPr txBox="1"/>
            <p:nvPr/>
          </p:nvSpPr>
          <p:spPr>
            <a:xfrm>
              <a:off x="9148434" y="3016834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107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7FE6A59-1602-4E43-8988-4485B1A081F7}"/>
                </a:ext>
              </a:extLst>
            </p:cNvPr>
            <p:cNvSpPr txBox="1"/>
            <p:nvPr/>
          </p:nvSpPr>
          <p:spPr>
            <a:xfrm>
              <a:off x="9148434" y="3689558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104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EE04D588-7E0F-4486-9171-4ACA6A8598ED}"/>
                </a:ext>
              </a:extLst>
            </p:cNvPr>
            <p:cNvSpPr txBox="1"/>
            <p:nvPr/>
          </p:nvSpPr>
          <p:spPr>
            <a:xfrm>
              <a:off x="9148434" y="4362282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99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6F1EFDA-0054-44DA-85E5-3DF00CF56A65}"/>
                </a:ext>
              </a:extLst>
            </p:cNvPr>
            <p:cNvSpPr txBox="1"/>
            <p:nvPr/>
          </p:nvSpPr>
          <p:spPr>
            <a:xfrm>
              <a:off x="9148434" y="5035006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100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B592697-70BD-4C50-96B8-B732A63BE7F7}"/>
                </a:ext>
              </a:extLst>
            </p:cNvPr>
            <p:cNvSpPr txBox="1"/>
            <p:nvPr/>
          </p:nvSpPr>
          <p:spPr>
            <a:xfrm>
              <a:off x="9148434" y="5707729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101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88DA295-C18B-4527-AB38-2945DA5A209D}"/>
              </a:ext>
            </a:extLst>
          </p:cNvPr>
          <p:cNvSpPr txBox="1"/>
          <p:nvPr/>
        </p:nvSpPr>
        <p:spPr>
          <a:xfrm>
            <a:off x="10081774" y="1199810"/>
            <a:ext cx="23656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2200" spc="12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Video</a:t>
            </a:r>
            <a:endParaRPr lang="zh-CN" altLang="en-US" sz="2200" spc="120" dirty="0">
              <a:solidFill>
                <a:schemeClr val="bg1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55A9208-8BDF-4A26-BD00-B487CB1CF7A3}"/>
              </a:ext>
            </a:extLst>
          </p:cNvPr>
          <p:cNvGrpSpPr/>
          <p:nvPr/>
        </p:nvGrpSpPr>
        <p:grpSpPr>
          <a:xfrm>
            <a:off x="10651860" y="2344110"/>
            <a:ext cx="1225502" cy="3763729"/>
            <a:chOff x="10651860" y="2344110"/>
            <a:chExt cx="1225502" cy="376372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258243C1-77B9-42A4-A001-A2EFF023EFFB}"/>
                </a:ext>
              </a:extLst>
            </p:cNvPr>
            <p:cNvSpPr txBox="1"/>
            <p:nvPr/>
          </p:nvSpPr>
          <p:spPr>
            <a:xfrm>
              <a:off x="10651860" y="2344110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98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984FA43-FF7B-4301-B8B7-49DEBB7257C1}"/>
                </a:ext>
              </a:extLst>
            </p:cNvPr>
            <p:cNvSpPr txBox="1"/>
            <p:nvPr/>
          </p:nvSpPr>
          <p:spPr>
            <a:xfrm>
              <a:off x="10651860" y="3016834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94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E51125A-DB65-41A7-A56E-A029BAE6B1E4}"/>
                </a:ext>
              </a:extLst>
            </p:cNvPr>
            <p:cNvSpPr txBox="1"/>
            <p:nvPr/>
          </p:nvSpPr>
          <p:spPr>
            <a:xfrm>
              <a:off x="10651860" y="3689558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91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59F912A-CDF0-4C8A-9C72-D0D0815EA6B5}"/>
                </a:ext>
              </a:extLst>
            </p:cNvPr>
            <p:cNvSpPr txBox="1"/>
            <p:nvPr/>
          </p:nvSpPr>
          <p:spPr>
            <a:xfrm>
              <a:off x="10651860" y="4362282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96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C2EB6E7-8844-43A0-9F6B-796EE1E0AFFA}"/>
                </a:ext>
              </a:extLst>
            </p:cNvPr>
            <p:cNvSpPr txBox="1"/>
            <p:nvPr/>
          </p:nvSpPr>
          <p:spPr>
            <a:xfrm>
              <a:off x="10651860" y="5035006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91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845882E-A9AE-43FE-AEAC-0F31809844BC}"/>
                </a:ext>
              </a:extLst>
            </p:cNvPr>
            <p:cNvSpPr txBox="1"/>
            <p:nvPr/>
          </p:nvSpPr>
          <p:spPr>
            <a:xfrm>
              <a:off x="10651860" y="5707729"/>
              <a:ext cx="1225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89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1A5F7F80-7E92-49F4-87A6-10E9FAF6EDBC}"/>
              </a:ext>
            </a:extLst>
          </p:cNvPr>
          <p:cNvGrpSpPr/>
          <p:nvPr/>
        </p:nvGrpSpPr>
        <p:grpSpPr>
          <a:xfrm>
            <a:off x="4930589" y="2344110"/>
            <a:ext cx="2245489" cy="3763728"/>
            <a:chOff x="4930589" y="2344110"/>
            <a:chExt cx="2245489" cy="376372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6C341FDE-4E26-4B9F-8CB5-46E31EA141BE}"/>
                </a:ext>
              </a:extLst>
            </p:cNvPr>
            <p:cNvSpPr txBox="1"/>
            <p:nvPr/>
          </p:nvSpPr>
          <p:spPr>
            <a:xfrm>
              <a:off x="4930589" y="2344110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P20 Pro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29CEBCD-A1EA-47D5-9F42-A77CDFE39EE7}"/>
                </a:ext>
              </a:extLst>
            </p:cNvPr>
            <p:cNvSpPr txBox="1"/>
            <p:nvPr/>
          </p:nvSpPr>
          <p:spPr>
            <a:xfrm>
              <a:off x="4930589" y="3016834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P20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8570815-D6B6-47B6-9C2B-6941B8942F5C}"/>
                </a:ext>
              </a:extLst>
            </p:cNvPr>
            <p:cNvSpPr txBox="1"/>
            <p:nvPr/>
          </p:nvSpPr>
          <p:spPr>
            <a:xfrm>
              <a:off x="4930589" y="3689558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S9+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FC9EEAD-68F5-44BA-8708-EC87CC27363A}"/>
                </a:ext>
              </a:extLst>
            </p:cNvPr>
            <p:cNvSpPr txBox="1"/>
            <p:nvPr/>
          </p:nvSpPr>
          <p:spPr>
            <a:xfrm>
              <a:off x="4930589" y="4362282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Pixel 2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DE2B8C5-BDD6-42CE-84E6-FF89B5F8CAAD}"/>
                </a:ext>
              </a:extLst>
            </p:cNvPr>
            <p:cNvSpPr txBox="1"/>
            <p:nvPr/>
          </p:nvSpPr>
          <p:spPr>
            <a:xfrm>
              <a:off x="4930589" y="5035006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Mate 10 Pro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EC4707E-5D21-47F6-9842-A53932DE9C6B}"/>
                </a:ext>
              </a:extLst>
            </p:cNvPr>
            <p:cNvSpPr txBox="1"/>
            <p:nvPr/>
          </p:nvSpPr>
          <p:spPr>
            <a:xfrm>
              <a:off x="4930589" y="5707728"/>
              <a:ext cx="2245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altLang="zh-CN" sz="2000" dirty="0">
                  <a:solidFill>
                    <a:schemeClr val="bg1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iPhone X</a:t>
              </a:r>
              <a:endParaRPr lang="zh-CN" altLang="en-US" sz="2000" dirty="0">
                <a:solidFill>
                  <a:schemeClr val="bg1"/>
                </a:solidFill>
                <a:latin typeface="Ebrima" panose="02000000000000000000" pitchFamily="2" charset="0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5300C0F-6978-4BF0-B626-585AC935C1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3721" y="1137332"/>
            <a:ext cx="1972357" cy="492259"/>
          </a:xfrm>
          <a:prstGeom prst="rect">
            <a:avLst/>
          </a:prstGeom>
        </p:spPr>
      </p:pic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5F588BEB-BE2B-4364-81DD-58457756AFC1}"/>
              </a:ext>
            </a:extLst>
          </p:cNvPr>
          <p:cNvSpPr/>
          <p:nvPr/>
        </p:nvSpPr>
        <p:spPr>
          <a:xfrm>
            <a:off x="874714" y="2744220"/>
            <a:ext cx="3221798" cy="1856741"/>
          </a:xfrm>
          <a:prstGeom prst="roundRect">
            <a:avLst>
              <a:gd name="adj" fmla="val 2017"/>
            </a:avLst>
          </a:prstGeom>
          <a:solidFill>
            <a:schemeClr val="bg1">
              <a:alpha val="10000"/>
            </a:schemeClr>
          </a:solidFill>
          <a:ln>
            <a:solidFill>
              <a:schemeClr val="bg1">
                <a:alpha val="80000"/>
              </a:schemeClr>
            </a:solidFill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83CE387-8DF5-4533-936E-B6C82F8238A9}"/>
              </a:ext>
            </a:extLst>
          </p:cNvPr>
          <p:cNvSpPr txBox="1"/>
          <p:nvPr/>
        </p:nvSpPr>
        <p:spPr>
          <a:xfrm>
            <a:off x="874713" y="3028447"/>
            <a:ext cx="3221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游戏革新者</a:t>
            </a:r>
            <a:r>
              <a:rPr lang="en-US" altLang="zh-CN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49C1BA5-50A9-4855-951E-336EE4E88C7A}"/>
              </a:ext>
            </a:extLst>
          </p:cNvPr>
          <p:cNvSpPr txBox="1"/>
          <p:nvPr/>
        </p:nvSpPr>
        <p:spPr>
          <a:xfrm>
            <a:off x="1123105" y="3814704"/>
            <a:ext cx="2725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32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114</a:t>
            </a:r>
            <a:endParaRPr lang="zh-CN" altLang="en-US" sz="3200" spc="600" dirty="0">
              <a:solidFill>
                <a:schemeClr val="bg1"/>
              </a:solidFill>
              <a:latin typeface="Ebrima" panose="02000000000000000000" pitchFamily="2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48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2A38"/>
            </a:gs>
            <a:gs pos="97000">
              <a:srgbClr val="12171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E16FCF-C724-4D1C-86A2-98EE6C0ED1B9}"/>
              </a:ext>
            </a:extLst>
          </p:cNvPr>
          <p:cNvSpPr txBox="1"/>
          <p:nvPr/>
        </p:nvSpPr>
        <p:spPr>
          <a:xfrm>
            <a:off x="3795219" y="1044000"/>
            <a:ext cx="4601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altLang="zh-CN" sz="3200" spc="2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960FPS</a:t>
            </a:r>
            <a:r>
              <a:rPr lang="en-US" altLang="zh-CN" sz="3200" spc="600" dirty="0"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慢速摄影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2197DEAF-5DD0-406B-B893-807DE68C82E8}"/>
              </a:ext>
            </a:extLst>
          </p:cNvPr>
          <p:cNvGrpSpPr/>
          <p:nvPr/>
        </p:nvGrpSpPr>
        <p:grpSpPr>
          <a:xfrm>
            <a:off x="4123319" y="6173938"/>
            <a:ext cx="3945362" cy="269574"/>
            <a:chOff x="3869987" y="5928578"/>
            <a:chExt cx="5957375" cy="407049"/>
          </a:xfrm>
        </p:grpSpPr>
        <p:pic>
          <p:nvPicPr>
            <p:cNvPr id="19" name="图片 18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111E6552-F8E9-4685-8C98-6B29DC98B3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699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0" name="图片 49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E928F035-1265-4989-99DA-EEA70DDD7C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42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1" name="图片 50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CA63A117-92E8-42C4-AC69-606E781918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85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2" name="图片 51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FE459F76-C21A-4912-AC8B-443C5CCA39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128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3" name="图片 52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22B92D88-7AA4-4263-AE85-77CB3213D9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71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4" name="图片 53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9ECE4DB6-947E-4856-92AD-94BC87B429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414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5" name="图片 54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A8298923-7032-4138-8B4A-1533457ABC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57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6" name="图片 55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AA1D8BAA-6233-4CB1-A064-0F56A2B4E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00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7" name="图片 56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90E6BBC9-03E3-42EA-A992-1606E13046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843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8" name="图片 57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AAE709DE-906A-4619-8D18-6BA4620F50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86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59" name="图片 58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F64AE0D8-B316-4CE7-A3B4-DA1F55FFB7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129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0" name="图片 59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3581FC21-844C-473B-8216-F987219F7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272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1" name="图片 60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285C6384-8F3A-4E6E-BD17-CAAF0176E6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415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2" name="图片 61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C85E8773-ACE4-40AB-9C23-515EB353BE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558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3" name="图片 62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CDD1B84D-ABB6-4273-B547-EB8D0AE4ED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01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4" name="图片 63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344B1B91-BDD5-417D-8993-FAA9350BF4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844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5" name="图片 64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CA80B903-EC31-4DC1-813E-8B29C0E3B3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987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6" name="图片 65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C348B139-4D0B-4C23-9098-F613FE8658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30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7" name="图片 66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89BD1D71-42E8-4EF8-BBAF-3AFD2DE50F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273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8" name="图片 67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B873A78B-D4B4-4C4C-BE44-77759A6947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416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pic>
          <p:nvPicPr>
            <p:cNvPr id="69" name="图片 68" descr="图片包含 美食, 鸡蛋&#10;&#10;已生成极高可信度的说明">
              <a:extLst>
                <a:ext uri="{FF2B5EF4-FFF2-40B4-BE49-F238E27FC236}">
                  <a16:creationId xmlns:a16="http://schemas.microsoft.com/office/drawing/2014/main" xmlns="" id="{0E08BAE0-47CF-4D58-918C-248B7C249F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55987" y="5928578"/>
              <a:ext cx="610573" cy="407049"/>
            </a:xfrm>
            <a:prstGeom prst="rect">
              <a:avLst/>
            </a:prstGeom>
            <a:scene3d>
              <a:camera prst="isometricRightUp">
                <a:rot lat="1493903" lon="18569165" rev="21460361"/>
              </a:camera>
              <a:lightRig rig="threePt" dir="t"/>
            </a:scene3d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8B9C09D-4A0E-42F3-B68C-54318EDB7F6A}"/>
                </a:ext>
              </a:extLst>
            </p:cNvPr>
            <p:cNvSpPr/>
            <p:nvPr/>
          </p:nvSpPr>
          <p:spPr>
            <a:xfrm>
              <a:off x="6270287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337CAC3E-7EFF-4D98-89E3-C5ADB8129F3B}"/>
                </a:ext>
              </a:extLst>
            </p:cNvPr>
            <p:cNvSpPr/>
            <p:nvPr/>
          </p:nvSpPr>
          <p:spPr>
            <a:xfrm>
              <a:off x="6383614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977EEAB0-0C84-40BE-844F-9BB7DF939E91}"/>
                </a:ext>
              </a:extLst>
            </p:cNvPr>
            <p:cNvSpPr/>
            <p:nvPr/>
          </p:nvSpPr>
          <p:spPr>
            <a:xfrm>
              <a:off x="6496941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0FF140F6-22AA-47FD-9D2A-6FAC1B8D8C3E}"/>
                </a:ext>
              </a:extLst>
            </p:cNvPr>
            <p:cNvSpPr/>
            <p:nvPr/>
          </p:nvSpPr>
          <p:spPr>
            <a:xfrm>
              <a:off x="6610268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7C30A6D4-5158-43DB-AEC2-21400E915136}"/>
                </a:ext>
              </a:extLst>
            </p:cNvPr>
            <p:cNvSpPr/>
            <p:nvPr/>
          </p:nvSpPr>
          <p:spPr>
            <a:xfrm>
              <a:off x="6723595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7F53E859-FF74-4411-9A5C-F5717A96F511}"/>
                </a:ext>
              </a:extLst>
            </p:cNvPr>
            <p:cNvSpPr/>
            <p:nvPr/>
          </p:nvSpPr>
          <p:spPr>
            <a:xfrm>
              <a:off x="6836922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3800CEA1-D55B-4FDC-9535-749E5C5162FE}"/>
                </a:ext>
              </a:extLst>
            </p:cNvPr>
            <p:cNvSpPr/>
            <p:nvPr/>
          </p:nvSpPr>
          <p:spPr>
            <a:xfrm>
              <a:off x="6950249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9CE66D75-2B10-4B23-8FC2-9A7F085AF4C1}"/>
                </a:ext>
              </a:extLst>
            </p:cNvPr>
            <p:cNvSpPr/>
            <p:nvPr/>
          </p:nvSpPr>
          <p:spPr>
            <a:xfrm>
              <a:off x="7063576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6661102C-4F21-4DED-9F09-E5F6C7778C2B}"/>
                </a:ext>
              </a:extLst>
            </p:cNvPr>
            <p:cNvSpPr/>
            <p:nvPr/>
          </p:nvSpPr>
          <p:spPr>
            <a:xfrm>
              <a:off x="7176903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AFDCA958-FB15-4B79-9574-4BBA356DF704}"/>
                </a:ext>
              </a:extLst>
            </p:cNvPr>
            <p:cNvSpPr/>
            <p:nvPr/>
          </p:nvSpPr>
          <p:spPr>
            <a:xfrm>
              <a:off x="7290230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97F1E9AC-8386-453F-9F4A-B8D0935A004C}"/>
                </a:ext>
              </a:extLst>
            </p:cNvPr>
            <p:cNvSpPr/>
            <p:nvPr/>
          </p:nvSpPr>
          <p:spPr>
            <a:xfrm>
              <a:off x="7403557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90B94C1A-A597-44A5-9A43-B18B33FDB979}"/>
                </a:ext>
              </a:extLst>
            </p:cNvPr>
            <p:cNvSpPr/>
            <p:nvPr/>
          </p:nvSpPr>
          <p:spPr>
            <a:xfrm>
              <a:off x="7516884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29D99AE8-0B44-40B2-AD83-86E86E54EC96}"/>
                </a:ext>
              </a:extLst>
            </p:cNvPr>
            <p:cNvSpPr/>
            <p:nvPr/>
          </p:nvSpPr>
          <p:spPr>
            <a:xfrm>
              <a:off x="7630211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973595E5-5164-4857-B093-D7FDD28DC0CE}"/>
                </a:ext>
              </a:extLst>
            </p:cNvPr>
            <p:cNvSpPr/>
            <p:nvPr/>
          </p:nvSpPr>
          <p:spPr>
            <a:xfrm>
              <a:off x="7743538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15FAE25B-0D8B-4C40-BC20-16135BD034B9}"/>
                </a:ext>
              </a:extLst>
            </p:cNvPr>
            <p:cNvSpPr/>
            <p:nvPr/>
          </p:nvSpPr>
          <p:spPr>
            <a:xfrm>
              <a:off x="7856865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19898EB2-4296-4ABB-8E52-23D51DD35EC0}"/>
                </a:ext>
              </a:extLst>
            </p:cNvPr>
            <p:cNvSpPr/>
            <p:nvPr/>
          </p:nvSpPr>
          <p:spPr>
            <a:xfrm>
              <a:off x="7970192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C713714-52F1-4C8C-A670-DFCA4F3D389B}"/>
                </a:ext>
              </a:extLst>
            </p:cNvPr>
            <p:cNvSpPr/>
            <p:nvPr/>
          </p:nvSpPr>
          <p:spPr>
            <a:xfrm>
              <a:off x="8083519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0C3DD421-B7BF-4785-B169-61DB11109C25}"/>
                </a:ext>
              </a:extLst>
            </p:cNvPr>
            <p:cNvSpPr/>
            <p:nvPr/>
          </p:nvSpPr>
          <p:spPr>
            <a:xfrm>
              <a:off x="8196846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F70924C7-588F-4853-A5CC-12E0371838F1}"/>
                </a:ext>
              </a:extLst>
            </p:cNvPr>
            <p:cNvSpPr/>
            <p:nvPr/>
          </p:nvSpPr>
          <p:spPr>
            <a:xfrm>
              <a:off x="8310173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142AC7AF-DC99-4355-BB32-5462EC61078A}"/>
                </a:ext>
              </a:extLst>
            </p:cNvPr>
            <p:cNvSpPr/>
            <p:nvPr/>
          </p:nvSpPr>
          <p:spPr>
            <a:xfrm>
              <a:off x="8423500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23F76D4D-E06A-47FB-A592-A6E2792885B9}"/>
                </a:ext>
              </a:extLst>
            </p:cNvPr>
            <p:cNvSpPr/>
            <p:nvPr/>
          </p:nvSpPr>
          <p:spPr>
            <a:xfrm>
              <a:off x="8536827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268C5A23-F09F-41D3-93F2-4E205900807D}"/>
                </a:ext>
              </a:extLst>
            </p:cNvPr>
            <p:cNvSpPr/>
            <p:nvPr/>
          </p:nvSpPr>
          <p:spPr>
            <a:xfrm>
              <a:off x="8650154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2C8886D1-95C4-4D41-9584-BFA7ED430BD3}"/>
                </a:ext>
              </a:extLst>
            </p:cNvPr>
            <p:cNvSpPr/>
            <p:nvPr/>
          </p:nvSpPr>
          <p:spPr>
            <a:xfrm>
              <a:off x="8763481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215292AE-7CA3-4A01-BB7C-305004A3227F}"/>
                </a:ext>
              </a:extLst>
            </p:cNvPr>
            <p:cNvSpPr/>
            <p:nvPr/>
          </p:nvSpPr>
          <p:spPr>
            <a:xfrm>
              <a:off x="8876808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6FD0B404-85A8-4189-8DDC-578A8CED7F33}"/>
                </a:ext>
              </a:extLst>
            </p:cNvPr>
            <p:cNvSpPr/>
            <p:nvPr/>
          </p:nvSpPr>
          <p:spPr>
            <a:xfrm>
              <a:off x="8990135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0AA07CCB-B85E-4167-B228-577AE294B0B3}"/>
                </a:ext>
              </a:extLst>
            </p:cNvPr>
            <p:cNvSpPr/>
            <p:nvPr/>
          </p:nvSpPr>
          <p:spPr>
            <a:xfrm>
              <a:off x="9103462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A43648C9-4FD4-422A-A63D-49D613029653}"/>
                </a:ext>
              </a:extLst>
            </p:cNvPr>
            <p:cNvSpPr/>
            <p:nvPr/>
          </p:nvSpPr>
          <p:spPr>
            <a:xfrm>
              <a:off x="9216789" y="5928578"/>
              <a:ext cx="610573" cy="407049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scene3d>
              <a:camera prst="isometricRightUp">
                <a:rot lat="1493903" lon="18569165" rev="21460361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97A26A2D-42CF-4EA6-8D30-FBBF93E30503}"/>
              </a:ext>
            </a:extLst>
          </p:cNvPr>
          <p:cNvSpPr txBox="1"/>
          <p:nvPr/>
        </p:nvSpPr>
        <p:spPr>
          <a:xfrm>
            <a:off x="874714" y="1736725"/>
            <a:ext cx="10442574" cy="3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zh-CN" sz="1400" spc="12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HUAWEI P20 Pro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可拍摄最高</a:t>
            </a:r>
            <a:r>
              <a:rPr lang="en-US" altLang="zh-CN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960fps</a:t>
            </a:r>
            <a:r>
              <a:rPr lang="zh-CN" altLang="en-US" sz="1400" spc="150" dirty="0">
                <a:solidFill>
                  <a:schemeClr val="bg1"/>
                </a:solidFill>
                <a:latin typeface="Ebrima" panose="02000000000000000000" pitchFamily="2" charset="0"/>
                <a:ea typeface="微软雅黑 Light" panose="020B0502040204020203" pitchFamily="34" charset="-122"/>
                <a:cs typeface="Ebrima" panose="02000000000000000000" pitchFamily="2" charset="0"/>
              </a:rPr>
              <a:t>的超级慢动作视频，为你捕捉毫秒之间的乐趣。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F14874F-8CF3-4F26-9EA1-968C6A6D0084}"/>
              </a:ext>
            </a:extLst>
          </p:cNvPr>
          <p:cNvGrpSpPr/>
          <p:nvPr/>
        </p:nvGrpSpPr>
        <p:grpSpPr>
          <a:xfrm>
            <a:off x="-5455" y="2349779"/>
            <a:ext cx="12193939" cy="3433240"/>
            <a:chOff x="-5455" y="2304528"/>
            <a:chExt cx="12193939" cy="3433240"/>
          </a:xfr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grpSpPr>
        <p:pic>
          <p:nvPicPr>
            <p:cNvPr id="3" name="图片 2" descr="图片包含 美食&#10;&#10;已生成高可信度的说明">
              <a:extLst>
                <a:ext uri="{FF2B5EF4-FFF2-40B4-BE49-F238E27FC236}">
                  <a16:creationId xmlns:a16="http://schemas.microsoft.com/office/drawing/2014/main" xmlns="" id="{867C3134-AAA0-42CF-BC4E-7B1D2A943E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4946" y="2304528"/>
              <a:ext cx="6103538" cy="343324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C5AD3C2-B809-46F7-A6B3-9728B29B12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5455" y="2305697"/>
              <a:ext cx="6101455" cy="3432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36F18-3254-4662-8FFB-A397B1FD00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4"/>
            <a:ext cx="12192000" cy="685779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0060FBF-1567-4927-BA32-9E2E98ADD808}"/>
              </a:ext>
            </a:extLst>
          </p:cNvPr>
          <p:cNvSpPr/>
          <p:nvPr/>
        </p:nvSpPr>
        <p:spPr>
          <a:xfrm>
            <a:off x="0" y="-105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10" name="图片 9" descr="图片包含 监视器, 就坐, 室内&#10;&#10;已生成极高可信度的说明">
            <a:extLst>
              <a:ext uri="{FF2B5EF4-FFF2-40B4-BE49-F238E27FC236}">
                <a16:creationId xmlns:a16="http://schemas.microsoft.com/office/drawing/2014/main" xmlns="" id="{7ABFEDDA-B454-4A88-B3EA-4208FE391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312" y="1243747"/>
            <a:ext cx="8744571" cy="4370295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10430E-D4CF-4B16-82D5-ECD3B58A09AE}"/>
              </a:ext>
            </a:extLst>
          </p:cNvPr>
          <p:cNvSpPr txBox="1"/>
          <p:nvPr/>
        </p:nvSpPr>
        <p:spPr>
          <a:xfrm>
            <a:off x="2782470" y="2874599"/>
            <a:ext cx="6627060" cy="584775"/>
          </a:xfrm>
          <a:prstGeom prst="rect">
            <a:avLst/>
          </a:prstGeom>
          <a:noFill/>
          <a:effectLst>
            <a:reflection stA="60000" endPos="60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纯手持，方显超级夜景</a:t>
            </a:r>
          </a:p>
        </p:txBody>
      </p:sp>
    </p:spTree>
    <p:extLst>
      <p:ext uri="{BB962C8B-B14F-4D97-AF65-F5344CB8AC3E}">
        <p14:creationId xmlns:p14="http://schemas.microsoft.com/office/powerpoint/2010/main" val="231304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人员, 妇女, 室内, 墙壁&#10;&#10;已生成极高可信度的说明">
            <a:extLst>
              <a:ext uri="{FF2B5EF4-FFF2-40B4-BE49-F238E27FC236}">
                <a16:creationId xmlns:a16="http://schemas.microsoft.com/office/drawing/2014/main" xmlns="" id="{1E55946B-C559-4C69-B421-E5285C9B87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4370" y="2385000"/>
            <a:ext cx="2823261" cy="423571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07B730-2469-4A25-84A9-E09AA9EC48BD}"/>
              </a:ext>
            </a:extLst>
          </p:cNvPr>
          <p:cNvSpPr txBox="1"/>
          <p:nvPr/>
        </p:nvSpPr>
        <p:spPr>
          <a:xfrm>
            <a:off x="874713" y="1044000"/>
            <a:ext cx="10442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独特的徕卡色彩，每一拍都是大片</a:t>
            </a:r>
          </a:p>
        </p:txBody>
      </p:sp>
      <p:pic>
        <p:nvPicPr>
          <p:cNvPr id="10" name="图片 9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508E5D38-1B77-4263-91C0-E50F386AC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1579" y="2076390"/>
            <a:ext cx="2828842" cy="4781610"/>
          </a:xfrm>
          <a:custGeom>
            <a:avLst/>
            <a:gdLst>
              <a:gd name="connsiteX0" fmla="*/ 0 w 2808522"/>
              <a:gd name="connsiteY0" fmla="*/ 4271070 h 4781610"/>
              <a:gd name="connsiteX1" fmla="*/ 2808522 w 2808522"/>
              <a:gd name="connsiteY1" fmla="*/ 4271070 h 4781610"/>
              <a:gd name="connsiteX2" fmla="*/ 2808522 w 2808522"/>
              <a:gd name="connsiteY2" fmla="*/ 4781610 h 4781610"/>
              <a:gd name="connsiteX3" fmla="*/ 0 w 2808522"/>
              <a:gd name="connsiteY3" fmla="*/ 4781610 h 4781610"/>
              <a:gd name="connsiteX4" fmla="*/ 0 w 2808522"/>
              <a:gd name="connsiteY4" fmla="*/ 0 h 4781610"/>
              <a:gd name="connsiteX5" fmla="*/ 2808522 w 2808522"/>
              <a:gd name="connsiteY5" fmla="*/ 0 h 4781610"/>
              <a:gd name="connsiteX6" fmla="*/ 2808522 w 2808522"/>
              <a:gd name="connsiteY6" fmla="*/ 331530 h 4781610"/>
              <a:gd name="connsiteX7" fmla="*/ 0 w 2808522"/>
              <a:gd name="connsiteY7" fmla="*/ 331530 h 478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8522" h="4781610">
                <a:moveTo>
                  <a:pt x="0" y="4271070"/>
                </a:moveTo>
                <a:lnTo>
                  <a:pt x="2808522" y="4271070"/>
                </a:lnTo>
                <a:lnTo>
                  <a:pt x="2808522" y="4781610"/>
                </a:lnTo>
                <a:lnTo>
                  <a:pt x="0" y="4781610"/>
                </a:lnTo>
                <a:close/>
                <a:moveTo>
                  <a:pt x="0" y="0"/>
                </a:moveTo>
                <a:lnTo>
                  <a:pt x="2808522" y="0"/>
                </a:lnTo>
                <a:lnTo>
                  <a:pt x="2808522" y="331530"/>
                </a:lnTo>
                <a:lnTo>
                  <a:pt x="0" y="331530"/>
                </a:lnTo>
                <a:close/>
              </a:path>
            </a:pathLst>
          </a:custGeom>
        </p:spPr>
      </p:pic>
      <p:pic>
        <p:nvPicPr>
          <p:cNvPr id="2" name="图片 1" descr="图片包含 监视器, 屏幕, 电视, 电子产品&#10;&#10;已生成极高可信度的说明">
            <a:extLst>
              <a:ext uri="{FF2B5EF4-FFF2-40B4-BE49-F238E27FC236}">
                <a16:creationId xmlns:a16="http://schemas.microsoft.com/office/drawing/2014/main" xmlns="" id="{6393F634-7C7A-40A2-9379-CD0B18D438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21268" y="3417439"/>
            <a:ext cx="7149465" cy="3572138"/>
          </a:xfrm>
          <a:custGeom>
            <a:avLst/>
            <a:gdLst>
              <a:gd name="connsiteX0" fmla="*/ 827370 w 8744571"/>
              <a:gd name="connsiteY0" fmla="*/ 475100 h 4369113"/>
              <a:gd name="connsiteX1" fmla="*/ 675964 w 8744571"/>
              <a:gd name="connsiteY1" fmla="*/ 521348 h 4369113"/>
              <a:gd name="connsiteX2" fmla="*/ 669666 w 8744571"/>
              <a:gd name="connsiteY2" fmla="*/ 526545 h 4369113"/>
              <a:gd name="connsiteX3" fmla="*/ 664715 w 8744571"/>
              <a:gd name="connsiteY3" fmla="*/ 529229 h 4369113"/>
              <a:gd name="connsiteX4" fmla="*/ 545434 w 8744571"/>
              <a:gd name="connsiteY4" fmla="*/ 753302 h 4369113"/>
              <a:gd name="connsiteX5" fmla="*/ 545434 w 8744571"/>
              <a:gd name="connsiteY5" fmla="*/ 1454921 h 4369113"/>
              <a:gd name="connsiteX6" fmla="*/ 545434 w 8744571"/>
              <a:gd name="connsiteY6" fmla="*/ 1686783 h 4369113"/>
              <a:gd name="connsiteX7" fmla="*/ 605424 w 8744571"/>
              <a:gd name="connsiteY7" fmla="*/ 1777180 h 4369113"/>
              <a:gd name="connsiteX8" fmla="*/ 632287 w 8744571"/>
              <a:gd name="connsiteY8" fmla="*/ 1787230 h 4369113"/>
              <a:gd name="connsiteX9" fmla="*/ 682133 w 8744571"/>
              <a:gd name="connsiteY9" fmla="*/ 1797282 h 4369113"/>
              <a:gd name="connsiteX10" fmla="*/ 793378 w 8744571"/>
              <a:gd name="connsiteY10" fmla="*/ 1964913 h 4369113"/>
              <a:gd name="connsiteX11" fmla="*/ 793377 w 8744571"/>
              <a:gd name="connsiteY11" fmla="*/ 2420605 h 4369113"/>
              <a:gd name="connsiteX12" fmla="*/ 682132 w 8744571"/>
              <a:gd name="connsiteY12" fmla="*/ 2588236 h 4369113"/>
              <a:gd name="connsiteX13" fmla="*/ 632287 w 8744571"/>
              <a:gd name="connsiteY13" fmla="*/ 2598287 h 4369113"/>
              <a:gd name="connsiteX14" fmla="*/ 605424 w 8744571"/>
              <a:gd name="connsiteY14" fmla="*/ 2608338 h 4369113"/>
              <a:gd name="connsiteX15" fmla="*/ 545434 w 8744571"/>
              <a:gd name="connsiteY15" fmla="*/ 2698735 h 4369113"/>
              <a:gd name="connsiteX16" fmla="*/ 545434 w 8744571"/>
              <a:gd name="connsiteY16" fmla="*/ 2866526 h 4369113"/>
              <a:gd name="connsiteX17" fmla="*/ 545434 w 8744571"/>
              <a:gd name="connsiteY17" fmla="*/ 3636433 h 4369113"/>
              <a:gd name="connsiteX18" fmla="*/ 815978 w 8744571"/>
              <a:gd name="connsiteY18" fmla="*/ 3906656 h 4369113"/>
              <a:gd name="connsiteX19" fmla="*/ 5972348 w 8744571"/>
              <a:gd name="connsiteY19" fmla="*/ 3906656 h 4369113"/>
              <a:gd name="connsiteX20" fmla="*/ 6106180 w 8744571"/>
              <a:gd name="connsiteY20" fmla="*/ 3906656 h 4369113"/>
              <a:gd name="connsiteX21" fmla="*/ 7585152 w 8744571"/>
              <a:gd name="connsiteY21" fmla="*/ 3906656 h 4369113"/>
              <a:gd name="connsiteX22" fmla="*/ 7718393 w 8744571"/>
              <a:gd name="connsiteY22" fmla="*/ 3773573 h 4369113"/>
              <a:gd name="connsiteX23" fmla="*/ 7718393 w 8744571"/>
              <a:gd name="connsiteY23" fmla="*/ 616162 h 4369113"/>
              <a:gd name="connsiteX24" fmla="*/ 7637016 w 8744571"/>
              <a:gd name="connsiteY24" fmla="*/ 493537 h 4369113"/>
              <a:gd name="connsiteX25" fmla="*/ 7634841 w 8744571"/>
              <a:gd name="connsiteY25" fmla="*/ 493099 h 4369113"/>
              <a:gd name="connsiteX26" fmla="*/ 7625054 w 8744571"/>
              <a:gd name="connsiteY26" fmla="*/ 486500 h 4369113"/>
              <a:gd name="connsiteX27" fmla="*/ 7568587 w 8744571"/>
              <a:gd name="connsiteY27" fmla="*/ 475100 h 4369113"/>
              <a:gd name="connsiteX28" fmla="*/ 7440951 w 8744571"/>
              <a:gd name="connsiteY28" fmla="*/ 475100 h 4369113"/>
              <a:gd name="connsiteX29" fmla="*/ 6571579 w 8744571"/>
              <a:gd name="connsiteY29" fmla="*/ 475100 h 4369113"/>
              <a:gd name="connsiteX30" fmla="*/ 0 w 8744571"/>
              <a:gd name="connsiteY30" fmla="*/ 0 h 4369113"/>
              <a:gd name="connsiteX31" fmla="*/ 8744571 w 8744571"/>
              <a:gd name="connsiteY31" fmla="*/ 0 h 4369113"/>
              <a:gd name="connsiteX32" fmla="*/ 8744571 w 8744571"/>
              <a:gd name="connsiteY32" fmla="*/ 4369113 h 4369113"/>
              <a:gd name="connsiteX33" fmla="*/ 0 w 8744571"/>
              <a:gd name="connsiteY33" fmla="*/ 4369113 h 436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744571" h="4369113">
                <a:moveTo>
                  <a:pt x="827370" y="475100"/>
                </a:moveTo>
                <a:cubicBezTo>
                  <a:pt x="771286" y="475100"/>
                  <a:pt x="719184" y="492150"/>
                  <a:pt x="675964" y="521348"/>
                </a:cubicBezTo>
                <a:lnTo>
                  <a:pt x="669666" y="526545"/>
                </a:lnTo>
                <a:lnTo>
                  <a:pt x="664715" y="529229"/>
                </a:lnTo>
                <a:cubicBezTo>
                  <a:pt x="592750" y="577790"/>
                  <a:pt x="545434" y="660027"/>
                  <a:pt x="545434" y="753302"/>
                </a:cubicBezTo>
                <a:lnTo>
                  <a:pt x="545434" y="1454921"/>
                </a:lnTo>
                <a:lnTo>
                  <a:pt x="545434" y="1686783"/>
                </a:lnTo>
                <a:cubicBezTo>
                  <a:pt x="545434" y="1727420"/>
                  <a:pt x="570170" y="1762287"/>
                  <a:pt x="605424" y="1777180"/>
                </a:cubicBezTo>
                <a:lnTo>
                  <a:pt x="632287" y="1787230"/>
                </a:lnTo>
                <a:lnTo>
                  <a:pt x="682133" y="1797282"/>
                </a:lnTo>
                <a:cubicBezTo>
                  <a:pt x="747507" y="1824900"/>
                  <a:pt x="793378" y="1889556"/>
                  <a:pt x="793378" y="1964913"/>
                </a:cubicBezTo>
                <a:lnTo>
                  <a:pt x="793377" y="2420605"/>
                </a:lnTo>
                <a:cubicBezTo>
                  <a:pt x="793377" y="2495962"/>
                  <a:pt x="747506" y="2560618"/>
                  <a:pt x="682132" y="2588236"/>
                </a:cubicBezTo>
                <a:lnTo>
                  <a:pt x="632287" y="2598287"/>
                </a:lnTo>
                <a:lnTo>
                  <a:pt x="605424" y="2608338"/>
                </a:lnTo>
                <a:cubicBezTo>
                  <a:pt x="570170" y="2623231"/>
                  <a:pt x="545434" y="2658098"/>
                  <a:pt x="545434" y="2698735"/>
                </a:cubicBezTo>
                <a:lnTo>
                  <a:pt x="545434" y="2866526"/>
                </a:lnTo>
                <a:lnTo>
                  <a:pt x="545434" y="3636433"/>
                </a:lnTo>
                <a:cubicBezTo>
                  <a:pt x="545434" y="3785673"/>
                  <a:pt x="666561" y="3906656"/>
                  <a:pt x="815978" y="3906656"/>
                </a:cubicBezTo>
                <a:lnTo>
                  <a:pt x="5972348" y="3906656"/>
                </a:lnTo>
                <a:lnTo>
                  <a:pt x="6106180" y="3906656"/>
                </a:lnTo>
                <a:lnTo>
                  <a:pt x="7585152" y="3906656"/>
                </a:lnTo>
                <a:cubicBezTo>
                  <a:pt x="7658740" y="3906656"/>
                  <a:pt x="7718393" y="3847073"/>
                  <a:pt x="7718393" y="3773573"/>
                </a:cubicBezTo>
                <a:lnTo>
                  <a:pt x="7718393" y="616162"/>
                </a:lnTo>
                <a:cubicBezTo>
                  <a:pt x="7718393" y="561037"/>
                  <a:pt x="7684838" y="513740"/>
                  <a:pt x="7637016" y="493537"/>
                </a:cubicBezTo>
                <a:lnTo>
                  <a:pt x="7634841" y="493099"/>
                </a:lnTo>
                <a:lnTo>
                  <a:pt x="7625054" y="486500"/>
                </a:lnTo>
                <a:cubicBezTo>
                  <a:pt x="7607698" y="479159"/>
                  <a:pt x="7588617" y="475100"/>
                  <a:pt x="7568587" y="475100"/>
                </a:cubicBezTo>
                <a:lnTo>
                  <a:pt x="7440951" y="475100"/>
                </a:lnTo>
                <a:lnTo>
                  <a:pt x="6571579" y="475100"/>
                </a:lnTo>
                <a:close/>
                <a:moveTo>
                  <a:pt x="0" y="0"/>
                </a:moveTo>
                <a:lnTo>
                  <a:pt x="8744571" y="0"/>
                </a:lnTo>
                <a:lnTo>
                  <a:pt x="8744571" y="4369113"/>
                </a:lnTo>
                <a:lnTo>
                  <a:pt x="0" y="4369113"/>
                </a:lnTo>
                <a:close/>
              </a:path>
            </a:pathLst>
          </a:cu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C83025A-CE94-4B6D-AB9D-27DE151261D9}"/>
              </a:ext>
            </a:extLst>
          </p:cNvPr>
          <p:cNvGrpSpPr/>
          <p:nvPr/>
        </p:nvGrpSpPr>
        <p:grpSpPr>
          <a:xfrm>
            <a:off x="5995035" y="6031170"/>
            <a:ext cx="201930" cy="201930"/>
            <a:chOff x="5706234" y="5552250"/>
            <a:chExt cx="523500" cy="52350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B2782A7C-B9C5-48D7-A19F-101ED1353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4250" y="5680718"/>
              <a:ext cx="267469" cy="266565"/>
            </a:xfrm>
            <a:custGeom>
              <a:avLst/>
              <a:gdLst>
                <a:gd name="T0" fmla="*/ 348 w 3273"/>
                <a:gd name="T1" fmla="*/ 2738 h 3269"/>
                <a:gd name="T2" fmla="*/ 205 w 3273"/>
                <a:gd name="T3" fmla="*/ 2908 h 3269"/>
                <a:gd name="T4" fmla="*/ 205 w 3273"/>
                <a:gd name="T5" fmla="*/ 2984 h 3269"/>
                <a:gd name="T6" fmla="*/ 320 w 3273"/>
                <a:gd name="T7" fmla="*/ 3064 h 3269"/>
                <a:gd name="T8" fmla="*/ 2953 w 3273"/>
                <a:gd name="T9" fmla="*/ 3064 h 3269"/>
                <a:gd name="T10" fmla="*/ 3069 w 3273"/>
                <a:gd name="T11" fmla="*/ 2984 h 3269"/>
                <a:gd name="T12" fmla="*/ 3069 w 3273"/>
                <a:gd name="T13" fmla="*/ 2908 h 3269"/>
                <a:gd name="T14" fmla="*/ 2933 w 3273"/>
                <a:gd name="T15" fmla="*/ 2737 h 3269"/>
                <a:gd name="T16" fmla="*/ 2205 w 3273"/>
                <a:gd name="T17" fmla="*/ 2454 h 3269"/>
                <a:gd name="T18" fmla="*/ 2164 w 3273"/>
                <a:gd name="T19" fmla="*/ 2437 h 3269"/>
                <a:gd name="T20" fmla="*/ 2076 w 3273"/>
                <a:gd name="T21" fmla="*/ 2395 h 3269"/>
                <a:gd name="T22" fmla="*/ 1950 w 3273"/>
                <a:gd name="T23" fmla="*/ 2309 h 3269"/>
                <a:gd name="T24" fmla="*/ 1944 w 3273"/>
                <a:gd name="T25" fmla="*/ 2303 h 3269"/>
                <a:gd name="T26" fmla="*/ 1889 w 3273"/>
                <a:gd name="T27" fmla="*/ 1883 h 3269"/>
                <a:gd name="T28" fmla="*/ 1985 w 3273"/>
                <a:gd name="T29" fmla="*/ 1707 h 3269"/>
                <a:gd name="T30" fmla="*/ 2015 w 3273"/>
                <a:gd name="T31" fmla="*/ 1663 h 3269"/>
                <a:gd name="T32" fmla="*/ 2046 w 3273"/>
                <a:gd name="T33" fmla="*/ 1616 h 3269"/>
                <a:gd name="T34" fmla="*/ 2110 w 3273"/>
                <a:gd name="T35" fmla="*/ 1514 h 3269"/>
                <a:gd name="T36" fmla="*/ 2273 w 3273"/>
                <a:gd name="T37" fmla="*/ 1135 h 3269"/>
                <a:gd name="T38" fmla="*/ 2282 w 3273"/>
                <a:gd name="T39" fmla="*/ 1051 h 3269"/>
                <a:gd name="T40" fmla="*/ 1633 w 3273"/>
                <a:gd name="T41" fmla="*/ 205 h 3269"/>
                <a:gd name="T42" fmla="*/ 984 w 3273"/>
                <a:gd name="T43" fmla="*/ 1051 h 3269"/>
                <a:gd name="T44" fmla="*/ 1002 w 3273"/>
                <a:gd name="T45" fmla="*/ 1183 h 3269"/>
                <a:gd name="T46" fmla="*/ 1145 w 3273"/>
                <a:gd name="T47" fmla="*/ 1521 h 3269"/>
                <a:gd name="T48" fmla="*/ 1332 w 3273"/>
                <a:gd name="T49" fmla="*/ 1822 h 3269"/>
                <a:gd name="T50" fmla="*/ 1301 w 3273"/>
                <a:gd name="T51" fmla="*/ 2287 h 3269"/>
                <a:gd name="T52" fmla="*/ 1124 w 3273"/>
                <a:gd name="T53" fmla="*/ 2402 h 3269"/>
                <a:gd name="T54" fmla="*/ 1028 w 3273"/>
                <a:gd name="T55" fmla="*/ 2439 h 3269"/>
                <a:gd name="T56" fmla="*/ 996 w 3273"/>
                <a:gd name="T57" fmla="*/ 2450 h 3269"/>
                <a:gd name="T58" fmla="*/ 348 w 3273"/>
                <a:gd name="T59" fmla="*/ 2738 h 3269"/>
                <a:gd name="T60" fmla="*/ 3002 w 3273"/>
                <a:gd name="T61" fmla="*/ 2544 h 3269"/>
                <a:gd name="T62" fmla="*/ 3273 w 3273"/>
                <a:gd name="T63" fmla="*/ 2908 h 3269"/>
                <a:gd name="T64" fmla="*/ 3273 w 3273"/>
                <a:gd name="T65" fmla="*/ 2984 h 3269"/>
                <a:gd name="T66" fmla="*/ 2953 w 3273"/>
                <a:gd name="T67" fmla="*/ 3269 h 3269"/>
                <a:gd name="T68" fmla="*/ 320 w 3273"/>
                <a:gd name="T69" fmla="*/ 3269 h 3269"/>
                <a:gd name="T70" fmla="*/ 0 w 3273"/>
                <a:gd name="T71" fmla="*/ 2984 h 3269"/>
                <a:gd name="T72" fmla="*/ 0 w 3273"/>
                <a:gd name="T73" fmla="*/ 2908 h 3269"/>
                <a:gd name="T74" fmla="*/ 272 w 3273"/>
                <a:gd name="T75" fmla="*/ 2548 h 3269"/>
                <a:gd name="T76" fmla="*/ 924 w 3273"/>
                <a:gd name="T77" fmla="*/ 2258 h 3269"/>
                <a:gd name="T78" fmla="*/ 1149 w 3273"/>
                <a:gd name="T79" fmla="*/ 2150 h 3269"/>
                <a:gd name="T80" fmla="*/ 1150 w 3273"/>
                <a:gd name="T81" fmla="*/ 1917 h 3269"/>
                <a:gd name="T82" fmla="*/ 779 w 3273"/>
                <a:gd name="T83" fmla="*/ 1051 h 3269"/>
                <a:gd name="T84" fmla="*/ 1633 w 3273"/>
                <a:gd name="T85" fmla="*/ 0 h 3269"/>
                <a:gd name="T86" fmla="*/ 2487 w 3273"/>
                <a:gd name="T87" fmla="*/ 1051 h 3269"/>
                <a:gd name="T88" fmla="*/ 2086 w 3273"/>
                <a:gd name="T89" fmla="*/ 1941 h 3269"/>
                <a:gd name="T90" fmla="*/ 2087 w 3273"/>
                <a:gd name="T91" fmla="*/ 2157 h 3269"/>
                <a:gd name="T92" fmla="*/ 2279 w 3273"/>
                <a:gd name="T93" fmla="*/ 2263 h 3269"/>
                <a:gd name="T94" fmla="*/ 3002 w 3273"/>
                <a:gd name="T95" fmla="*/ 2544 h 3269"/>
                <a:gd name="T96" fmla="*/ 3002 w 3273"/>
                <a:gd name="T97" fmla="*/ 2544 h 3269"/>
                <a:gd name="T98" fmla="*/ 3002 w 3273"/>
                <a:gd name="T99" fmla="*/ 254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73" h="3269">
                  <a:moveTo>
                    <a:pt x="348" y="2738"/>
                  </a:moveTo>
                  <a:cubicBezTo>
                    <a:pt x="261" y="2769"/>
                    <a:pt x="205" y="2842"/>
                    <a:pt x="205" y="2908"/>
                  </a:cubicBezTo>
                  <a:cubicBezTo>
                    <a:pt x="205" y="2984"/>
                    <a:pt x="205" y="2984"/>
                    <a:pt x="205" y="2984"/>
                  </a:cubicBezTo>
                  <a:cubicBezTo>
                    <a:pt x="205" y="3033"/>
                    <a:pt x="242" y="3064"/>
                    <a:pt x="320" y="3064"/>
                  </a:cubicBezTo>
                  <a:cubicBezTo>
                    <a:pt x="2953" y="3064"/>
                    <a:pt x="2953" y="3064"/>
                    <a:pt x="2953" y="3064"/>
                  </a:cubicBezTo>
                  <a:cubicBezTo>
                    <a:pt x="3032" y="3064"/>
                    <a:pt x="3069" y="3033"/>
                    <a:pt x="3069" y="2984"/>
                  </a:cubicBezTo>
                  <a:cubicBezTo>
                    <a:pt x="3069" y="2908"/>
                    <a:pt x="3069" y="2908"/>
                    <a:pt x="3069" y="2908"/>
                  </a:cubicBezTo>
                  <a:cubicBezTo>
                    <a:pt x="3069" y="2840"/>
                    <a:pt x="3011" y="2765"/>
                    <a:pt x="2933" y="2737"/>
                  </a:cubicBezTo>
                  <a:cubicBezTo>
                    <a:pt x="2205" y="2454"/>
                    <a:pt x="2205" y="2454"/>
                    <a:pt x="2205" y="2454"/>
                  </a:cubicBezTo>
                  <a:cubicBezTo>
                    <a:pt x="2196" y="2450"/>
                    <a:pt x="2181" y="2444"/>
                    <a:pt x="2164" y="2437"/>
                  </a:cubicBezTo>
                  <a:cubicBezTo>
                    <a:pt x="2134" y="2424"/>
                    <a:pt x="2105" y="2410"/>
                    <a:pt x="2076" y="2395"/>
                  </a:cubicBezTo>
                  <a:cubicBezTo>
                    <a:pt x="2026" y="2368"/>
                    <a:pt x="1985" y="2341"/>
                    <a:pt x="1950" y="2309"/>
                  </a:cubicBezTo>
                  <a:cubicBezTo>
                    <a:pt x="1947" y="2306"/>
                    <a:pt x="1947" y="2306"/>
                    <a:pt x="1944" y="2303"/>
                  </a:cubicBezTo>
                  <a:cubicBezTo>
                    <a:pt x="1837" y="2198"/>
                    <a:pt x="1837" y="2056"/>
                    <a:pt x="1889" y="1883"/>
                  </a:cubicBezTo>
                  <a:cubicBezTo>
                    <a:pt x="1904" y="1833"/>
                    <a:pt x="1926" y="1797"/>
                    <a:pt x="1985" y="1707"/>
                  </a:cubicBezTo>
                  <a:cubicBezTo>
                    <a:pt x="1995" y="1692"/>
                    <a:pt x="2005" y="1677"/>
                    <a:pt x="2015" y="1663"/>
                  </a:cubicBezTo>
                  <a:cubicBezTo>
                    <a:pt x="2027" y="1644"/>
                    <a:pt x="2036" y="1630"/>
                    <a:pt x="2046" y="1616"/>
                  </a:cubicBezTo>
                  <a:cubicBezTo>
                    <a:pt x="2068" y="1582"/>
                    <a:pt x="2089" y="1548"/>
                    <a:pt x="2110" y="1514"/>
                  </a:cubicBezTo>
                  <a:cubicBezTo>
                    <a:pt x="2197" y="1369"/>
                    <a:pt x="2253" y="1245"/>
                    <a:pt x="2273" y="1135"/>
                  </a:cubicBezTo>
                  <a:cubicBezTo>
                    <a:pt x="2279" y="1105"/>
                    <a:pt x="2282" y="1077"/>
                    <a:pt x="2282" y="1051"/>
                  </a:cubicBezTo>
                  <a:cubicBezTo>
                    <a:pt x="2282" y="575"/>
                    <a:pt x="1981" y="205"/>
                    <a:pt x="1633" y="205"/>
                  </a:cubicBezTo>
                  <a:cubicBezTo>
                    <a:pt x="1285" y="205"/>
                    <a:pt x="984" y="575"/>
                    <a:pt x="984" y="1051"/>
                  </a:cubicBezTo>
                  <a:cubicBezTo>
                    <a:pt x="984" y="1090"/>
                    <a:pt x="990" y="1134"/>
                    <a:pt x="1002" y="1183"/>
                  </a:cubicBezTo>
                  <a:cubicBezTo>
                    <a:pt x="1027" y="1284"/>
                    <a:pt x="1076" y="1398"/>
                    <a:pt x="1145" y="1521"/>
                  </a:cubicBezTo>
                  <a:cubicBezTo>
                    <a:pt x="1195" y="1609"/>
                    <a:pt x="1325" y="1810"/>
                    <a:pt x="1332" y="1822"/>
                  </a:cubicBezTo>
                  <a:cubicBezTo>
                    <a:pt x="1406" y="1965"/>
                    <a:pt x="1399" y="2177"/>
                    <a:pt x="1301" y="2287"/>
                  </a:cubicBezTo>
                  <a:cubicBezTo>
                    <a:pt x="1256" y="2336"/>
                    <a:pt x="1200" y="2369"/>
                    <a:pt x="1124" y="2402"/>
                  </a:cubicBezTo>
                  <a:cubicBezTo>
                    <a:pt x="1093" y="2416"/>
                    <a:pt x="1061" y="2428"/>
                    <a:pt x="1028" y="2439"/>
                  </a:cubicBezTo>
                  <a:cubicBezTo>
                    <a:pt x="1016" y="2444"/>
                    <a:pt x="1005" y="2447"/>
                    <a:pt x="996" y="2450"/>
                  </a:cubicBezTo>
                  <a:cubicBezTo>
                    <a:pt x="348" y="2738"/>
                    <a:pt x="348" y="2738"/>
                    <a:pt x="348" y="2738"/>
                  </a:cubicBezTo>
                  <a:close/>
                  <a:moveTo>
                    <a:pt x="3002" y="2544"/>
                  </a:moveTo>
                  <a:cubicBezTo>
                    <a:pt x="3154" y="2598"/>
                    <a:pt x="3273" y="2746"/>
                    <a:pt x="3273" y="2908"/>
                  </a:cubicBezTo>
                  <a:cubicBezTo>
                    <a:pt x="3273" y="2984"/>
                    <a:pt x="3273" y="2984"/>
                    <a:pt x="3273" y="2984"/>
                  </a:cubicBezTo>
                  <a:cubicBezTo>
                    <a:pt x="3273" y="3161"/>
                    <a:pt x="3130" y="3269"/>
                    <a:pt x="2953" y="3269"/>
                  </a:cubicBezTo>
                  <a:cubicBezTo>
                    <a:pt x="320" y="3269"/>
                    <a:pt x="320" y="3269"/>
                    <a:pt x="320" y="3269"/>
                  </a:cubicBezTo>
                  <a:cubicBezTo>
                    <a:pt x="144" y="3269"/>
                    <a:pt x="0" y="3161"/>
                    <a:pt x="0" y="2984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0" y="2746"/>
                    <a:pt x="119" y="2603"/>
                    <a:pt x="272" y="2548"/>
                  </a:cubicBezTo>
                  <a:cubicBezTo>
                    <a:pt x="924" y="2258"/>
                    <a:pt x="924" y="2258"/>
                    <a:pt x="924" y="2258"/>
                  </a:cubicBezTo>
                  <a:cubicBezTo>
                    <a:pt x="924" y="2258"/>
                    <a:pt x="1100" y="2204"/>
                    <a:pt x="1149" y="2150"/>
                  </a:cubicBezTo>
                  <a:cubicBezTo>
                    <a:pt x="1181" y="2114"/>
                    <a:pt x="1191" y="1995"/>
                    <a:pt x="1150" y="1917"/>
                  </a:cubicBezTo>
                  <a:cubicBezTo>
                    <a:pt x="1109" y="1839"/>
                    <a:pt x="779" y="1410"/>
                    <a:pt x="779" y="1051"/>
                  </a:cubicBezTo>
                  <a:cubicBezTo>
                    <a:pt x="779" y="470"/>
                    <a:pt x="1161" y="0"/>
                    <a:pt x="1633" y="0"/>
                  </a:cubicBezTo>
                  <a:cubicBezTo>
                    <a:pt x="2104" y="0"/>
                    <a:pt x="2487" y="470"/>
                    <a:pt x="2487" y="1051"/>
                  </a:cubicBezTo>
                  <a:cubicBezTo>
                    <a:pt x="2487" y="1426"/>
                    <a:pt x="2116" y="1840"/>
                    <a:pt x="2086" y="1941"/>
                  </a:cubicBezTo>
                  <a:cubicBezTo>
                    <a:pt x="2055" y="2043"/>
                    <a:pt x="2053" y="2123"/>
                    <a:pt x="2087" y="2157"/>
                  </a:cubicBezTo>
                  <a:cubicBezTo>
                    <a:pt x="2141" y="2209"/>
                    <a:pt x="2279" y="2263"/>
                    <a:pt x="2279" y="2263"/>
                  </a:cubicBezTo>
                  <a:cubicBezTo>
                    <a:pt x="3002" y="2544"/>
                    <a:pt x="3002" y="2544"/>
                    <a:pt x="3002" y="2544"/>
                  </a:cubicBezTo>
                  <a:close/>
                  <a:moveTo>
                    <a:pt x="3002" y="2544"/>
                  </a:moveTo>
                  <a:cubicBezTo>
                    <a:pt x="3002" y="2544"/>
                    <a:pt x="3002" y="2544"/>
                    <a:pt x="3002" y="25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0FFAF4C-AE4E-4D7C-A041-A8EDC38EE18C}"/>
                </a:ext>
              </a:extLst>
            </p:cNvPr>
            <p:cNvSpPr/>
            <p:nvPr/>
          </p:nvSpPr>
          <p:spPr>
            <a:xfrm>
              <a:off x="5706234" y="5552250"/>
              <a:ext cx="523500" cy="52350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 descr="图片包含 猫, 动物, 哺乳动物, 室内&#10;&#10;已生成极高可信度的说明">
            <a:extLst>
              <a:ext uri="{FF2B5EF4-FFF2-40B4-BE49-F238E27FC236}">
                <a16:creationId xmlns:a16="http://schemas.microsoft.com/office/drawing/2014/main" xmlns="" id="{80CA04DF-4E79-4D8F-98A4-09D0B5795C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3419" y="2385000"/>
            <a:ext cx="2623184" cy="3934776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 descr="图片包含 航空器, 天空, 户外, 运输&#10;&#10;已生成极高可信度的说明">
            <a:extLst>
              <a:ext uri="{FF2B5EF4-FFF2-40B4-BE49-F238E27FC236}">
                <a16:creationId xmlns:a16="http://schemas.microsoft.com/office/drawing/2014/main" xmlns="" id="{69FDD638-89C1-4504-B9A6-B3D7F57023A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5397" y="2384998"/>
            <a:ext cx="2623184" cy="3934776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 descr="图片包含 水, 船, 天空, 自然&#10;&#10;已生成极高可信度的说明">
            <a:extLst>
              <a:ext uri="{FF2B5EF4-FFF2-40B4-BE49-F238E27FC236}">
                <a16:creationId xmlns:a16="http://schemas.microsoft.com/office/drawing/2014/main" xmlns="" id="{46598A84-ED11-4FA4-9218-5DF13DBDC5E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5654" y="2384998"/>
            <a:ext cx="2623184" cy="3934776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 descr="图片包含 浆果, 水果, 室内&#10;&#10;已生成极高可信度的说明">
            <a:extLst>
              <a:ext uri="{FF2B5EF4-FFF2-40B4-BE49-F238E27FC236}">
                <a16:creationId xmlns:a16="http://schemas.microsoft.com/office/drawing/2014/main" xmlns="" id="{5ADE2E26-2AFA-4A19-8FAC-6B40388D67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364470" y="2384996"/>
            <a:ext cx="2623185" cy="3934777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625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</TotalTime>
  <Words>545</Words>
  <Application>Microsoft Office PowerPoint</Application>
  <PresentationFormat>宽屏</PresentationFormat>
  <Paragraphs>79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微软雅黑</vt:lpstr>
      <vt:lpstr>Calibri</vt:lpstr>
      <vt:lpstr>Times New Roman</vt:lpstr>
      <vt:lpstr>宋体</vt:lpstr>
      <vt:lpstr>Atilla</vt:lpstr>
      <vt:lpstr>MElle HKS Light</vt:lpstr>
      <vt:lpstr>站酷高端黑</vt:lpstr>
      <vt:lpstr>DIN</vt:lpstr>
      <vt:lpstr>微软雅黑 Light</vt:lpstr>
      <vt:lpstr>等线</vt:lpstr>
      <vt:lpstr>Ebrima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Simon上帝粒子</dc:creator>
  <cp:keywords>www.51pptmoban.com</cp:keywords>
  <cp:lastModifiedBy>阳光 男孩</cp:lastModifiedBy>
  <cp:revision>239</cp:revision>
  <dcterms:created xsi:type="dcterms:W3CDTF">2018-03-28T13:30:42Z</dcterms:created>
  <dcterms:modified xsi:type="dcterms:W3CDTF">2018-12-09T04:23:17Z</dcterms:modified>
</cp:coreProperties>
</file>