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5"/>
  </p:notesMasterIdLst>
  <p:handoutMasterIdLst>
    <p:handoutMasterId r:id="rId26"/>
  </p:handoutMasterIdLst>
  <p:sldIdLst>
    <p:sldId id="2822" r:id="rId2"/>
    <p:sldId id="2823" r:id="rId3"/>
    <p:sldId id="2824" r:id="rId4"/>
    <p:sldId id="2825" r:id="rId5"/>
    <p:sldId id="2826" r:id="rId6"/>
    <p:sldId id="2827" r:id="rId7"/>
    <p:sldId id="2828" r:id="rId8"/>
    <p:sldId id="2829" r:id="rId9"/>
    <p:sldId id="2830" r:id="rId10"/>
    <p:sldId id="2831" r:id="rId11"/>
    <p:sldId id="2832" r:id="rId12"/>
    <p:sldId id="2833" r:id="rId13"/>
    <p:sldId id="2834" r:id="rId14"/>
    <p:sldId id="2835" r:id="rId15"/>
    <p:sldId id="2836" r:id="rId16"/>
    <p:sldId id="2837" r:id="rId17"/>
    <p:sldId id="2838" r:id="rId18"/>
    <p:sldId id="2839" r:id="rId19"/>
    <p:sldId id="2840" r:id="rId20"/>
    <p:sldId id="2841" r:id="rId21"/>
    <p:sldId id="2842" r:id="rId22"/>
    <p:sldId id="2844" r:id="rId23"/>
    <p:sldId id="2845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4C80"/>
    <a:srgbClr val="1A3083"/>
    <a:srgbClr val="3869FE"/>
    <a:srgbClr val="0E1A46"/>
    <a:srgbClr val="A35BD7"/>
    <a:srgbClr val="FFFFFF"/>
    <a:srgbClr val="F4AB63"/>
    <a:srgbClr val="A4D16D"/>
    <a:srgbClr val="DDEEC9"/>
    <a:srgbClr val="DE79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98" autoAdjust="0"/>
    <p:restoredTop sz="95317" autoAdjust="0"/>
  </p:normalViewPr>
  <p:slideViewPr>
    <p:cSldViewPr>
      <p:cViewPr varScale="1">
        <p:scale>
          <a:sx n="95" d="100"/>
          <a:sy n="95" d="100"/>
        </p:scale>
        <p:origin x="378" y="9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F3-46B7-892F-BF9C7F154A9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F3-46B7-892F-BF9C7F154A9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F3-46B7-892F-BF9C7F154A9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AF3-46B7-892F-BF9C7F154A9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06737776"/>
        <c:axId val="-2106725264"/>
      </c:areaChart>
      <c:catAx>
        <c:axId val="-2106737776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-2106725264"/>
        <c:crosses val="autoZero"/>
        <c:auto val="1"/>
        <c:lblAlgn val="ctr"/>
        <c:lblOffset val="100"/>
        <c:noMultiLvlLbl val="1"/>
      </c:catAx>
      <c:valAx>
        <c:axId val="-21067252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-2106737776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9969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2755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0371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9237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9342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4696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82449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9009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9345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4230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4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1605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5827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9544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0509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631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5D84C86-7404-497C-BCB5-4003B0F51D3E}" type="slidenum">
              <a:rPr lang="zh-CN" altLang="en-US" sz="1200"/>
              <a:pPr eaLnBrk="1" hangingPunct="1"/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4083236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874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056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928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597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211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2018/12/8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444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280621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moban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hangye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jieri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sucai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beijing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tubiao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xiazai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powerpoint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X.com/word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X.com/excel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ziliao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kejian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fanwen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shiti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jiaoan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X.com/ziti/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90187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2018/12/8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notesSlide" Target="../notesSlides/notesSlide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5575092" y="1282180"/>
            <a:ext cx="576064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9600" b="1" cap="all" dirty="0" smtClean="0">
                <a:solidFill>
                  <a:schemeClr val="accent1"/>
                </a:solidFill>
                <a:cs typeface="Arial" panose="020B0604020202020204" pitchFamily="34" charset="0"/>
              </a:rPr>
              <a:t>个人总结</a:t>
            </a:r>
            <a:endParaRPr lang="zh-CN" altLang="en-US" sz="9600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207965" y="822664"/>
            <a:ext cx="2736304" cy="2736304"/>
          </a:xfrm>
          <a:prstGeom prst="ellipse">
            <a:avLst/>
          </a:prstGeom>
          <a:blipFill dpi="0" rotWithShape="1">
            <a:blip r:embed="rId3"/>
            <a:srcRect/>
            <a:tile tx="-2438400" ty="-1968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20233" y="2575352"/>
            <a:ext cx="366673" cy="3666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814920" y="429619"/>
            <a:ext cx="3522394" cy="3522394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052698" y="429619"/>
            <a:ext cx="3522394" cy="3522394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021131" y="534632"/>
            <a:ext cx="3522394" cy="3522394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194822" y="822664"/>
            <a:ext cx="648072" cy="64807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5781303" y="2767325"/>
            <a:ext cx="4635574" cy="967233"/>
          </a:xfrm>
          <a:prstGeom prst="roundRect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Arial" panose="020B0604020202020204" pitchFamily="34" charset="0"/>
              </a:rPr>
              <a:t>PERSONAL </a:t>
            </a:r>
            <a:r>
              <a:rPr lang="en-US" altLang="zh-CN" sz="3200" dirty="0" smtClean="0">
                <a:solidFill>
                  <a:schemeClr val="bg1"/>
                </a:solidFill>
                <a:cs typeface="Arial" panose="020B0604020202020204" pitchFamily="34" charset="0"/>
              </a:rPr>
              <a:t>SUMMARY</a:t>
            </a:r>
            <a:endParaRPr lang="zh-CN" altLang="en-US" sz="3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7180137" y="4459530"/>
            <a:ext cx="21695071" cy="6579644"/>
            <a:chOff x="-4418162" y="4864603"/>
            <a:chExt cx="21695071" cy="6579644"/>
          </a:xfrm>
        </p:grpSpPr>
        <p:sp>
          <p:nvSpPr>
            <p:cNvPr id="18" name="任意多边形 17"/>
            <p:cNvSpPr/>
            <p:nvPr/>
          </p:nvSpPr>
          <p:spPr>
            <a:xfrm>
              <a:off x="-4418162" y="5729053"/>
              <a:ext cx="21695071" cy="5715194"/>
            </a:xfrm>
            <a:custGeom>
              <a:avLst/>
              <a:gdLst>
                <a:gd name="connsiteX0" fmla="*/ 5976663 w 21695071"/>
                <a:gd name="connsiteY0" fmla="*/ 0 h 5715194"/>
                <a:gd name="connsiteX1" fmla="*/ 10588547 w 21695071"/>
                <a:gd name="connsiteY1" fmla="*/ 1039900 h 5715194"/>
                <a:gd name="connsiteX2" fmla="*/ 10847535 w 21695071"/>
                <a:gd name="connsiteY2" fmla="*/ 1205494 h 5715194"/>
                <a:gd name="connsiteX3" fmla="*/ 11106521 w 21695071"/>
                <a:gd name="connsiteY3" fmla="*/ 1039900 h 5715194"/>
                <a:gd name="connsiteX4" fmla="*/ 15718406 w 21695071"/>
                <a:gd name="connsiteY4" fmla="*/ 0 h 5715194"/>
                <a:gd name="connsiteX5" fmla="*/ 21695071 w 21695071"/>
                <a:gd name="connsiteY5" fmla="*/ 2857597 h 5715194"/>
                <a:gd name="connsiteX6" fmla="*/ 15718406 w 21695071"/>
                <a:gd name="connsiteY6" fmla="*/ 5715194 h 5715194"/>
                <a:gd name="connsiteX7" fmla="*/ 11106521 w 21695071"/>
                <a:gd name="connsiteY7" fmla="*/ 4675294 h 5715194"/>
                <a:gd name="connsiteX8" fmla="*/ 10847535 w 21695071"/>
                <a:gd name="connsiteY8" fmla="*/ 4509701 h 5715194"/>
                <a:gd name="connsiteX9" fmla="*/ 10588547 w 21695071"/>
                <a:gd name="connsiteY9" fmla="*/ 4675294 h 5715194"/>
                <a:gd name="connsiteX10" fmla="*/ 5976663 w 21695071"/>
                <a:gd name="connsiteY10" fmla="*/ 5715194 h 5715194"/>
                <a:gd name="connsiteX11" fmla="*/ 0 w 21695071"/>
                <a:gd name="connsiteY11" fmla="*/ 2857597 h 5715194"/>
                <a:gd name="connsiteX12" fmla="*/ 5976663 w 21695071"/>
                <a:gd name="connsiteY12" fmla="*/ 0 h 571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95071" h="5715194">
                  <a:moveTo>
                    <a:pt x="5976663" y="0"/>
                  </a:moveTo>
                  <a:cubicBezTo>
                    <a:pt x="7833375" y="0"/>
                    <a:pt x="9492339" y="404807"/>
                    <a:pt x="10588547" y="1039900"/>
                  </a:cubicBezTo>
                  <a:lnTo>
                    <a:pt x="10847535" y="1205494"/>
                  </a:lnTo>
                  <a:lnTo>
                    <a:pt x="11106521" y="1039900"/>
                  </a:lnTo>
                  <a:cubicBezTo>
                    <a:pt x="12202730" y="404807"/>
                    <a:pt x="13861695" y="0"/>
                    <a:pt x="15718406" y="0"/>
                  </a:cubicBezTo>
                  <a:cubicBezTo>
                    <a:pt x="19019227" y="0"/>
                    <a:pt x="21695071" y="1279390"/>
                    <a:pt x="21695071" y="2857597"/>
                  </a:cubicBezTo>
                  <a:cubicBezTo>
                    <a:pt x="21695071" y="4435804"/>
                    <a:pt x="19019227" y="5715194"/>
                    <a:pt x="15718406" y="5715194"/>
                  </a:cubicBezTo>
                  <a:cubicBezTo>
                    <a:pt x="13861695" y="5715194"/>
                    <a:pt x="12202730" y="5310387"/>
                    <a:pt x="11106521" y="4675294"/>
                  </a:cubicBezTo>
                  <a:lnTo>
                    <a:pt x="10847535" y="4509701"/>
                  </a:lnTo>
                  <a:lnTo>
                    <a:pt x="10588547" y="4675294"/>
                  </a:lnTo>
                  <a:cubicBezTo>
                    <a:pt x="9492339" y="5310387"/>
                    <a:pt x="7833375" y="5715194"/>
                    <a:pt x="5976663" y="5715194"/>
                  </a:cubicBezTo>
                  <a:cubicBezTo>
                    <a:pt x="2675843" y="5715194"/>
                    <a:pt x="0" y="4435804"/>
                    <a:pt x="0" y="2857597"/>
                  </a:cubicBezTo>
                  <a:cubicBezTo>
                    <a:pt x="0" y="1279390"/>
                    <a:pt x="2675843" y="0"/>
                    <a:pt x="5976663" y="0"/>
                  </a:cubicBezTo>
                  <a:close/>
                </a:path>
              </a:pathLst>
            </a:custGeom>
            <a:solidFill>
              <a:srgbClr val="424C80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-4418162" y="5556163"/>
              <a:ext cx="21695071" cy="5715194"/>
            </a:xfrm>
            <a:custGeom>
              <a:avLst/>
              <a:gdLst>
                <a:gd name="connsiteX0" fmla="*/ 5976663 w 21695071"/>
                <a:gd name="connsiteY0" fmla="*/ 0 h 5715194"/>
                <a:gd name="connsiteX1" fmla="*/ 10588547 w 21695071"/>
                <a:gd name="connsiteY1" fmla="*/ 1039900 h 5715194"/>
                <a:gd name="connsiteX2" fmla="*/ 10847535 w 21695071"/>
                <a:gd name="connsiteY2" fmla="*/ 1205494 h 5715194"/>
                <a:gd name="connsiteX3" fmla="*/ 11106521 w 21695071"/>
                <a:gd name="connsiteY3" fmla="*/ 1039900 h 5715194"/>
                <a:gd name="connsiteX4" fmla="*/ 15718406 w 21695071"/>
                <a:gd name="connsiteY4" fmla="*/ 0 h 5715194"/>
                <a:gd name="connsiteX5" fmla="*/ 21695071 w 21695071"/>
                <a:gd name="connsiteY5" fmla="*/ 2857597 h 5715194"/>
                <a:gd name="connsiteX6" fmla="*/ 15718406 w 21695071"/>
                <a:gd name="connsiteY6" fmla="*/ 5715194 h 5715194"/>
                <a:gd name="connsiteX7" fmla="*/ 11106521 w 21695071"/>
                <a:gd name="connsiteY7" fmla="*/ 4675294 h 5715194"/>
                <a:gd name="connsiteX8" fmla="*/ 10847535 w 21695071"/>
                <a:gd name="connsiteY8" fmla="*/ 4509701 h 5715194"/>
                <a:gd name="connsiteX9" fmla="*/ 10588547 w 21695071"/>
                <a:gd name="connsiteY9" fmla="*/ 4675294 h 5715194"/>
                <a:gd name="connsiteX10" fmla="*/ 5976663 w 21695071"/>
                <a:gd name="connsiteY10" fmla="*/ 5715194 h 5715194"/>
                <a:gd name="connsiteX11" fmla="*/ 0 w 21695071"/>
                <a:gd name="connsiteY11" fmla="*/ 2857597 h 5715194"/>
                <a:gd name="connsiteX12" fmla="*/ 5976663 w 21695071"/>
                <a:gd name="connsiteY12" fmla="*/ 0 h 571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95071" h="5715194">
                  <a:moveTo>
                    <a:pt x="5976663" y="0"/>
                  </a:moveTo>
                  <a:cubicBezTo>
                    <a:pt x="7833375" y="0"/>
                    <a:pt x="9492339" y="404807"/>
                    <a:pt x="10588547" y="1039900"/>
                  </a:cubicBezTo>
                  <a:lnTo>
                    <a:pt x="10847535" y="1205494"/>
                  </a:lnTo>
                  <a:lnTo>
                    <a:pt x="11106521" y="1039900"/>
                  </a:lnTo>
                  <a:cubicBezTo>
                    <a:pt x="12202730" y="404807"/>
                    <a:pt x="13861695" y="0"/>
                    <a:pt x="15718406" y="0"/>
                  </a:cubicBezTo>
                  <a:cubicBezTo>
                    <a:pt x="19019227" y="0"/>
                    <a:pt x="21695071" y="1279390"/>
                    <a:pt x="21695071" y="2857597"/>
                  </a:cubicBezTo>
                  <a:cubicBezTo>
                    <a:pt x="21695071" y="4435804"/>
                    <a:pt x="19019227" y="5715194"/>
                    <a:pt x="15718406" y="5715194"/>
                  </a:cubicBezTo>
                  <a:cubicBezTo>
                    <a:pt x="13861695" y="5715194"/>
                    <a:pt x="12202730" y="5310387"/>
                    <a:pt x="11106521" y="4675294"/>
                  </a:cubicBezTo>
                  <a:lnTo>
                    <a:pt x="10847535" y="4509701"/>
                  </a:lnTo>
                  <a:lnTo>
                    <a:pt x="10588547" y="4675294"/>
                  </a:lnTo>
                  <a:cubicBezTo>
                    <a:pt x="9492339" y="5310387"/>
                    <a:pt x="7833375" y="5715194"/>
                    <a:pt x="5976663" y="5715194"/>
                  </a:cubicBezTo>
                  <a:cubicBezTo>
                    <a:pt x="2675843" y="5715194"/>
                    <a:pt x="0" y="4435804"/>
                    <a:pt x="0" y="2857597"/>
                  </a:cubicBezTo>
                  <a:cubicBezTo>
                    <a:pt x="0" y="1279390"/>
                    <a:pt x="2675843" y="0"/>
                    <a:pt x="5976663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-4418162" y="5383273"/>
              <a:ext cx="21695071" cy="5715194"/>
            </a:xfrm>
            <a:custGeom>
              <a:avLst/>
              <a:gdLst>
                <a:gd name="connsiteX0" fmla="*/ 5976663 w 21695071"/>
                <a:gd name="connsiteY0" fmla="*/ 0 h 5715194"/>
                <a:gd name="connsiteX1" fmla="*/ 10588547 w 21695071"/>
                <a:gd name="connsiteY1" fmla="*/ 1039900 h 5715194"/>
                <a:gd name="connsiteX2" fmla="*/ 10847535 w 21695071"/>
                <a:gd name="connsiteY2" fmla="*/ 1205494 h 5715194"/>
                <a:gd name="connsiteX3" fmla="*/ 11106521 w 21695071"/>
                <a:gd name="connsiteY3" fmla="*/ 1039900 h 5715194"/>
                <a:gd name="connsiteX4" fmla="*/ 15718406 w 21695071"/>
                <a:gd name="connsiteY4" fmla="*/ 0 h 5715194"/>
                <a:gd name="connsiteX5" fmla="*/ 21695071 w 21695071"/>
                <a:gd name="connsiteY5" fmla="*/ 2857597 h 5715194"/>
                <a:gd name="connsiteX6" fmla="*/ 15718406 w 21695071"/>
                <a:gd name="connsiteY6" fmla="*/ 5715194 h 5715194"/>
                <a:gd name="connsiteX7" fmla="*/ 11106521 w 21695071"/>
                <a:gd name="connsiteY7" fmla="*/ 4675294 h 5715194"/>
                <a:gd name="connsiteX8" fmla="*/ 10847535 w 21695071"/>
                <a:gd name="connsiteY8" fmla="*/ 4509701 h 5715194"/>
                <a:gd name="connsiteX9" fmla="*/ 10588547 w 21695071"/>
                <a:gd name="connsiteY9" fmla="*/ 4675294 h 5715194"/>
                <a:gd name="connsiteX10" fmla="*/ 5976663 w 21695071"/>
                <a:gd name="connsiteY10" fmla="*/ 5715194 h 5715194"/>
                <a:gd name="connsiteX11" fmla="*/ 0 w 21695071"/>
                <a:gd name="connsiteY11" fmla="*/ 2857597 h 5715194"/>
                <a:gd name="connsiteX12" fmla="*/ 5976663 w 21695071"/>
                <a:gd name="connsiteY12" fmla="*/ 0 h 571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95071" h="5715194">
                  <a:moveTo>
                    <a:pt x="5976663" y="0"/>
                  </a:moveTo>
                  <a:cubicBezTo>
                    <a:pt x="7833375" y="0"/>
                    <a:pt x="9492339" y="404807"/>
                    <a:pt x="10588547" y="1039900"/>
                  </a:cubicBezTo>
                  <a:lnTo>
                    <a:pt x="10847535" y="1205494"/>
                  </a:lnTo>
                  <a:lnTo>
                    <a:pt x="11106521" y="1039900"/>
                  </a:lnTo>
                  <a:cubicBezTo>
                    <a:pt x="12202730" y="404807"/>
                    <a:pt x="13861695" y="0"/>
                    <a:pt x="15718406" y="0"/>
                  </a:cubicBezTo>
                  <a:cubicBezTo>
                    <a:pt x="19019227" y="0"/>
                    <a:pt x="21695071" y="1279390"/>
                    <a:pt x="21695071" y="2857597"/>
                  </a:cubicBezTo>
                  <a:cubicBezTo>
                    <a:pt x="21695071" y="4435804"/>
                    <a:pt x="19019227" y="5715194"/>
                    <a:pt x="15718406" y="5715194"/>
                  </a:cubicBezTo>
                  <a:cubicBezTo>
                    <a:pt x="13861695" y="5715194"/>
                    <a:pt x="12202730" y="5310387"/>
                    <a:pt x="11106521" y="4675294"/>
                  </a:cubicBezTo>
                  <a:lnTo>
                    <a:pt x="10847535" y="4509701"/>
                  </a:lnTo>
                  <a:lnTo>
                    <a:pt x="10588547" y="4675294"/>
                  </a:lnTo>
                  <a:cubicBezTo>
                    <a:pt x="9492339" y="5310387"/>
                    <a:pt x="7833375" y="5715194"/>
                    <a:pt x="5976663" y="5715194"/>
                  </a:cubicBezTo>
                  <a:cubicBezTo>
                    <a:pt x="2675843" y="5715194"/>
                    <a:pt x="0" y="4435804"/>
                    <a:pt x="0" y="2857597"/>
                  </a:cubicBezTo>
                  <a:cubicBezTo>
                    <a:pt x="0" y="1279390"/>
                    <a:pt x="2675843" y="0"/>
                    <a:pt x="5976663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shade val="50000"/>
                  <a:alpha val="6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-4418162" y="5210383"/>
              <a:ext cx="21695071" cy="5715194"/>
            </a:xfrm>
            <a:custGeom>
              <a:avLst/>
              <a:gdLst>
                <a:gd name="connsiteX0" fmla="*/ 5976663 w 21695071"/>
                <a:gd name="connsiteY0" fmla="*/ 0 h 5715194"/>
                <a:gd name="connsiteX1" fmla="*/ 10588547 w 21695071"/>
                <a:gd name="connsiteY1" fmla="*/ 1039900 h 5715194"/>
                <a:gd name="connsiteX2" fmla="*/ 10847535 w 21695071"/>
                <a:gd name="connsiteY2" fmla="*/ 1205494 h 5715194"/>
                <a:gd name="connsiteX3" fmla="*/ 11106521 w 21695071"/>
                <a:gd name="connsiteY3" fmla="*/ 1039900 h 5715194"/>
                <a:gd name="connsiteX4" fmla="*/ 15718406 w 21695071"/>
                <a:gd name="connsiteY4" fmla="*/ 0 h 5715194"/>
                <a:gd name="connsiteX5" fmla="*/ 21695071 w 21695071"/>
                <a:gd name="connsiteY5" fmla="*/ 2857597 h 5715194"/>
                <a:gd name="connsiteX6" fmla="*/ 15718406 w 21695071"/>
                <a:gd name="connsiteY6" fmla="*/ 5715194 h 5715194"/>
                <a:gd name="connsiteX7" fmla="*/ 11106521 w 21695071"/>
                <a:gd name="connsiteY7" fmla="*/ 4675294 h 5715194"/>
                <a:gd name="connsiteX8" fmla="*/ 10847535 w 21695071"/>
                <a:gd name="connsiteY8" fmla="*/ 4509701 h 5715194"/>
                <a:gd name="connsiteX9" fmla="*/ 10588547 w 21695071"/>
                <a:gd name="connsiteY9" fmla="*/ 4675294 h 5715194"/>
                <a:gd name="connsiteX10" fmla="*/ 5976663 w 21695071"/>
                <a:gd name="connsiteY10" fmla="*/ 5715194 h 5715194"/>
                <a:gd name="connsiteX11" fmla="*/ 0 w 21695071"/>
                <a:gd name="connsiteY11" fmla="*/ 2857597 h 5715194"/>
                <a:gd name="connsiteX12" fmla="*/ 5976663 w 21695071"/>
                <a:gd name="connsiteY12" fmla="*/ 0 h 571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95071" h="5715194">
                  <a:moveTo>
                    <a:pt x="5976663" y="0"/>
                  </a:moveTo>
                  <a:cubicBezTo>
                    <a:pt x="7833375" y="0"/>
                    <a:pt x="9492339" y="404807"/>
                    <a:pt x="10588547" y="1039900"/>
                  </a:cubicBezTo>
                  <a:lnTo>
                    <a:pt x="10847535" y="1205494"/>
                  </a:lnTo>
                  <a:lnTo>
                    <a:pt x="11106521" y="1039900"/>
                  </a:lnTo>
                  <a:cubicBezTo>
                    <a:pt x="12202730" y="404807"/>
                    <a:pt x="13861695" y="0"/>
                    <a:pt x="15718406" y="0"/>
                  </a:cubicBezTo>
                  <a:cubicBezTo>
                    <a:pt x="19019227" y="0"/>
                    <a:pt x="21695071" y="1279390"/>
                    <a:pt x="21695071" y="2857597"/>
                  </a:cubicBezTo>
                  <a:cubicBezTo>
                    <a:pt x="21695071" y="4435804"/>
                    <a:pt x="19019227" y="5715194"/>
                    <a:pt x="15718406" y="5715194"/>
                  </a:cubicBezTo>
                  <a:cubicBezTo>
                    <a:pt x="13861695" y="5715194"/>
                    <a:pt x="12202730" y="5310387"/>
                    <a:pt x="11106521" y="4675294"/>
                  </a:cubicBezTo>
                  <a:lnTo>
                    <a:pt x="10847535" y="4509701"/>
                  </a:lnTo>
                  <a:lnTo>
                    <a:pt x="10588547" y="4675294"/>
                  </a:lnTo>
                  <a:cubicBezTo>
                    <a:pt x="9492339" y="5310387"/>
                    <a:pt x="7833375" y="5715194"/>
                    <a:pt x="5976663" y="5715194"/>
                  </a:cubicBezTo>
                  <a:cubicBezTo>
                    <a:pt x="2675843" y="5715194"/>
                    <a:pt x="0" y="4435804"/>
                    <a:pt x="0" y="2857597"/>
                  </a:cubicBezTo>
                  <a:cubicBezTo>
                    <a:pt x="0" y="1279390"/>
                    <a:pt x="2675843" y="0"/>
                    <a:pt x="5976663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shade val="50000"/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4418162" y="5037493"/>
              <a:ext cx="21695071" cy="5715194"/>
            </a:xfrm>
            <a:custGeom>
              <a:avLst/>
              <a:gdLst>
                <a:gd name="connsiteX0" fmla="*/ 5976663 w 21695071"/>
                <a:gd name="connsiteY0" fmla="*/ 0 h 5715194"/>
                <a:gd name="connsiteX1" fmla="*/ 10588547 w 21695071"/>
                <a:gd name="connsiteY1" fmla="*/ 1039900 h 5715194"/>
                <a:gd name="connsiteX2" fmla="*/ 10847535 w 21695071"/>
                <a:gd name="connsiteY2" fmla="*/ 1205494 h 5715194"/>
                <a:gd name="connsiteX3" fmla="*/ 11106521 w 21695071"/>
                <a:gd name="connsiteY3" fmla="*/ 1039900 h 5715194"/>
                <a:gd name="connsiteX4" fmla="*/ 15718406 w 21695071"/>
                <a:gd name="connsiteY4" fmla="*/ 0 h 5715194"/>
                <a:gd name="connsiteX5" fmla="*/ 21695071 w 21695071"/>
                <a:gd name="connsiteY5" fmla="*/ 2857597 h 5715194"/>
                <a:gd name="connsiteX6" fmla="*/ 15718406 w 21695071"/>
                <a:gd name="connsiteY6" fmla="*/ 5715194 h 5715194"/>
                <a:gd name="connsiteX7" fmla="*/ 11106521 w 21695071"/>
                <a:gd name="connsiteY7" fmla="*/ 4675294 h 5715194"/>
                <a:gd name="connsiteX8" fmla="*/ 10847535 w 21695071"/>
                <a:gd name="connsiteY8" fmla="*/ 4509701 h 5715194"/>
                <a:gd name="connsiteX9" fmla="*/ 10588547 w 21695071"/>
                <a:gd name="connsiteY9" fmla="*/ 4675294 h 5715194"/>
                <a:gd name="connsiteX10" fmla="*/ 5976663 w 21695071"/>
                <a:gd name="connsiteY10" fmla="*/ 5715194 h 5715194"/>
                <a:gd name="connsiteX11" fmla="*/ 0 w 21695071"/>
                <a:gd name="connsiteY11" fmla="*/ 2857597 h 5715194"/>
                <a:gd name="connsiteX12" fmla="*/ 5976663 w 21695071"/>
                <a:gd name="connsiteY12" fmla="*/ 0 h 571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95071" h="5715194">
                  <a:moveTo>
                    <a:pt x="5976663" y="0"/>
                  </a:moveTo>
                  <a:cubicBezTo>
                    <a:pt x="7833375" y="0"/>
                    <a:pt x="9492339" y="404807"/>
                    <a:pt x="10588547" y="1039900"/>
                  </a:cubicBezTo>
                  <a:lnTo>
                    <a:pt x="10847535" y="1205494"/>
                  </a:lnTo>
                  <a:lnTo>
                    <a:pt x="11106521" y="1039900"/>
                  </a:lnTo>
                  <a:cubicBezTo>
                    <a:pt x="12202730" y="404807"/>
                    <a:pt x="13861695" y="0"/>
                    <a:pt x="15718406" y="0"/>
                  </a:cubicBezTo>
                  <a:cubicBezTo>
                    <a:pt x="19019227" y="0"/>
                    <a:pt x="21695071" y="1279390"/>
                    <a:pt x="21695071" y="2857597"/>
                  </a:cubicBezTo>
                  <a:cubicBezTo>
                    <a:pt x="21695071" y="4435804"/>
                    <a:pt x="19019227" y="5715194"/>
                    <a:pt x="15718406" y="5715194"/>
                  </a:cubicBezTo>
                  <a:cubicBezTo>
                    <a:pt x="13861695" y="5715194"/>
                    <a:pt x="12202730" y="5310387"/>
                    <a:pt x="11106521" y="4675294"/>
                  </a:cubicBezTo>
                  <a:lnTo>
                    <a:pt x="10847535" y="4509701"/>
                  </a:lnTo>
                  <a:lnTo>
                    <a:pt x="10588547" y="4675294"/>
                  </a:lnTo>
                  <a:cubicBezTo>
                    <a:pt x="9492339" y="5310387"/>
                    <a:pt x="7833375" y="5715194"/>
                    <a:pt x="5976663" y="5715194"/>
                  </a:cubicBezTo>
                  <a:cubicBezTo>
                    <a:pt x="2675843" y="5715194"/>
                    <a:pt x="0" y="4435804"/>
                    <a:pt x="0" y="2857597"/>
                  </a:cubicBezTo>
                  <a:cubicBezTo>
                    <a:pt x="0" y="1279390"/>
                    <a:pt x="2675843" y="0"/>
                    <a:pt x="5976663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shade val="50000"/>
                  <a:alpha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-4418162" y="4864603"/>
              <a:ext cx="21695071" cy="5715194"/>
            </a:xfrm>
            <a:custGeom>
              <a:avLst/>
              <a:gdLst>
                <a:gd name="connsiteX0" fmla="*/ 5976663 w 21695071"/>
                <a:gd name="connsiteY0" fmla="*/ 0 h 5715194"/>
                <a:gd name="connsiteX1" fmla="*/ 10588547 w 21695071"/>
                <a:gd name="connsiteY1" fmla="*/ 1039900 h 5715194"/>
                <a:gd name="connsiteX2" fmla="*/ 10847535 w 21695071"/>
                <a:gd name="connsiteY2" fmla="*/ 1205494 h 5715194"/>
                <a:gd name="connsiteX3" fmla="*/ 11106521 w 21695071"/>
                <a:gd name="connsiteY3" fmla="*/ 1039900 h 5715194"/>
                <a:gd name="connsiteX4" fmla="*/ 15718406 w 21695071"/>
                <a:gd name="connsiteY4" fmla="*/ 0 h 5715194"/>
                <a:gd name="connsiteX5" fmla="*/ 21695071 w 21695071"/>
                <a:gd name="connsiteY5" fmla="*/ 2857597 h 5715194"/>
                <a:gd name="connsiteX6" fmla="*/ 15718406 w 21695071"/>
                <a:gd name="connsiteY6" fmla="*/ 5715194 h 5715194"/>
                <a:gd name="connsiteX7" fmla="*/ 11106521 w 21695071"/>
                <a:gd name="connsiteY7" fmla="*/ 4675294 h 5715194"/>
                <a:gd name="connsiteX8" fmla="*/ 10847535 w 21695071"/>
                <a:gd name="connsiteY8" fmla="*/ 4509701 h 5715194"/>
                <a:gd name="connsiteX9" fmla="*/ 10588547 w 21695071"/>
                <a:gd name="connsiteY9" fmla="*/ 4675294 h 5715194"/>
                <a:gd name="connsiteX10" fmla="*/ 5976663 w 21695071"/>
                <a:gd name="connsiteY10" fmla="*/ 5715194 h 5715194"/>
                <a:gd name="connsiteX11" fmla="*/ 0 w 21695071"/>
                <a:gd name="connsiteY11" fmla="*/ 2857597 h 5715194"/>
                <a:gd name="connsiteX12" fmla="*/ 5976663 w 21695071"/>
                <a:gd name="connsiteY12" fmla="*/ 0 h 571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95071" h="5715194">
                  <a:moveTo>
                    <a:pt x="5976663" y="0"/>
                  </a:moveTo>
                  <a:cubicBezTo>
                    <a:pt x="7833375" y="0"/>
                    <a:pt x="9492339" y="404807"/>
                    <a:pt x="10588547" y="1039900"/>
                  </a:cubicBezTo>
                  <a:lnTo>
                    <a:pt x="10847535" y="1205494"/>
                  </a:lnTo>
                  <a:lnTo>
                    <a:pt x="11106521" y="1039900"/>
                  </a:lnTo>
                  <a:cubicBezTo>
                    <a:pt x="12202730" y="404807"/>
                    <a:pt x="13861695" y="0"/>
                    <a:pt x="15718406" y="0"/>
                  </a:cubicBezTo>
                  <a:cubicBezTo>
                    <a:pt x="19019227" y="0"/>
                    <a:pt x="21695071" y="1279390"/>
                    <a:pt x="21695071" y="2857597"/>
                  </a:cubicBezTo>
                  <a:cubicBezTo>
                    <a:pt x="21695071" y="4435804"/>
                    <a:pt x="19019227" y="5715194"/>
                    <a:pt x="15718406" y="5715194"/>
                  </a:cubicBezTo>
                  <a:cubicBezTo>
                    <a:pt x="13861695" y="5715194"/>
                    <a:pt x="12202730" y="5310387"/>
                    <a:pt x="11106521" y="4675294"/>
                  </a:cubicBezTo>
                  <a:lnTo>
                    <a:pt x="10847535" y="4509701"/>
                  </a:lnTo>
                  <a:lnTo>
                    <a:pt x="10588547" y="4675294"/>
                  </a:lnTo>
                  <a:cubicBezTo>
                    <a:pt x="9492339" y="5310387"/>
                    <a:pt x="7833375" y="5715194"/>
                    <a:pt x="5976663" y="5715194"/>
                  </a:cubicBezTo>
                  <a:cubicBezTo>
                    <a:pt x="2675843" y="5715194"/>
                    <a:pt x="0" y="4435804"/>
                    <a:pt x="0" y="2857597"/>
                  </a:cubicBezTo>
                  <a:cubicBezTo>
                    <a:pt x="0" y="1279390"/>
                    <a:pt x="2675843" y="0"/>
                    <a:pt x="5976663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shade val="50000"/>
                  <a:alpha val="1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3064810" y="3362247"/>
            <a:ext cx="1022614" cy="1022614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77496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01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8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29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/>
          <p:nvPr/>
        </p:nvGrpSpPr>
        <p:grpSpPr>
          <a:xfrm>
            <a:off x="353" y="3025603"/>
            <a:ext cx="6192039" cy="162011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845199" y="3421633"/>
            <a:ext cx="439248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r>
              <a:rPr lang="zh-CN" altLang="en-US" sz="48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成功项目展示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4739063" y="4280784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718356" y="4280784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739063" y="46488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8356" y="46488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5523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" y="1655866"/>
            <a:ext cx="3192188" cy="289082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20818" y="1655866"/>
            <a:ext cx="3194420" cy="289082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43514" y="1655866"/>
            <a:ext cx="3194421" cy="289082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666210" y="1655866"/>
            <a:ext cx="3192188" cy="2890828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7"/>
          <p:cNvGrpSpPr>
            <a:grpSpLocks/>
          </p:cNvGrpSpPr>
          <p:nvPr/>
        </p:nvGrpSpPr>
        <p:grpSpPr bwMode="auto">
          <a:xfrm>
            <a:off x="812800" y="4854991"/>
            <a:ext cx="5281014" cy="1256315"/>
            <a:chOff x="2051561" y="1072121"/>
            <a:chExt cx="3753172" cy="893556"/>
          </a:xfrm>
        </p:grpSpPr>
        <p:sp>
          <p:nvSpPr>
            <p:cNvPr id="15" name="文本框 66"/>
            <p:cNvSpPr txBox="1">
              <a:spLocks noChangeArrowheads="1"/>
            </p:cNvSpPr>
            <p:nvPr/>
          </p:nvSpPr>
          <p:spPr bwMode="auto">
            <a:xfrm>
              <a:off x="2051561" y="1374629"/>
              <a:ext cx="3753172" cy="591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4911569" y="1072121"/>
              <a:ext cx="893164" cy="15323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18" name="组合 7"/>
          <p:cNvGrpSpPr>
            <a:grpSpLocks/>
          </p:cNvGrpSpPr>
          <p:nvPr/>
        </p:nvGrpSpPr>
        <p:grpSpPr bwMode="auto">
          <a:xfrm>
            <a:off x="6717406" y="4832679"/>
            <a:ext cx="5328543" cy="1278626"/>
            <a:chOff x="3484438" y="1056252"/>
            <a:chExt cx="3786950" cy="909425"/>
          </a:xfrm>
        </p:grpSpPr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3484438" y="1374629"/>
              <a:ext cx="3786950" cy="591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3484439" y="1056252"/>
              <a:ext cx="893164" cy="15323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51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7"/>
            <a:ext cx="1915754" cy="640371"/>
            <a:chOff x="8767813" y="2706527"/>
            <a:chExt cx="2889664" cy="846064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675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79917"/>
            <a:chOff x="9703193" y="4640973"/>
            <a:chExt cx="2504575" cy="89831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88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62069"/>
            <a:chOff x="846858" y="2675652"/>
            <a:chExt cx="2516793" cy="874733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198"/>
            <a:ext cx="1916813" cy="640012"/>
            <a:chOff x="-71668" y="4696256"/>
            <a:chExt cx="2532520" cy="845596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0"/>
              <a:ext cx="2510329" cy="5676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7363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tx2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>
              <a:spLocks/>
            </p:cNvSpPr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>
              <a:spLocks/>
            </p:cNvSpPr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93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20XX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>
              <a:spLocks/>
            </p:cNvSpPr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14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48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/>
          <p:nvPr/>
        </p:nvGrpSpPr>
        <p:grpSpPr>
          <a:xfrm>
            <a:off x="353" y="3025603"/>
            <a:ext cx="6192039" cy="162011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845199" y="3421633"/>
            <a:ext cx="439248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r>
              <a:rPr lang="zh-CN" altLang="en-US" sz="48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明年工作计划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4739063" y="4280784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718356" y="4280784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739063" y="46488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8356" y="46488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01067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813314" y="1206966"/>
            <a:ext cx="4815147" cy="1583301"/>
            <a:chOff x="2585937" y="554108"/>
            <a:chExt cx="3423588" cy="1126126"/>
          </a:xfrm>
        </p:grpSpPr>
        <p:sp>
          <p:nvSpPr>
            <p:cNvPr id="19466" name="文本框 66"/>
            <p:cNvSpPr txBox="1">
              <a:spLocks noChangeArrowheads="1"/>
            </p:cNvSpPr>
            <p:nvPr/>
          </p:nvSpPr>
          <p:spPr bwMode="auto">
            <a:xfrm>
              <a:off x="2585937" y="892170"/>
              <a:ext cx="3423588" cy="788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7" name="文本框 13"/>
            <p:cNvSpPr txBox="1">
              <a:spLocks noChangeArrowheads="1"/>
            </p:cNvSpPr>
            <p:nvPr/>
          </p:nvSpPr>
          <p:spPr bwMode="auto">
            <a:xfrm>
              <a:off x="2585937" y="554108"/>
              <a:ext cx="1312982" cy="17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6576708" y="1"/>
            <a:ext cx="6281690" cy="3576144"/>
          </a:xfrm>
          <a:custGeom>
            <a:avLst/>
            <a:gdLst>
              <a:gd name="connsiteX0" fmla="*/ 0 w 4467225"/>
              <a:gd name="connsiteY0" fmla="*/ 0 h 2543175"/>
              <a:gd name="connsiteX1" fmla="*/ 4467225 w 4467225"/>
              <a:gd name="connsiteY1" fmla="*/ 0 h 2543175"/>
              <a:gd name="connsiteX2" fmla="*/ 4467225 w 4467225"/>
              <a:gd name="connsiteY2" fmla="*/ 2543175 h 2543175"/>
              <a:gd name="connsiteX3" fmla="*/ 0 w 4467225"/>
              <a:gd name="connsiteY3" fmla="*/ 2543175 h 2543175"/>
              <a:gd name="connsiteX4" fmla="*/ 0 w 4467225"/>
              <a:gd name="connsiteY4" fmla="*/ 1386931 h 2543175"/>
              <a:gd name="connsiteX5" fmla="*/ 198867 w 4467225"/>
              <a:gd name="connsiteY5" fmla="*/ 1271588 h 2543175"/>
              <a:gd name="connsiteX6" fmla="*/ 0 w 4467225"/>
              <a:gd name="connsiteY6" fmla="*/ 1156245 h 2543175"/>
              <a:gd name="connsiteX7" fmla="*/ 0 w 4467225"/>
              <a:gd name="connsiteY7" fmla="*/ 0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7225" h="2543175">
                <a:moveTo>
                  <a:pt x="0" y="0"/>
                </a:moveTo>
                <a:lnTo>
                  <a:pt x="4467225" y="0"/>
                </a:lnTo>
                <a:lnTo>
                  <a:pt x="4467225" y="2543175"/>
                </a:lnTo>
                <a:lnTo>
                  <a:pt x="0" y="2543175"/>
                </a:lnTo>
                <a:lnTo>
                  <a:pt x="0" y="1386931"/>
                </a:lnTo>
                <a:lnTo>
                  <a:pt x="198867" y="1271588"/>
                </a:lnTo>
                <a:lnTo>
                  <a:pt x="0" y="115624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0" y="3576145"/>
            <a:ext cx="6576708" cy="3656505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4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5690485" y="4018139"/>
            <a:ext cx="6792886" cy="2759122"/>
            <a:chOff x="4046335" y="2857499"/>
            <a:chExt cx="4830965" cy="1962150"/>
          </a:xfrm>
        </p:grpSpPr>
        <p:grpSp>
          <p:nvGrpSpPr>
            <p:cNvPr id="19462" name="组合 6"/>
            <p:cNvGrpSpPr>
              <a:grpSpLocks/>
            </p:cNvGrpSpPr>
            <p:nvPr/>
          </p:nvGrpSpPr>
          <p:grpSpPr bwMode="auto">
            <a:xfrm>
              <a:off x="4909111" y="3092841"/>
              <a:ext cx="3597678" cy="1276359"/>
              <a:chOff x="4909111" y="3045216"/>
              <a:chExt cx="3597678" cy="1276359"/>
            </a:xfrm>
          </p:grpSpPr>
          <p:sp>
            <p:nvSpPr>
              <p:cNvPr id="46" name="文本框 66"/>
              <p:cNvSpPr txBox="1">
                <a:spLocks noChangeArrowheads="1"/>
              </p:cNvSpPr>
              <p:nvPr/>
            </p:nvSpPr>
            <p:spPr bwMode="auto">
              <a:xfrm>
                <a:off x="4909111" y="3287389"/>
                <a:ext cx="3597678" cy="103418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文本框 66"/>
              <p:cNvSpPr txBox="1">
                <a:spLocks noChangeArrowheads="1"/>
              </p:cNvSpPr>
              <p:nvPr/>
            </p:nvSpPr>
            <p:spPr bwMode="auto">
              <a:xfrm>
                <a:off x="4909112" y="3045216"/>
                <a:ext cx="1313307" cy="1751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4046335" y="2857499"/>
              <a:ext cx="4830965" cy="1962150"/>
            </a:xfrm>
            <a:custGeom>
              <a:avLst/>
              <a:gdLst>
                <a:gd name="connsiteX0" fmla="*/ 0 w 4830965"/>
                <a:gd name="connsiteY0" fmla="*/ 0 h 1962150"/>
                <a:gd name="connsiteX1" fmla="*/ 4830965 w 4830965"/>
                <a:gd name="connsiteY1" fmla="*/ 0 h 1962150"/>
                <a:gd name="connsiteX2" fmla="*/ 4830965 w 4830965"/>
                <a:gd name="connsiteY2" fmla="*/ 1962150 h 1962150"/>
                <a:gd name="connsiteX3" fmla="*/ 0 w 4830965"/>
                <a:gd name="connsiteY3" fmla="*/ 1962150 h 1962150"/>
                <a:gd name="connsiteX4" fmla="*/ 0 w 4830965"/>
                <a:gd name="connsiteY4" fmla="*/ 0 h 1962150"/>
                <a:gd name="connsiteX5" fmla="*/ 95250 w 4830965"/>
                <a:gd name="connsiteY5" fmla="*/ 95250 h 1962150"/>
                <a:gd name="connsiteX6" fmla="*/ 95250 w 4830965"/>
                <a:gd name="connsiteY6" fmla="*/ 1876425 h 1962150"/>
                <a:gd name="connsiteX7" fmla="*/ 4726190 w 4830965"/>
                <a:gd name="connsiteY7" fmla="*/ 1876425 h 1962150"/>
                <a:gd name="connsiteX8" fmla="*/ 4726190 w 4830965"/>
                <a:gd name="connsiteY8" fmla="*/ 95250 h 1962150"/>
                <a:gd name="connsiteX9" fmla="*/ 95250 w 4830965"/>
                <a:gd name="connsiteY9" fmla="*/ 95250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0965" h="1962150">
                  <a:moveTo>
                    <a:pt x="0" y="0"/>
                  </a:moveTo>
                  <a:lnTo>
                    <a:pt x="4830965" y="0"/>
                  </a:lnTo>
                  <a:lnTo>
                    <a:pt x="4830965" y="1962150"/>
                  </a:lnTo>
                  <a:lnTo>
                    <a:pt x="0" y="1962150"/>
                  </a:lnTo>
                  <a:lnTo>
                    <a:pt x="0" y="0"/>
                  </a:lnTo>
                  <a:close/>
                  <a:moveTo>
                    <a:pt x="95250" y="95250"/>
                  </a:moveTo>
                  <a:lnTo>
                    <a:pt x="95250" y="1876425"/>
                  </a:lnTo>
                  <a:lnTo>
                    <a:pt x="4726190" y="1876425"/>
                  </a:lnTo>
                  <a:lnTo>
                    <a:pt x="4726190" y="9525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88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H_SubTitle_1"/>
          <p:cNvSpPr txBox="1"/>
          <p:nvPr>
            <p:custDataLst>
              <p:tags r:id="rId2"/>
            </p:custDataLst>
          </p:nvPr>
        </p:nvSpPr>
        <p:spPr>
          <a:xfrm>
            <a:off x="7581901" y="2131376"/>
            <a:ext cx="3066730" cy="70788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27160" y="2096130"/>
            <a:ext cx="1128426" cy="686432"/>
            <a:chOff x="6127160" y="2096130"/>
            <a:chExt cx="1128426" cy="686432"/>
          </a:xfrm>
        </p:grpSpPr>
        <p:cxnSp>
          <p:nvCxnSpPr>
            <p:cNvPr id="4" name="MH_Other_1"/>
            <p:cNvCxnSpPr/>
            <p:nvPr>
              <p:custDataLst>
                <p:tags r:id="rId17"/>
              </p:custDataLst>
            </p:nvPr>
          </p:nvCxnSpPr>
          <p:spPr>
            <a:xfrm flipH="1">
              <a:off x="6525624" y="2096130"/>
              <a:ext cx="729962" cy="68643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MH_Other_2"/>
            <p:cNvSpPr/>
            <p:nvPr>
              <p:custDataLst>
                <p:tags r:id="rId18"/>
              </p:custDataLst>
            </p:nvPr>
          </p:nvSpPr>
          <p:spPr>
            <a:xfrm>
              <a:off x="6145577" y="2497943"/>
              <a:ext cx="532403" cy="242763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5933" anchor="ctr">
              <a:normAutofit fontScale="85000" lnSpcReduction="20000"/>
            </a:bodyPr>
            <a:lstStyle/>
            <a:p>
              <a:pPr algn="ctr">
                <a:defRPr/>
              </a:pPr>
              <a:endParaRPr lang="zh-CN" altLang="en-US" sz="147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50" name="MH_Other_3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6127160" y="2108477"/>
              <a:ext cx="565888" cy="38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da-DK" altLang="zh-CN" sz="2531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MH_SubTitle_2"/>
          <p:cNvSpPr txBox="1"/>
          <p:nvPr>
            <p:custDataLst>
              <p:tags r:id="rId3"/>
            </p:custDataLst>
          </p:nvPr>
        </p:nvSpPr>
        <p:spPr>
          <a:xfrm>
            <a:off x="7581901" y="3176650"/>
            <a:ext cx="3066730" cy="70788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27160" y="3141962"/>
            <a:ext cx="1128426" cy="686432"/>
            <a:chOff x="6127160" y="3142521"/>
            <a:chExt cx="1128426" cy="686432"/>
          </a:xfrm>
        </p:grpSpPr>
        <p:cxnSp>
          <p:nvCxnSpPr>
            <p:cNvPr id="9" name="MH_Other_4"/>
            <p:cNvCxnSpPr/>
            <p:nvPr>
              <p:custDataLst>
                <p:tags r:id="rId14"/>
              </p:custDataLst>
            </p:nvPr>
          </p:nvCxnSpPr>
          <p:spPr>
            <a:xfrm flipH="1">
              <a:off x="6525624" y="3142521"/>
              <a:ext cx="729962" cy="686432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MH_Other_5"/>
            <p:cNvSpPr/>
            <p:nvPr>
              <p:custDataLst>
                <p:tags r:id="rId15"/>
              </p:custDataLst>
            </p:nvPr>
          </p:nvSpPr>
          <p:spPr>
            <a:xfrm>
              <a:off x="6145577" y="3544334"/>
              <a:ext cx="532403" cy="241088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5933" anchor="ctr">
              <a:normAutofit fontScale="85000" lnSpcReduction="20000"/>
            </a:bodyPr>
            <a:lstStyle/>
            <a:p>
              <a:pPr algn="ctr">
                <a:defRPr/>
              </a:pPr>
              <a:endParaRPr lang="zh-CN" altLang="en-US" sz="147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54" name="MH_Other_6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6127160" y="3154868"/>
              <a:ext cx="565888" cy="38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531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MH_SubTitle_3"/>
          <p:cNvSpPr txBox="1"/>
          <p:nvPr>
            <p:custDataLst>
              <p:tags r:id="rId4"/>
            </p:custDataLst>
          </p:nvPr>
        </p:nvSpPr>
        <p:spPr>
          <a:xfrm>
            <a:off x="7581901" y="4221924"/>
            <a:ext cx="3066730" cy="70788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127160" y="4187794"/>
            <a:ext cx="1128426" cy="686432"/>
            <a:chOff x="6127160" y="4187237"/>
            <a:chExt cx="1128426" cy="686432"/>
          </a:xfrm>
        </p:grpSpPr>
        <p:cxnSp>
          <p:nvCxnSpPr>
            <p:cNvPr id="15" name="MH_Other_7"/>
            <p:cNvCxnSpPr/>
            <p:nvPr>
              <p:custDataLst>
                <p:tags r:id="rId11"/>
              </p:custDataLst>
            </p:nvPr>
          </p:nvCxnSpPr>
          <p:spPr>
            <a:xfrm flipH="1">
              <a:off x="6525624" y="4187237"/>
              <a:ext cx="729962" cy="686432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MH_Other_8"/>
            <p:cNvSpPr/>
            <p:nvPr>
              <p:custDataLst>
                <p:tags r:id="rId12"/>
              </p:custDataLst>
            </p:nvPr>
          </p:nvSpPr>
          <p:spPr>
            <a:xfrm>
              <a:off x="6145577" y="4589050"/>
              <a:ext cx="532403" cy="241088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5933" anchor="ctr">
              <a:normAutofit fontScale="85000" lnSpcReduction="20000"/>
            </a:bodyPr>
            <a:lstStyle/>
            <a:p>
              <a:pPr algn="ctr">
                <a:defRPr/>
              </a:pPr>
              <a:endParaRPr lang="zh-CN" altLang="en-US" sz="147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58" name="MH_Other_9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6127160" y="4199584"/>
              <a:ext cx="565888" cy="38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531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MH_SubTitle_4"/>
          <p:cNvSpPr txBox="1"/>
          <p:nvPr>
            <p:custDataLst>
              <p:tags r:id="rId5"/>
            </p:custDataLst>
          </p:nvPr>
        </p:nvSpPr>
        <p:spPr>
          <a:xfrm>
            <a:off x="7581901" y="5267199"/>
            <a:ext cx="3066730" cy="70788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127160" y="5233626"/>
            <a:ext cx="1128426" cy="684758"/>
            <a:chOff x="6127160" y="5233626"/>
            <a:chExt cx="1128426" cy="684758"/>
          </a:xfrm>
        </p:grpSpPr>
        <p:cxnSp>
          <p:nvCxnSpPr>
            <p:cNvPr id="20" name="MH_Other_10"/>
            <p:cNvCxnSpPr/>
            <p:nvPr>
              <p:custDataLst>
                <p:tags r:id="rId8"/>
              </p:custDataLst>
            </p:nvPr>
          </p:nvCxnSpPr>
          <p:spPr>
            <a:xfrm flipH="1">
              <a:off x="6525624" y="5233626"/>
              <a:ext cx="729962" cy="684758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MH_Other_11"/>
            <p:cNvSpPr/>
            <p:nvPr>
              <p:custDataLst>
                <p:tags r:id="rId9"/>
              </p:custDataLst>
            </p:nvPr>
          </p:nvSpPr>
          <p:spPr>
            <a:xfrm>
              <a:off x="6145577" y="5635440"/>
              <a:ext cx="532403" cy="241088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5933" anchor="ctr">
              <a:normAutofit fontScale="85000" lnSpcReduction="20000"/>
            </a:bodyPr>
            <a:lstStyle/>
            <a:p>
              <a:pPr algn="ctr">
                <a:defRPr/>
              </a:pPr>
              <a:endParaRPr lang="zh-CN" altLang="en-US" sz="147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62" name="MH_Other_12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6127160" y="5245974"/>
              <a:ext cx="565888" cy="38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531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MH_Others_1"/>
          <p:cNvSpPr txBox="1"/>
          <p:nvPr>
            <p:custDataLst>
              <p:tags r:id="rId6"/>
            </p:custDataLst>
          </p:nvPr>
        </p:nvSpPr>
        <p:spPr>
          <a:xfrm>
            <a:off x="2080352" y="2888074"/>
            <a:ext cx="2873902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6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2"/>
          <p:cNvSpPr txBox="1"/>
          <p:nvPr>
            <p:custDataLst>
              <p:tags r:id="rId7"/>
            </p:custDataLst>
          </p:nvPr>
        </p:nvSpPr>
        <p:spPr>
          <a:xfrm>
            <a:off x="2094866" y="3903735"/>
            <a:ext cx="284487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3842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8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12" grpId="0"/>
          <p:bldP spid="17" grpId="0"/>
          <p:bldP spid="22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8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12" grpId="0"/>
          <p:bldP spid="17" grpId="0"/>
          <p:bldP spid="22" grpId="0"/>
          <p:bldP spid="18" grpId="0"/>
          <p:bldP spid="19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8284655" y="5038361"/>
            <a:ext cx="594634" cy="594633"/>
          </a:xfrm>
          <a:custGeom>
            <a:avLst/>
            <a:gdLst>
              <a:gd name="connsiteX0" fmla="*/ 317501 w 649288"/>
              <a:gd name="connsiteY0" fmla="*/ 0 h 649287"/>
              <a:gd name="connsiteX1" fmla="*/ 393701 w 649288"/>
              <a:gd name="connsiteY1" fmla="*/ 7937 h 649287"/>
              <a:gd name="connsiteX2" fmla="*/ 412730 w 649288"/>
              <a:gd name="connsiteY2" fmla="*/ 94070 h 649287"/>
              <a:gd name="connsiteX3" fmla="*/ 432413 w 649288"/>
              <a:gd name="connsiteY3" fmla="*/ 101205 h 649287"/>
              <a:gd name="connsiteX4" fmla="*/ 464868 w 649288"/>
              <a:gd name="connsiteY4" fmla="*/ 120995 h 649287"/>
              <a:gd name="connsiteX5" fmla="*/ 546101 w 649288"/>
              <a:gd name="connsiteY5" fmla="*/ 87313 h 649287"/>
              <a:gd name="connsiteX6" fmla="*/ 595313 w 649288"/>
              <a:gd name="connsiteY6" fmla="*/ 147638 h 649287"/>
              <a:gd name="connsiteX7" fmla="*/ 548746 w 649288"/>
              <a:gd name="connsiteY7" fmla="*/ 220957 h 649287"/>
              <a:gd name="connsiteX8" fmla="*/ 557723 w 649288"/>
              <a:gd name="connsiteY8" fmla="*/ 239746 h 649287"/>
              <a:gd name="connsiteX9" fmla="*/ 565985 w 649288"/>
              <a:gd name="connsiteY9" fmla="*/ 279785 h 649287"/>
              <a:gd name="connsiteX10" fmla="*/ 649288 w 649288"/>
              <a:gd name="connsiteY10" fmla="*/ 314325 h 649287"/>
              <a:gd name="connsiteX11" fmla="*/ 642938 w 649288"/>
              <a:gd name="connsiteY11" fmla="*/ 390525 h 649287"/>
              <a:gd name="connsiteX12" fmla="*/ 554781 w 649288"/>
              <a:gd name="connsiteY12" fmla="*/ 409778 h 649287"/>
              <a:gd name="connsiteX13" fmla="*/ 542320 w 649288"/>
              <a:gd name="connsiteY13" fmla="*/ 441665 h 649287"/>
              <a:gd name="connsiteX14" fmla="*/ 525918 w 649288"/>
              <a:gd name="connsiteY14" fmla="*/ 464554 h 649287"/>
              <a:gd name="connsiteX15" fmla="*/ 560388 w 649288"/>
              <a:gd name="connsiteY15" fmla="*/ 547688 h 649287"/>
              <a:gd name="connsiteX16" fmla="*/ 500063 w 649288"/>
              <a:gd name="connsiteY16" fmla="*/ 596900 h 649287"/>
              <a:gd name="connsiteX17" fmla="*/ 424832 w 649288"/>
              <a:gd name="connsiteY17" fmla="*/ 548101 h 649287"/>
              <a:gd name="connsiteX18" fmla="*/ 408777 w 649288"/>
              <a:gd name="connsiteY18" fmla="*/ 556207 h 649287"/>
              <a:gd name="connsiteX19" fmla="*/ 367585 w 649288"/>
              <a:gd name="connsiteY19" fmla="*/ 566783 h 649287"/>
              <a:gd name="connsiteX20" fmla="*/ 333376 w 649288"/>
              <a:gd name="connsiteY20" fmla="*/ 649287 h 649287"/>
              <a:gd name="connsiteX21" fmla="*/ 255588 w 649288"/>
              <a:gd name="connsiteY21" fmla="*/ 641350 h 649287"/>
              <a:gd name="connsiteX22" fmla="*/ 237123 w 649288"/>
              <a:gd name="connsiteY22" fmla="*/ 553129 h 649287"/>
              <a:gd name="connsiteX23" fmla="*/ 205664 w 649288"/>
              <a:gd name="connsiteY23" fmla="*/ 540895 h 649287"/>
              <a:gd name="connsiteX24" fmla="*/ 184716 w 649288"/>
              <a:gd name="connsiteY24" fmla="*/ 525926 h 649287"/>
              <a:gd name="connsiteX25" fmla="*/ 101601 w 649288"/>
              <a:gd name="connsiteY25" fmla="*/ 560388 h 649287"/>
              <a:gd name="connsiteX26" fmla="*/ 52388 w 649288"/>
              <a:gd name="connsiteY26" fmla="*/ 500063 h 649287"/>
              <a:gd name="connsiteX27" fmla="*/ 100490 w 649288"/>
              <a:gd name="connsiteY27" fmla="*/ 425907 h 649287"/>
              <a:gd name="connsiteX28" fmla="*/ 91334 w 649288"/>
              <a:gd name="connsiteY28" fmla="*/ 407740 h 649287"/>
              <a:gd name="connsiteX29" fmla="*/ 80918 w 649288"/>
              <a:gd name="connsiteY29" fmla="*/ 366926 h 649287"/>
              <a:gd name="connsiteX30" fmla="*/ 0 w 649288"/>
              <a:gd name="connsiteY30" fmla="*/ 333375 h 649287"/>
              <a:gd name="connsiteX31" fmla="*/ 7937 w 649288"/>
              <a:gd name="connsiteY31" fmla="*/ 255588 h 649287"/>
              <a:gd name="connsiteX32" fmla="*/ 94980 w 649288"/>
              <a:gd name="connsiteY32" fmla="*/ 236357 h 649287"/>
              <a:gd name="connsiteX33" fmla="*/ 108451 w 649288"/>
              <a:gd name="connsiteY33" fmla="*/ 202540 h 649287"/>
              <a:gd name="connsiteX34" fmla="*/ 123332 w 649288"/>
              <a:gd name="connsiteY34" fmla="*/ 182620 h 649287"/>
              <a:gd name="connsiteX35" fmla="*/ 90488 w 649288"/>
              <a:gd name="connsiteY35" fmla="*/ 100013 h 649287"/>
              <a:gd name="connsiteX36" fmla="*/ 149226 w 649288"/>
              <a:gd name="connsiteY36" fmla="*/ 50800 h 649287"/>
              <a:gd name="connsiteX37" fmla="*/ 225205 w 649288"/>
              <a:gd name="connsiteY37" fmla="*/ 99427 h 649287"/>
              <a:gd name="connsiteX38" fmla="*/ 251847 w 649288"/>
              <a:gd name="connsiteY38" fmla="*/ 87446 h 649287"/>
              <a:gd name="connsiteX39" fmla="*/ 281793 w 649288"/>
              <a:gd name="connsiteY39" fmla="*/ 83658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1" y="0"/>
                </a:moveTo>
                <a:lnTo>
                  <a:pt x="393701" y="7937"/>
                </a:lnTo>
                <a:lnTo>
                  <a:pt x="412730" y="94070"/>
                </a:lnTo>
                <a:lnTo>
                  <a:pt x="432413" y="101205"/>
                </a:lnTo>
                <a:lnTo>
                  <a:pt x="464868" y="120995"/>
                </a:lnTo>
                <a:lnTo>
                  <a:pt x="546101" y="87313"/>
                </a:lnTo>
                <a:lnTo>
                  <a:pt x="595313" y="147638"/>
                </a:lnTo>
                <a:lnTo>
                  <a:pt x="548746" y="220957"/>
                </a:lnTo>
                <a:lnTo>
                  <a:pt x="557723" y="239746"/>
                </a:lnTo>
                <a:lnTo>
                  <a:pt x="565985" y="279785"/>
                </a:lnTo>
                <a:lnTo>
                  <a:pt x="649288" y="314325"/>
                </a:lnTo>
                <a:lnTo>
                  <a:pt x="642938" y="390525"/>
                </a:lnTo>
                <a:lnTo>
                  <a:pt x="554781" y="409778"/>
                </a:lnTo>
                <a:lnTo>
                  <a:pt x="542320" y="441665"/>
                </a:lnTo>
                <a:lnTo>
                  <a:pt x="525918" y="464554"/>
                </a:lnTo>
                <a:lnTo>
                  <a:pt x="560388" y="547688"/>
                </a:lnTo>
                <a:lnTo>
                  <a:pt x="500063" y="596900"/>
                </a:lnTo>
                <a:lnTo>
                  <a:pt x="424832" y="548101"/>
                </a:lnTo>
                <a:lnTo>
                  <a:pt x="408777" y="556207"/>
                </a:lnTo>
                <a:lnTo>
                  <a:pt x="367585" y="566783"/>
                </a:lnTo>
                <a:lnTo>
                  <a:pt x="333376" y="649287"/>
                </a:lnTo>
                <a:lnTo>
                  <a:pt x="255588" y="641350"/>
                </a:lnTo>
                <a:lnTo>
                  <a:pt x="237123" y="553129"/>
                </a:lnTo>
                <a:lnTo>
                  <a:pt x="205664" y="540895"/>
                </a:lnTo>
                <a:lnTo>
                  <a:pt x="184716" y="525926"/>
                </a:lnTo>
                <a:lnTo>
                  <a:pt x="101601" y="560388"/>
                </a:lnTo>
                <a:lnTo>
                  <a:pt x="52388" y="500063"/>
                </a:lnTo>
                <a:lnTo>
                  <a:pt x="100490" y="425907"/>
                </a:lnTo>
                <a:lnTo>
                  <a:pt x="91334" y="407740"/>
                </a:lnTo>
                <a:lnTo>
                  <a:pt x="80918" y="366926"/>
                </a:lnTo>
                <a:lnTo>
                  <a:pt x="0" y="333375"/>
                </a:lnTo>
                <a:lnTo>
                  <a:pt x="7937" y="255588"/>
                </a:lnTo>
                <a:lnTo>
                  <a:pt x="94980" y="236357"/>
                </a:lnTo>
                <a:lnTo>
                  <a:pt x="108451" y="202540"/>
                </a:lnTo>
                <a:lnTo>
                  <a:pt x="123332" y="182620"/>
                </a:lnTo>
                <a:lnTo>
                  <a:pt x="90488" y="100013"/>
                </a:lnTo>
                <a:lnTo>
                  <a:pt x="149226" y="50800"/>
                </a:lnTo>
                <a:lnTo>
                  <a:pt x="225205" y="99427"/>
                </a:lnTo>
                <a:lnTo>
                  <a:pt x="251847" y="87446"/>
                </a:lnTo>
                <a:lnTo>
                  <a:pt x="281793" y="836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7700199" y="4343409"/>
            <a:ext cx="914486" cy="913031"/>
          </a:xfrm>
          <a:custGeom>
            <a:avLst/>
            <a:gdLst>
              <a:gd name="connsiteX0" fmla="*/ 414337 w 998538"/>
              <a:gd name="connsiteY0" fmla="*/ 0 h 996950"/>
              <a:gd name="connsiteX1" fmla="*/ 479337 w 998538"/>
              <a:gd name="connsiteY1" fmla="*/ 109032 h 996950"/>
              <a:gd name="connsiteX2" fmla="*/ 546972 w 998538"/>
              <a:gd name="connsiteY2" fmla="*/ 110548 h 996950"/>
              <a:gd name="connsiteX3" fmla="*/ 620653 w 998538"/>
              <a:gd name="connsiteY3" fmla="*/ 127113 h 996950"/>
              <a:gd name="connsiteX4" fmla="*/ 711201 w 998538"/>
              <a:gd name="connsiteY4" fmla="*/ 39688 h 996950"/>
              <a:gd name="connsiteX5" fmla="*/ 792163 w 998538"/>
              <a:gd name="connsiteY5" fmla="*/ 87313 h 996950"/>
              <a:gd name="connsiteX6" fmla="*/ 760994 w 998538"/>
              <a:gd name="connsiteY6" fmla="*/ 208872 h 996950"/>
              <a:gd name="connsiteX7" fmla="*/ 805799 w 998538"/>
              <a:gd name="connsiteY7" fmla="*/ 254804 h 996950"/>
              <a:gd name="connsiteX8" fmla="*/ 838031 w 998538"/>
              <a:gd name="connsiteY8" fmla="*/ 301428 h 996950"/>
              <a:gd name="connsiteX9" fmla="*/ 847795 w 998538"/>
              <a:gd name="connsiteY9" fmla="*/ 321218 h 996950"/>
              <a:gd name="connsiteX10" fmla="*/ 973138 w 998538"/>
              <a:gd name="connsiteY10" fmla="*/ 322263 h 996950"/>
              <a:gd name="connsiteX11" fmla="*/ 998538 w 998538"/>
              <a:gd name="connsiteY11" fmla="*/ 414338 h 996950"/>
              <a:gd name="connsiteX12" fmla="*/ 890497 w 998538"/>
              <a:gd name="connsiteY12" fmla="*/ 478747 h 996950"/>
              <a:gd name="connsiteX13" fmla="*/ 890774 w 998538"/>
              <a:gd name="connsiteY13" fmla="*/ 527148 h 996950"/>
              <a:gd name="connsiteX14" fmla="*/ 882299 w 998538"/>
              <a:gd name="connsiteY14" fmla="*/ 584940 h 996950"/>
              <a:gd name="connsiteX15" fmla="*/ 871815 w 998538"/>
              <a:gd name="connsiteY15" fmla="*/ 619468 h 996950"/>
              <a:gd name="connsiteX16" fmla="*/ 958851 w 998538"/>
              <a:gd name="connsiteY16" fmla="*/ 709612 h 996950"/>
              <a:gd name="connsiteX17" fmla="*/ 911226 w 998538"/>
              <a:gd name="connsiteY17" fmla="*/ 792162 h 996950"/>
              <a:gd name="connsiteX18" fmla="*/ 787774 w 998538"/>
              <a:gd name="connsiteY18" fmla="*/ 760508 h 996950"/>
              <a:gd name="connsiteX19" fmla="*/ 772513 w 998538"/>
              <a:gd name="connsiteY19" fmla="*/ 780248 h 996950"/>
              <a:gd name="connsiteX20" fmla="*/ 680686 w 998538"/>
              <a:gd name="connsiteY20" fmla="*/ 846352 h 996950"/>
              <a:gd name="connsiteX21" fmla="*/ 677312 w 998538"/>
              <a:gd name="connsiteY21" fmla="*/ 847695 h 996950"/>
              <a:gd name="connsiteX22" fmla="*/ 676276 w 998538"/>
              <a:gd name="connsiteY22" fmla="*/ 973138 h 996950"/>
              <a:gd name="connsiteX23" fmla="*/ 584201 w 998538"/>
              <a:gd name="connsiteY23" fmla="*/ 996950 h 996950"/>
              <a:gd name="connsiteX24" fmla="*/ 519821 w 998538"/>
              <a:gd name="connsiteY24" fmla="*/ 888959 h 996950"/>
              <a:gd name="connsiteX25" fmla="*/ 470892 w 998538"/>
              <a:gd name="connsiteY25" fmla="*/ 889254 h 996950"/>
              <a:gd name="connsiteX26" fmla="*/ 379143 w 998538"/>
              <a:gd name="connsiteY26" fmla="*/ 870730 h 996950"/>
              <a:gd name="connsiteX27" fmla="*/ 288925 w 998538"/>
              <a:gd name="connsiteY27" fmla="*/ 958850 h 996950"/>
              <a:gd name="connsiteX28" fmla="*/ 206375 w 998538"/>
              <a:gd name="connsiteY28" fmla="*/ 911225 h 996950"/>
              <a:gd name="connsiteX29" fmla="*/ 237029 w 998538"/>
              <a:gd name="connsiteY29" fmla="*/ 786493 h 996950"/>
              <a:gd name="connsiteX30" fmla="*/ 207771 w 998538"/>
              <a:gd name="connsiteY30" fmla="*/ 761387 h 996950"/>
              <a:gd name="connsiteX31" fmla="*/ 151139 w 998538"/>
              <a:gd name="connsiteY31" fmla="*/ 680106 h 996950"/>
              <a:gd name="connsiteX32" fmla="*/ 149800 w 998538"/>
              <a:gd name="connsiteY32" fmla="*/ 676770 h 996950"/>
              <a:gd name="connsiteX33" fmla="*/ 23812 w 998538"/>
              <a:gd name="connsiteY33" fmla="*/ 674687 h 996950"/>
              <a:gd name="connsiteX34" fmla="*/ 0 w 998538"/>
              <a:gd name="connsiteY34" fmla="*/ 582612 h 996950"/>
              <a:gd name="connsiteX35" fmla="*/ 108043 w 998538"/>
              <a:gd name="connsiteY35" fmla="*/ 519241 h 996950"/>
              <a:gd name="connsiteX36" fmla="*/ 107765 w 998538"/>
              <a:gd name="connsiteY36" fmla="*/ 470735 h 996950"/>
              <a:gd name="connsiteX37" fmla="*/ 126816 w 998538"/>
              <a:gd name="connsiteY37" fmla="*/ 377577 h 996950"/>
              <a:gd name="connsiteX38" fmla="*/ 39688 w 998538"/>
              <a:gd name="connsiteY38" fmla="*/ 287338 h 996950"/>
              <a:gd name="connsiteX39" fmla="*/ 87313 w 998538"/>
              <a:gd name="connsiteY39" fmla="*/ 206375 h 996950"/>
              <a:gd name="connsiteX40" fmla="*/ 210783 w 998538"/>
              <a:gd name="connsiteY40" fmla="*/ 238034 h 996950"/>
              <a:gd name="connsiteX41" fmla="*/ 236348 w 998538"/>
              <a:gd name="connsiteY41" fmla="*/ 208415 h 996950"/>
              <a:gd name="connsiteX42" fmla="*/ 317853 w 998538"/>
              <a:gd name="connsiteY42" fmla="*/ 151801 h 996950"/>
              <a:gd name="connsiteX43" fmla="*/ 321216 w 998538"/>
              <a:gd name="connsiteY43" fmla="*/ 150452 h 996950"/>
              <a:gd name="connsiteX44" fmla="*/ 322262 w 998538"/>
              <a:gd name="connsiteY44" fmla="*/ 23812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98538" h="996950">
                <a:moveTo>
                  <a:pt x="414337" y="0"/>
                </a:moveTo>
                <a:lnTo>
                  <a:pt x="479337" y="109032"/>
                </a:lnTo>
                <a:lnTo>
                  <a:pt x="546972" y="110548"/>
                </a:lnTo>
                <a:lnTo>
                  <a:pt x="620653" y="127113"/>
                </a:lnTo>
                <a:lnTo>
                  <a:pt x="711201" y="39688"/>
                </a:lnTo>
                <a:lnTo>
                  <a:pt x="792163" y="87313"/>
                </a:lnTo>
                <a:lnTo>
                  <a:pt x="760994" y="208872"/>
                </a:lnTo>
                <a:lnTo>
                  <a:pt x="805799" y="254804"/>
                </a:lnTo>
                <a:cubicBezTo>
                  <a:pt x="817614" y="269493"/>
                  <a:pt x="828398" y="285067"/>
                  <a:pt x="838031" y="301428"/>
                </a:cubicBezTo>
                <a:lnTo>
                  <a:pt x="847795" y="321218"/>
                </a:lnTo>
                <a:lnTo>
                  <a:pt x="973138" y="322263"/>
                </a:lnTo>
                <a:lnTo>
                  <a:pt x="998538" y="414338"/>
                </a:lnTo>
                <a:lnTo>
                  <a:pt x="890497" y="478747"/>
                </a:lnTo>
                <a:lnTo>
                  <a:pt x="890774" y="527148"/>
                </a:lnTo>
                <a:cubicBezTo>
                  <a:pt x="889384" y="546811"/>
                  <a:pt x="886525" y="566115"/>
                  <a:pt x="882299" y="584940"/>
                </a:cubicBezTo>
                <a:lnTo>
                  <a:pt x="871815" y="619468"/>
                </a:lnTo>
                <a:lnTo>
                  <a:pt x="958851" y="709612"/>
                </a:lnTo>
                <a:lnTo>
                  <a:pt x="911226" y="792162"/>
                </a:lnTo>
                <a:lnTo>
                  <a:pt x="787774" y="760508"/>
                </a:lnTo>
                <a:lnTo>
                  <a:pt x="772513" y="780248"/>
                </a:lnTo>
                <a:cubicBezTo>
                  <a:pt x="745462" y="806425"/>
                  <a:pt x="714580" y="828779"/>
                  <a:pt x="680686" y="846352"/>
                </a:cubicBezTo>
                <a:lnTo>
                  <a:pt x="677312" y="847695"/>
                </a:lnTo>
                <a:lnTo>
                  <a:pt x="676276" y="973138"/>
                </a:lnTo>
                <a:lnTo>
                  <a:pt x="584201" y="996950"/>
                </a:lnTo>
                <a:lnTo>
                  <a:pt x="519821" y="888959"/>
                </a:lnTo>
                <a:lnTo>
                  <a:pt x="470892" y="889254"/>
                </a:lnTo>
                <a:lnTo>
                  <a:pt x="379143" y="870730"/>
                </a:lnTo>
                <a:lnTo>
                  <a:pt x="288925" y="958850"/>
                </a:lnTo>
                <a:lnTo>
                  <a:pt x="206375" y="911225"/>
                </a:lnTo>
                <a:lnTo>
                  <a:pt x="237029" y="786493"/>
                </a:lnTo>
                <a:lnTo>
                  <a:pt x="207771" y="761387"/>
                </a:lnTo>
                <a:cubicBezTo>
                  <a:pt x="185674" y="736979"/>
                  <a:pt x="166586" y="709707"/>
                  <a:pt x="151139" y="680106"/>
                </a:cubicBezTo>
                <a:lnTo>
                  <a:pt x="149800" y="676770"/>
                </a:lnTo>
                <a:lnTo>
                  <a:pt x="23812" y="674687"/>
                </a:lnTo>
                <a:lnTo>
                  <a:pt x="0" y="582612"/>
                </a:lnTo>
                <a:lnTo>
                  <a:pt x="108043" y="519241"/>
                </a:lnTo>
                <a:lnTo>
                  <a:pt x="107765" y="470735"/>
                </a:lnTo>
                <a:lnTo>
                  <a:pt x="126816" y="377577"/>
                </a:lnTo>
                <a:lnTo>
                  <a:pt x="39688" y="287338"/>
                </a:lnTo>
                <a:lnTo>
                  <a:pt x="87313" y="206375"/>
                </a:lnTo>
                <a:lnTo>
                  <a:pt x="210783" y="238034"/>
                </a:lnTo>
                <a:lnTo>
                  <a:pt x="236348" y="208415"/>
                </a:lnTo>
                <a:cubicBezTo>
                  <a:pt x="260844" y="186335"/>
                  <a:pt x="288196" y="167250"/>
                  <a:pt x="317853" y="151801"/>
                </a:cubicBezTo>
                <a:lnTo>
                  <a:pt x="321216" y="150452"/>
                </a:lnTo>
                <a:lnTo>
                  <a:pt x="322262" y="238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6718837" y="2249831"/>
            <a:ext cx="1482949" cy="1481495"/>
          </a:xfrm>
          <a:custGeom>
            <a:avLst/>
            <a:gdLst>
              <a:gd name="connsiteX0" fmla="*/ 847725 w 1619250"/>
              <a:gd name="connsiteY0" fmla="*/ 0 h 1617662"/>
              <a:gd name="connsiteX1" fmla="*/ 949326 w 1619250"/>
              <a:gd name="connsiteY1" fmla="*/ 11113 h 1617662"/>
              <a:gd name="connsiteX2" fmla="*/ 970985 w 1619250"/>
              <a:gd name="connsiteY2" fmla="*/ 154479 h 1617662"/>
              <a:gd name="connsiteX3" fmla="*/ 1020676 w 1619250"/>
              <a:gd name="connsiteY3" fmla="*/ 165666 h 1617662"/>
              <a:gd name="connsiteX4" fmla="*/ 1059385 w 1619250"/>
              <a:gd name="connsiteY4" fmla="*/ 182405 h 1617662"/>
              <a:gd name="connsiteX5" fmla="*/ 1158875 w 1619250"/>
              <a:gd name="connsiteY5" fmla="*/ 77787 h 1617662"/>
              <a:gd name="connsiteX6" fmla="*/ 1249362 w 1619250"/>
              <a:gd name="connsiteY6" fmla="*/ 128587 h 1617662"/>
              <a:gd name="connsiteX7" fmla="*/ 1212628 w 1619250"/>
              <a:gd name="connsiteY7" fmla="*/ 267361 h 1617662"/>
              <a:gd name="connsiteX8" fmla="*/ 1233852 w 1619250"/>
              <a:gd name="connsiteY8" fmla="*/ 281489 h 1617662"/>
              <a:gd name="connsiteX9" fmla="*/ 1276002 w 1619250"/>
              <a:gd name="connsiteY9" fmla="*/ 322146 h 1617662"/>
              <a:gd name="connsiteX10" fmla="*/ 1409700 w 1619250"/>
              <a:gd name="connsiteY10" fmla="*/ 263525 h 1617662"/>
              <a:gd name="connsiteX11" fmla="*/ 1473200 w 1619250"/>
              <a:gd name="connsiteY11" fmla="*/ 344488 h 1617662"/>
              <a:gd name="connsiteX12" fmla="*/ 1387587 w 1619250"/>
              <a:gd name="connsiteY12" fmla="*/ 458303 h 1617662"/>
              <a:gd name="connsiteX13" fmla="*/ 1394228 w 1619250"/>
              <a:gd name="connsiteY13" fmla="*/ 467599 h 1617662"/>
              <a:gd name="connsiteX14" fmla="*/ 1431944 w 1619250"/>
              <a:gd name="connsiteY14" fmla="*/ 542726 h 1617662"/>
              <a:gd name="connsiteX15" fmla="*/ 1574800 w 1619250"/>
              <a:gd name="connsiteY15" fmla="*/ 539750 h 1617662"/>
              <a:gd name="connsiteX16" fmla="*/ 1603375 w 1619250"/>
              <a:gd name="connsiteY16" fmla="*/ 638175 h 1617662"/>
              <a:gd name="connsiteX17" fmla="*/ 1477160 w 1619250"/>
              <a:gd name="connsiteY17" fmla="*/ 710875 h 1617662"/>
              <a:gd name="connsiteX18" fmla="*/ 1483169 w 1619250"/>
              <a:gd name="connsiteY18" fmla="*/ 742768 h 1617662"/>
              <a:gd name="connsiteX19" fmla="*/ 1485310 w 1619250"/>
              <a:gd name="connsiteY19" fmla="*/ 795975 h 1617662"/>
              <a:gd name="connsiteX20" fmla="*/ 1619250 w 1619250"/>
              <a:gd name="connsiteY20" fmla="*/ 847724 h 1617662"/>
              <a:gd name="connsiteX21" fmla="*/ 1606550 w 1619250"/>
              <a:gd name="connsiteY21" fmla="*/ 949324 h 1617662"/>
              <a:gd name="connsiteX22" fmla="*/ 1466784 w 1619250"/>
              <a:gd name="connsiteY22" fmla="*/ 969434 h 1617662"/>
              <a:gd name="connsiteX23" fmla="*/ 1466709 w 1619250"/>
              <a:gd name="connsiteY23" fmla="*/ 969830 h 1617662"/>
              <a:gd name="connsiteX24" fmla="*/ 1444759 w 1619250"/>
              <a:gd name="connsiteY24" fmla="*/ 1041504 h 1617662"/>
              <a:gd name="connsiteX25" fmla="*/ 1436556 w 1619250"/>
              <a:gd name="connsiteY25" fmla="*/ 1059607 h 1617662"/>
              <a:gd name="connsiteX26" fmla="*/ 1539875 w 1619250"/>
              <a:gd name="connsiteY26" fmla="*/ 1158875 h 1617662"/>
              <a:gd name="connsiteX27" fmla="*/ 1490663 w 1619250"/>
              <a:gd name="connsiteY27" fmla="*/ 1247775 h 1617662"/>
              <a:gd name="connsiteX28" fmla="*/ 1352092 w 1619250"/>
              <a:gd name="connsiteY28" fmla="*/ 1212374 h 1617662"/>
              <a:gd name="connsiteX29" fmla="*/ 1349843 w 1619250"/>
              <a:gd name="connsiteY29" fmla="*/ 1215872 h 1617662"/>
              <a:gd name="connsiteX30" fmla="*/ 1294635 w 1619250"/>
              <a:gd name="connsiteY30" fmla="*/ 1274490 h 1617662"/>
              <a:gd name="connsiteX31" fmla="*/ 1354138 w 1619250"/>
              <a:gd name="connsiteY31" fmla="*/ 1408112 h 1617662"/>
              <a:gd name="connsiteX32" fmla="*/ 1273176 w 1619250"/>
              <a:gd name="connsiteY32" fmla="*/ 1473199 h 1617662"/>
              <a:gd name="connsiteX33" fmla="*/ 1157217 w 1619250"/>
              <a:gd name="connsiteY33" fmla="*/ 1385195 h 1617662"/>
              <a:gd name="connsiteX34" fmla="*/ 1120350 w 1619250"/>
              <a:gd name="connsiteY34" fmla="*/ 1409895 h 1617662"/>
              <a:gd name="connsiteX35" fmla="*/ 1075411 w 1619250"/>
              <a:gd name="connsiteY35" fmla="*/ 1427570 h 1617662"/>
              <a:gd name="connsiteX36" fmla="*/ 1079500 w 1619250"/>
              <a:gd name="connsiteY36" fmla="*/ 1574800 h 1617662"/>
              <a:gd name="connsiteX37" fmla="*/ 979488 w 1619250"/>
              <a:gd name="connsiteY37" fmla="*/ 1603375 h 1617662"/>
              <a:gd name="connsiteX38" fmla="*/ 906418 w 1619250"/>
              <a:gd name="connsiteY38" fmla="*/ 1476518 h 1617662"/>
              <a:gd name="connsiteX39" fmla="*/ 874521 w 1619250"/>
              <a:gd name="connsiteY39" fmla="*/ 1482591 h 1617662"/>
              <a:gd name="connsiteX40" fmla="*/ 821659 w 1619250"/>
              <a:gd name="connsiteY40" fmla="*/ 1484809 h 1617662"/>
              <a:gd name="connsiteX41" fmla="*/ 769938 w 1619250"/>
              <a:gd name="connsiteY41" fmla="*/ 1617662 h 1617662"/>
              <a:gd name="connsiteX42" fmla="*/ 668337 w 1619250"/>
              <a:gd name="connsiteY42" fmla="*/ 1606550 h 1617662"/>
              <a:gd name="connsiteX43" fmla="*/ 648200 w 1619250"/>
              <a:gd name="connsiteY43" fmla="*/ 1466596 h 1617662"/>
              <a:gd name="connsiteX44" fmla="*/ 647485 w 1619250"/>
              <a:gd name="connsiteY44" fmla="*/ 1466463 h 1617662"/>
              <a:gd name="connsiteX45" fmla="*/ 575832 w 1619250"/>
              <a:gd name="connsiteY45" fmla="*/ 1444578 h 1617662"/>
              <a:gd name="connsiteX46" fmla="*/ 558072 w 1619250"/>
              <a:gd name="connsiteY46" fmla="*/ 1436539 h 1617662"/>
              <a:gd name="connsiteX47" fmla="*/ 458787 w 1619250"/>
              <a:gd name="connsiteY47" fmla="*/ 1539875 h 1617662"/>
              <a:gd name="connsiteX48" fmla="*/ 368300 w 1619250"/>
              <a:gd name="connsiteY48" fmla="*/ 1489075 h 1617662"/>
              <a:gd name="connsiteX49" fmla="*/ 404648 w 1619250"/>
              <a:gd name="connsiteY49" fmla="*/ 1351758 h 1617662"/>
              <a:gd name="connsiteX50" fmla="*/ 401488 w 1619250"/>
              <a:gd name="connsiteY50" fmla="*/ 1349726 h 1617662"/>
              <a:gd name="connsiteX51" fmla="*/ 342640 w 1619250"/>
              <a:gd name="connsiteY51" fmla="*/ 1294298 h 1617662"/>
              <a:gd name="connsiteX52" fmla="*/ 209550 w 1619250"/>
              <a:gd name="connsiteY52" fmla="*/ 1354137 h 1617662"/>
              <a:gd name="connsiteX53" fmla="*/ 146050 w 1619250"/>
              <a:gd name="connsiteY53" fmla="*/ 1273175 h 1617662"/>
              <a:gd name="connsiteX54" fmla="*/ 232208 w 1619250"/>
              <a:gd name="connsiteY54" fmla="*/ 1157271 h 1617662"/>
              <a:gd name="connsiteX55" fmla="*/ 207227 w 1619250"/>
              <a:gd name="connsiteY55" fmla="*/ 1120016 h 1617662"/>
              <a:gd name="connsiteX56" fmla="*/ 189389 w 1619250"/>
              <a:gd name="connsiteY56" fmla="*/ 1074838 h 1617662"/>
              <a:gd name="connsiteX57" fmla="*/ 42862 w 1619250"/>
              <a:gd name="connsiteY57" fmla="*/ 1077912 h 1617662"/>
              <a:gd name="connsiteX58" fmla="*/ 14287 w 1619250"/>
              <a:gd name="connsiteY58" fmla="*/ 979487 h 1617662"/>
              <a:gd name="connsiteX59" fmla="*/ 140548 w 1619250"/>
              <a:gd name="connsiteY59" fmla="*/ 906174 h 1617662"/>
              <a:gd name="connsiteX60" fmla="*/ 134493 w 1619250"/>
              <a:gd name="connsiteY60" fmla="*/ 874043 h 1617662"/>
              <a:gd name="connsiteX61" fmla="*/ 132361 w 1619250"/>
              <a:gd name="connsiteY61" fmla="*/ 821076 h 1617662"/>
              <a:gd name="connsiteX62" fmla="*/ 0 w 1619250"/>
              <a:gd name="connsiteY62" fmla="*/ 769937 h 1617662"/>
              <a:gd name="connsiteX63" fmla="*/ 11112 w 1619250"/>
              <a:gd name="connsiteY63" fmla="*/ 668337 h 1617662"/>
              <a:gd name="connsiteX64" fmla="*/ 150722 w 1619250"/>
              <a:gd name="connsiteY64" fmla="*/ 648393 h 1617662"/>
              <a:gd name="connsiteX65" fmla="*/ 150953 w 1619250"/>
              <a:gd name="connsiteY65" fmla="*/ 647170 h 1617662"/>
              <a:gd name="connsiteX66" fmla="*/ 172903 w 1619250"/>
              <a:gd name="connsiteY66" fmla="*/ 575583 h 1617662"/>
              <a:gd name="connsiteX67" fmla="*/ 180932 w 1619250"/>
              <a:gd name="connsiteY67" fmla="*/ 557888 h 1617662"/>
              <a:gd name="connsiteX68" fmla="*/ 77787 w 1619250"/>
              <a:gd name="connsiteY68" fmla="*/ 458787 h 1617662"/>
              <a:gd name="connsiteX69" fmla="*/ 128587 w 1619250"/>
              <a:gd name="connsiteY69" fmla="*/ 368300 h 1617662"/>
              <a:gd name="connsiteX70" fmla="*/ 265788 w 1619250"/>
              <a:gd name="connsiteY70" fmla="*/ 404618 h 1617662"/>
              <a:gd name="connsiteX71" fmla="*/ 267819 w 1619250"/>
              <a:gd name="connsiteY71" fmla="*/ 401465 h 1617662"/>
              <a:gd name="connsiteX72" fmla="*/ 323724 w 1619250"/>
              <a:gd name="connsiteY72" fmla="*/ 342199 h 1617662"/>
              <a:gd name="connsiteX73" fmla="*/ 265112 w 1619250"/>
              <a:gd name="connsiteY73" fmla="*/ 209550 h 1617662"/>
              <a:gd name="connsiteX74" fmla="*/ 344487 w 1619250"/>
              <a:gd name="connsiteY74" fmla="*/ 146050 h 1617662"/>
              <a:gd name="connsiteX75" fmla="*/ 460547 w 1619250"/>
              <a:gd name="connsiteY75" fmla="*/ 232325 h 1617662"/>
              <a:gd name="connsiteX76" fmla="*/ 497312 w 1619250"/>
              <a:gd name="connsiteY76" fmla="*/ 207728 h 1617662"/>
              <a:gd name="connsiteX77" fmla="*/ 542279 w 1619250"/>
              <a:gd name="connsiteY77" fmla="*/ 190056 h 1617662"/>
              <a:gd name="connsiteX78" fmla="*/ 538162 w 1619250"/>
              <a:gd name="connsiteY78" fmla="*/ 42862 h 1617662"/>
              <a:gd name="connsiteX79" fmla="*/ 638174 w 1619250"/>
              <a:gd name="connsiteY79" fmla="*/ 14287 h 1617662"/>
              <a:gd name="connsiteX80" fmla="*/ 711825 w 1619250"/>
              <a:gd name="connsiteY80" fmla="*/ 142152 h 1617662"/>
              <a:gd name="connsiteX81" fmla="*/ 759983 w 1619250"/>
              <a:gd name="connsiteY81" fmla="*/ 133603 h 1617662"/>
              <a:gd name="connsiteX82" fmla="*/ 796385 w 1619250"/>
              <a:gd name="connsiteY82" fmla="*/ 134513 h 16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50" h="1617662">
                <a:moveTo>
                  <a:pt x="847725" y="0"/>
                </a:moveTo>
                <a:lnTo>
                  <a:pt x="949326" y="11113"/>
                </a:lnTo>
                <a:lnTo>
                  <a:pt x="970985" y="154479"/>
                </a:lnTo>
                <a:lnTo>
                  <a:pt x="1020676" y="165666"/>
                </a:lnTo>
                <a:lnTo>
                  <a:pt x="1059385" y="182405"/>
                </a:lnTo>
                <a:lnTo>
                  <a:pt x="1158875" y="77787"/>
                </a:lnTo>
                <a:lnTo>
                  <a:pt x="1249362" y="128587"/>
                </a:lnTo>
                <a:lnTo>
                  <a:pt x="1212628" y="267361"/>
                </a:lnTo>
                <a:lnTo>
                  <a:pt x="1233852" y="281489"/>
                </a:lnTo>
                <a:lnTo>
                  <a:pt x="1276002" y="322146"/>
                </a:lnTo>
                <a:lnTo>
                  <a:pt x="1409700" y="263525"/>
                </a:lnTo>
                <a:lnTo>
                  <a:pt x="1473200" y="344488"/>
                </a:lnTo>
                <a:lnTo>
                  <a:pt x="1387587" y="458303"/>
                </a:lnTo>
                <a:lnTo>
                  <a:pt x="1394228" y="467599"/>
                </a:lnTo>
                <a:lnTo>
                  <a:pt x="1431944" y="542726"/>
                </a:lnTo>
                <a:lnTo>
                  <a:pt x="1574800" y="539750"/>
                </a:lnTo>
                <a:lnTo>
                  <a:pt x="1603375" y="638175"/>
                </a:lnTo>
                <a:lnTo>
                  <a:pt x="1477160" y="710875"/>
                </a:lnTo>
                <a:lnTo>
                  <a:pt x="1483169" y="742768"/>
                </a:lnTo>
                <a:lnTo>
                  <a:pt x="1485310" y="795975"/>
                </a:lnTo>
                <a:lnTo>
                  <a:pt x="1619250" y="847724"/>
                </a:lnTo>
                <a:lnTo>
                  <a:pt x="1606550" y="949324"/>
                </a:lnTo>
                <a:lnTo>
                  <a:pt x="1466784" y="969434"/>
                </a:lnTo>
                <a:lnTo>
                  <a:pt x="1466709" y="969830"/>
                </a:lnTo>
                <a:cubicBezTo>
                  <a:pt x="1460705" y="994163"/>
                  <a:pt x="1453369" y="1018089"/>
                  <a:pt x="1444759" y="1041504"/>
                </a:cubicBezTo>
                <a:lnTo>
                  <a:pt x="1436556" y="1059607"/>
                </a:lnTo>
                <a:lnTo>
                  <a:pt x="1539875" y="1158875"/>
                </a:lnTo>
                <a:lnTo>
                  <a:pt x="1490663" y="1247775"/>
                </a:lnTo>
                <a:lnTo>
                  <a:pt x="1352092" y="1212374"/>
                </a:lnTo>
                <a:lnTo>
                  <a:pt x="1349843" y="1215872"/>
                </a:lnTo>
                <a:lnTo>
                  <a:pt x="1294635" y="1274490"/>
                </a:lnTo>
                <a:lnTo>
                  <a:pt x="1354138" y="1408112"/>
                </a:lnTo>
                <a:lnTo>
                  <a:pt x="1273176" y="1473199"/>
                </a:lnTo>
                <a:lnTo>
                  <a:pt x="1157217" y="1385195"/>
                </a:lnTo>
                <a:lnTo>
                  <a:pt x="1120350" y="1409895"/>
                </a:lnTo>
                <a:lnTo>
                  <a:pt x="1075411" y="1427570"/>
                </a:lnTo>
                <a:lnTo>
                  <a:pt x="1079500" y="1574800"/>
                </a:lnTo>
                <a:lnTo>
                  <a:pt x="979488" y="1603375"/>
                </a:lnTo>
                <a:lnTo>
                  <a:pt x="906418" y="1476518"/>
                </a:lnTo>
                <a:lnTo>
                  <a:pt x="874521" y="1482591"/>
                </a:lnTo>
                <a:lnTo>
                  <a:pt x="821659" y="1484809"/>
                </a:lnTo>
                <a:lnTo>
                  <a:pt x="769938" y="1617662"/>
                </a:lnTo>
                <a:lnTo>
                  <a:pt x="668337" y="1606550"/>
                </a:lnTo>
                <a:lnTo>
                  <a:pt x="648200" y="1466596"/>
                </a:lnTo>
                <a:lnTo>
                  <a:pt x="647485" y="1466463"/>
                </a:lnTo>
                <a:cubicBezTo>
                  <a:pt x="623160" y="1460484"/>
                  <a:pt x="599240" y="1453170"/>
                  <a:pt x="575832" y="1444578"/>
                </a:cubicBezTo>
                <a:lnTo>
                  <a:pt x="558072" y="1436539"/>
                </a:lnTo>
                <a:lnTo>
                  <a:pt x="458787" y="1539875"/>
                </a:lnTo>
                <a:lnTo>
                  <a:pt x="368300" y="1489075"/>
                </a:lnTo>
                <a:lnTo>
                  <a:pt x="404648" y="1351758"/>
                </a:lnTo>
                <a:lnTo>
                  <a:pt x="401488" y="1349726"/>
                </a:lnTo>
                <a:lnTo>
                  <a:pt x="342640" y="1294298"/>
                </a:lnTo>
                <a:lnTo>
                  <a:pt x="209550" y="1354137"/>
                </a:lnTo>
                <a:lnTo>
                  <a:pt x="146050" y="1273175"/>
                </a:lnTo>
                <a:lnTo>
                  <a:pt x="232208" y="1157271"/>
                </a:lnTo>
                <a:lnTo>
                  <a:pt x="207227" y="1120016"/>
                </a:lnTo>
                <a:lnTo>
                  <a:pt x="189389" y="1074838"/>
                </a:lnTo>
                <a:lnTo>
                  <a:pt x="42862" y="1077912"/>
                </a:lnTo>
                <a:lnTo>
                  <a:pt x="14287" y="979487"/>
                </a:lnTo>
                <a:lnTo>
                  <a:pt x="140548" y="906174"/>
                </a:lnTo>
                <a:lnTo>
                  <a:pt x="134493" y="874043"/>
                </a:lnTo>
                <a:lnTo>
                  <a:pt x="132361" y="821076"/>
                </a:lnTo>
                <a:lnTo>
                  <a:pt x="0" y="769937"/>
                </a:lnTo>
                <a:lnTo>
                  <a:pt x="11112" y="668337"/>
                </a:lnTo>
                <a:lnTo>
                  <a:pt x="150722" y="648393"/>
                </a:lnTo>
                <a:lnTo>
                  <a:pt x="150953" y="647170"/>
                </a:lnTo>
                <a:cubicBezTo>
                  <a:pt x="156957" y="622865"/>
                  <a:pt x="164293" y="598967"/>
                  <a:pt x="172903" y="575583"/>
                </a:cubicBezTo>
                <a:lnTo>
                  <a:pt x="180932" y="557888"/>
                </a:lnTo>
                <a:lnTo>
                  <a:pt x="77787" y="458787"/>
                </a:lnTo>
                <a:lnTo>
                  <a:pt x="128587" y="368300"/>
                </a:lnTo>
                <a:lnTo>
                  <a:pt x="265788" y="404618"/>
                </a:lnTo>
                <a:lnTo>
                  <a:pt x="267819" y="401465"/>
                </a:lnTo>
                <a:lnTo>
                  <a:pt x="323724" y="342199"/>
                </a:lnTo>
                <a:lnTo>
                  <a:pt x="265112" y="209550"/>
                </a:lnTo>
                <a:lnTo>
                  <a:pt x="344487" y="146050"/>
                </a:lnTo>
                <a:lnTo>
                  <a:pt x="460547" y="232325"/>
                </a:lnTo>
                <a:lnTo>
                  <a:pt x="497312" y="207728"/>
                </a:lnTo>
                <a:lnTo>
                  <a:pt x="542279" y="190056"/>
                </a:lnTo>
                <a:lnTo>
                  <a:pt x="538162" y="42862"/>
                </a:lnTo>
                <a:lnTo>
                  <a:pt x="638174" y="14287"/>
                </a:lnTo>
                <a:lnTo>
                  <a:pt x="711825" y="142152"/>
                </a:lnTo>
                <a:lnTo>
                  <a:pt x="759983" y="133603"/>
                </a:lnTo>
                <a:lnTo>
                  <a:pt x="796385" y="134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7951720" y="1761332"/>
            <a:ext cx="1075865" cy="1075865"/>
          </a:xfrm>
          <a:custGeom>
            <a:avLst/>
            <a:gdLst>
              <a:gd name="connsiteX0" fmla="*/ 615950 w 1174750"/>
              <a:gd name="connsiteY0" fmla="*/ 0 h 1174750"/>
              <a:gd name="connsiteX1" fmla="*/ 690562 w 1174750"/>
              <a:gd name="connsiteY1" fmla="*/ 7938 h 1174750"/>
              <a:gd name="connsiteX2" fmla="*/ 704967 w 1174750"/>
              <a:gd name="connsiteY2" fmla="*/ 112884 h 1174750"/>
              <a:gd name="connsiteX3" fmla="*/ 742050 w 1174750"/>
              <a:gd name="connsiteY3" fmla="*/ 121270 h 1174750"/>
              <a:gd name="connsiteX4" fmla="*/ 769468 w 1174750"/>
              <a:gd name="connsiteY4" fmla="*/ 133166 h 1174750"/>
              <a:gd name="connsiteX5" fmla="*/ 841375 w 1174750"/>
              <a:gd name="connsiteY5" fmla="*/ 57150 h 1174750"/>
              <a:gd name="connsiteX6" fmla="*/ 908050 w 1174750"/>
              <a:gd name="connsiteY6" fmla="*/ 93663 h 1174750"/>
              <a:gd name="connsiteX7" fmla="*/ 881353 w 1174750"/>
              <a:gd name="connsiteY7" fmla="*/ 195319 h 1174750"/>
              <a:gd name="connsiteX8" fmla="*/ 896621 w 1174750"/>
              <a:gd name="connsiteY8" fmla="*/ 205513 h 1174750"/>
              <a:gd name="connsiteX9" fmla="*/ 927173 w 1174750"/>
              <a:gd name="connsiteY9" fmla="*/ 235070 h 1174750"/>
              <a:gd name="connsiteX10" fmla="*/ 1022350 w 1174750"/>
              <a:gd name="connsiteY10" fmla="*/ 192087 h 1174750"/>
              <a:gd name="connsiteX11" fmla="*/ 1069975 w 1174750"/>
              <a:gd name="connsiteY11" fmla="*/ 250824 h 1174750"/>
              <a:gd name="connsiteX12" fmla="*/ 1008057 w 1174750"/>
              <a:gd name="connsiteY12" fmla="*/ 334058 h 1174750"/>
              <a:gd name="connsiteX13" fmla="*/ 1012850 w 1174750"/>
              <a:gd name="connsiteY13" fmla="*/ 340787 h 1174750"/>
              <a:gd name="connsiteX14" fmla="*/ 1035896 w 1174750"/>
              <a:gd name="connsiteY14" fmla="*/ 395218 h 1174750"/>
              <a:gd name="connsiteX15" fmla="*/ 1144588 w 1174750"/>
              <a:gd name="connsiteY15" fmla="*/ 392112 h 1174750"/>
              <a:gd name="connsiteX16" fmla="*/ 1165225 w 1174750"/>
              <a:gd name="connsiteY16" fmla="*/ 463549 h 1174750"/>
              <a:gd name="connsiteX17" fmla="*/ 1072819 w 1174750"/>
              <a:gd name="connsiteY17" fmla="*/ 516353 h 1174750"/>
              <a:gd name="connsiteX18" fmla="*/ 1077438 w 1174750"/>
              <a:gd name="connsiteY18" fmla="*/ 540687 h 1174750"/>
              <a:gd name="connsiteX19" fmla="*/ 1076865 w 1174750"/>
              <a:gd name="connsiteY19" fmla="*/ 577826 h 1174750"/>
              <a:gd name="connsiteX20" fmla="*/ 1174750 w 1174750"/>
              <a:gd name="connsiteY20" fmla="*/ 615950 h 1174750"/>
              <a:gd name="connsiteX21" fmla="*/ 1166813 w 1174750"/>
              <a:gd name="connsiteY21" fmla="*/ 690562 h 1174750"/>
              <a:gd name="connsiteX22" fmla="*/ 1062601 w 1174750"/>
              <a:gd name="connsiteY22" fmla="*/ 705007 h 1174750"/>
              <a:gd name="connsiteX23" fmla="*/ 1049710 w 1174750"/>
              <a:gd name="connsiteY23" fmla="*/ 757392 h 1174750"/>
              <a:gd name="connsiteX24" fmla="*/ 1043913 w 1174750"/>
              <a:gd name="connsiteY24" fmla="*/ 770170 h 1174750"/>
              <a:gd name="connsiteX25" fmla="*/ 1119188 w 1174750"/>
              <a:gd name="connsiteY25" fmla="*/ 841375 h 1174750"/>
              <a:gd name="connsiteX26" fmla="*/ 1082676 w 1174750"/>
              <a:gd name="connsiteY26" fmla="*/ 908050 h 1174750"/>
              <a:gd name="connsiteX27" fmla="*/ 982045 w 1174750"/>
              <a:gd name="connsiteY27" fmla="*/ 881886 h 1174750"/>
              <a:gd name="connsiteX28" fmla="*/ 980809 w 1174750"/>
              <a:gd name="connsiteY28" fmla="*/ 883806 h 1174750"/>
              <a:gd name="connsiteX29" fmla="*/ 940450 w 1174750"/>
              <a:gd name="connsiteY29" fmla="*/ 926599 h 1174750"/>
              <a:gd name="connsiteX30" fmla="*/ 982662 w 1174750"/>
              <a:gd name="connsiteY30" fmla="*/ 1022349 h 1174750"/>
              <a:gd name="connsiteX31" fmla="*/ 925512 w 1174750"/>
              <a:gd name="connsiteY31" fmla="*/ 1069974 h 1174750"/>
              <a:gd name="connsiteX32" fmla="*/ 840644 w 1174750"/>
              <a:gd name="connsiteY32" fmla="*/ 1006841 h 1174750"/>
              <a:gd name="connsiteX33" fmla="*/ 814145 w 1174750"/>
              <a:gd name="connsiteY33" fmla="*/ 1024591 h 1174750"/>
              <a:gd name="connsiteX34" fmla="*/ 781185 w 1174750"/>
              <a:gd name="connsiteY34" fmla="*/ 1037594 h 1174750"/>
              <a:gd name="connsiteX35" fmla="*/ 784225 w 1174750"/>
              <a:gd name="connsiteY35" fmla="*/ 1143000 h 1174750"/>
              <a:gd name="connsiteX36" fmla="*/ 711200 w 1174750"/>
              <a:gd name="connsiteY36" fmla="*/ 1163637 h 1174750"/>
              <a:gd name="connsiteX37" fmla="*/ 658868 w 1174750"/>
              <a:gd name="connsiteY37" fmla="*/ 1073062 h 1174750"/>
              <a:gd name="connsiteX38" fmla="*/ 635880 w 1174750"/>
              <a:gd name="connsiteY38" fmla="*/ 1077436 h 1174750"/>
              <a:gd name="connsiteX39" fmla="*/ 597489 w 1174750"/>
              <a:gd name="connsiteY39" fmla="*/ 1076843 h 1174750"/>
              <a:gd name="connsiteX40" fmla="*/ 560387 w 1174750"/>
              <a:gd name="connsiteY40" fmla="*/ 1174750 h 1174750"/>
              <a:gd name="connsiteX41" fmla="*/ 485774 w 1174750"/>
              <a:gd name="connsiteY41" fmla="*/ 1166813 h 1174750"/>
              <a:gd name="connsiteX42" fmla="*/ 470244 w 1174750"/>
              <a:gd name="connsiteY42" fmla="*/ 1062239 h 1174750"/>
              <a:gd name="connsiteX43" fmla="*/ 419327 w 1174750"/>
              <a:gd name="connsiteY43" fmla="*/ 1049708 h 1174750"/>
              <a:gd name="connsiteX44" fmla="*/ 404822 w 1174750"/>
              <a:gd name="connsiteY44" fmla="*/ 1043134 h 1174750"/>
              <a:gd name="connsiteX45" fmla="*/ 333374 w 1174750"/>
              <a:gd name="connsiteY45" fmla="*/ 1117600 h 1174750"/>
              <a:gd name="connsiteX46" fmla="*/ 268287 w 1174750"/>
              <a:gd name="connsiteY46" fmla="*/ 1081088 h 1174750"/>
              <a:gd name="connsiteX47" fmla="*/ 294359 w 1174750"/>
              <a:gd name="connsiteY47" fmla="*/ 981814 h 1174750"/>
              <a:gd name="connsiteX48" fmla="*/ 292795 w 1174750"/>
              <a:gd name="connsiteY48" fmla="*/ 980808 h 1174750"/>
              <a:gd name="connsiteX49" fmla="*/ 249696 w 1174750"/>
              <a:gd name="connsiteY49" fmla="*/ 940224 h 1174750"/>
              <a:gd name="connsiteX50" fmla="*/ 152399 w 1174750"/>
              <a:gd name="connsiteY50" fmla="*/ 982662 h 1174750"/>
              <a:gd name="connsiteX51" fmla="*/ 106362 w 1174750"/>
              <a:gd name="connsiteY51" fmla="*/ 925512 h 1174750"/>
              <a:gd name="connsiteX52" fmla="*/ 169531 w 1174750"/>
              <a:gd name="connsiteY52" fmla="*/ 840597 h 1174750"/>
              <a:gd name="connsiteX53" fmla="*/ 151782 w 1174750"/>
              <a:gd name="connsiteY53" fmla="*/ 814144 h 1174750"/>
              <a:gd name="connsiteX54" fmla="*/ 138529 w 1174750"/>
              <a:gd name="connsiteY54" fmla="*/ 780584 h 1174750"/>
              <a:gd name="connsiteX55" fmla="*/ 31749 w 1174750"/>
              <a:gd name="connsiteY55" fmla="*/ 782637 h 1174750"/>
              <a:gd name="connsiteX56" fmla="*/ 11112 w 1174750"/>
              <a:gd name="connsiteY56" fmla="*/ 712787 h 1174750"/>
              <a:gd name="connsiteX57" fmla="*/ 103243 w 1174750"/>
              <a:gd name="connsiteY57" fmla="*/ 658532 h 1174750"/>
              <a:gd name="connsiteX58" fmla="*/ 98900 w 1174750"/>
              <a:gd name="connsiteY58" fmla="*/ 635651 h 1174750"/>
              <a:gd name="connsiteX59" fmla="*/ 99486 w 1174750"/>
              <a:gd name="connsiteY59" fmla="*/ 597694 h 1174750"/>
              <a:gd name="connsiteX60" fmla="*/ 0 w 1174750"/>
              <a:gd name="connsiteY60" fmla="*/ 560387 h 1174750"/>
              <a:gd name="connsiteX61" fmla="*/ 7937 w 1174750"/>
              <a:gd name="connsiteY61" fmla="*/ 485775 h 1174750"/>
              <a:gd name="connsiteX62" fmla="*/ 114022 w 1174750"/>
              <a:gd name="connsiteY62" fmla="*/ 470174 h 1174750"/>
              <a:gd name="connsiteX63" fmla="*/ 126629 w 1174750"/>
              <a:gd name="connsiteY63" fmla="*/ 418946 h 1174750"/>
              <a:gd name="connsiteX64" fmla="*/ 132605 w 1174750"/>
              <a:gd name="connsiteY64" fmla="*/ 405771 h 1174750"/>
              <a:gd name="connsiteX65" fmla="*/ 57150 w 1174750"/>
              <a:gd name="connsiteY65" fmla="*/ 333375 h 1174750"/>
              <a:gd name="connsiteX66" fmla="*/ 93662 w 1174750"/>
              <a:gd name="connsiteY66" fmla="*/ 268287 h 1174750"/>
              <a:gd name="connsiteX67" fmla="*/ 194147 w 1174750"/>
              <a:gd name="connsiteY67" fmla="*/ 294677 h 1174750"/>
              <a:gd name="connsiteX68" fmla="*/ 195530 w 1174750"/>
              <a:gd name="connsiteY68" fmla="*/ 292531 h 1174750"/>
              <a:gd name="connsiteX69" fmla="*/ 235678 w 1174750"/>
              <a:gd name="connsiteY69" fmla="*/ 249961 h 1174750"/>
              <a:gd name="connsiteX70" fmla="*/ 192087 w 1174750"/>
              <a:gd name="connsiteY70" fmla="*/ 152400 h 1174750"/>
              <a:gd name="connsiteX71" fmla="*/ 250824 w 1174750"/>
              <a:gd name="connsiteY71" fmla="*/ 106362 h 1174750"/>
              <a:gd name="connsiteX72" fmla="*/ 335694 w 1174750"/>
              <a:gd name="connsiteY72" fmla="*/ 169496 h 1174750"/>
              <a:gd name="connsiteX73" fmla="*/ 362193 w 1174750"/>
              <a:gd name="connsiteY73" fmla="*/ 151746 h 1174750"/>
              <a:gd name="connsiteX74" fmla="*/ 395198 w 1174750"/>
              <a:gd name="connsiteY74" fmla="*/ 138726 h 1174750"/>
              <a:gd name="connsiteX75" fmla="*/ 392112 w 1174750"/>
              <a:gd name="connsiteY75" fmla="*/ 31750 h 1174750"/>
              <a:gd name="connsiteX76" fmla="*/ 463549 w 1174750"/>
              <a:gd name="connsiteY76" fmla="*/ 11112 h 1174750"/>
              <a:gd name="connsiteX77" fmla="*/ 518238 w 1174750"/>
              <a:gd name="connsiteY77" fmla="*/ 103979 h 1174750"/>
              <a:gd name="connsiteX78" fmla="*/ 552910 w 1174750"/>
              <a:gd name="connsiteY78" fmla="*/ 97845 h 1174750"/>
              <a:gd name="connsiteX79" fmla="*/ 577990 w 1174750"/>
              <a:gd name="connsiteY79" fmla="*/ 9849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4750" h="1174750">
                <a:moveTo>
                  <a:pt x="615950" y="0"/>
                </a:moveTo>
                <a:lnTo>
                  <a:pt x="690562" y="7938"/>
                </a:lnTo>
                <a:lnTo>
                  <a:pt x="704967" y="112884"/>
                </a:lnTo>
                <a:lnTo>
                  <a:pt x="742050" y="121270"/>
                </a:lnTo>
                <a:lnTo>
                  <a:pt x="769468" y="133166"/>
                </a:lnTo>
                <a:lnTo>
                  <a:pt x="841375" y="57150"/>
                </a:lnTo>
                <a:lnTo>
                  <a:pt x="908050" y="93663"/>
                </a:lnTo>
                <a:lnTo>
                  <a:pt x="881353" y="195319"/>
                </a:lnTo>
                <a:lnTo>
                  <a:pt x="896621" y="205513"/>
                </a:lnTo>
                <a:lnTo>
                  <a:pt x="927173" y="235070"/>
                </a:lnTo>
                <a:lnTo>
                  <a:pt x="1022350" y="192087"/>
                </a:lnTo>
                <a:lnTo>
                  <a:pt x="1069975" y="250824"/>
                </a:lnTo>
                <a:lnTo>
                  <a:pt x="1008057" y="334058"/>
                </a:lnTo>
                <a:lnTo>
                  <a:pt x="1012850" y="340787"/>
                </a:lnTo>
                <a:lnTo>
                  <a:pt x="1035896" y="395218"/>
                </a:lnTo>
                <a:lnTo>
                  <a:pt x="1144588" y="392112"/>
                </a:lnTo>
                <a:lnTo>
                  <a:pt x="1165225" y="463549"/>
                </a:lnTo>
                <a:lnTo>
                  <a:pt x="1072819" y="516353"/>
                </a:lnTo>
                <a:lnTo>
                  <a:pt x="1077438" y="540687"/>
                </a:lnTo>
                <a:lnTo>
                  <a:pt x="1076865" y="577826"/>
                </a:lnTo>
                <a:lnTo>
                  <a:pt x="1174750" y="615950"/>
                </a:lnTo>
                <a:lnTo>
                  <a:pt x="1166813" y="690562"/>
                </a:lnTo>
                <a:lnTo>
                  <a:pt x="1062601" y="705007"/>
                </a:lnTo>
                <a:lnTo>
                  <a:pt x="1049710" y="757392"/>
                </a:lnTo>
                <a:lnTo>
                  <a:pt x="1043913" y="770170"/>
                </a:lnTo>
                <a:lnTo>
                  <a:pt x="1119188" y="841375"/>
                </a:lnTo>
                <a:lnTo>
                  <a:pt x="1082676" y="908050"/>
                </a:lnTo>
                <a:lnTo>
                  <a:pt x="982045" y="881886"/>
                </a:lnTo>
                <a:lnTo>
                  <a:pt x="980809" y="883806"/>
                </a:lnTo>
                <a:lnTo>
                  <a:pt x="940450" y="926599"/>
                </a:lnTo>
                <a:lnTo>
                  <a:pt x="982662" y="1022349"/>
                </a:lnTo>
                <a:lnTo>
                  <a:pt x="925512" y="1069974"/>
                </a:lnTo>
                <a:lnTo>
                  <a:pt x="840644" y="1006841"/>
                </a:lnTo>
                <a:lnTo>
                  <a:pt x="814145" y="1024591"/>
                </a:lnTo>
                <a:lnTo>
                  <a:pt x="781185" y="1037594"/>
                </a:lnTo>
                <a:lnTo>
                  <a:pt x="784225" y="1143000"/>
                </a:lnTo>
                <a:lnTo>
                  <a:pt x="711200" y="1163637"/>
                </a:lnTo>
                <a:lnTo>
                  <a:pt x="658868" y="1073062"/>
                </a:lnTo>
                <a:lnTo>
                  <a:pt x="635880" y="1077436"/>
                </a:lnTo>
                <a:lnTo>
                  <a:pt x="597489" y="1076843"/>
                </a:lnTo>
                <a:lnTo>
                  <a:pt x="560387" y="1174750"/>
                </a:lnTo>
                <a:lnTo>
                  <a:pt x="485774" y="1166813"/>
                </a:lnTo>
                <a:lnTo>
                  <a:pt x="470244" y="1062239"/>
                </a:lnTo>
                <a:lnTo>
                  <a:pt x="419327" y="1049708"/>
                </a:lnTo>
                <a:lnTo>
                  <a:pt x="404822" y="1043134"/>
                </a:lnTo>
                <a:lnTo>
                  <a:pt x="333374" y="1117600"/>
                </a:lnTo>
                <a:lnTo>
                  <a:pt x="268287" y="1081088"/>
                </a:lnTo>
                <a:lnTo>
                  <a:pt x="294359" y="981814"/>
                </a:lnTo>
                <a:lnTo>
                  <a:pt x="292795" y="980808"/>
                </a:lnTo>
                <a:lnTo>
                  <a:pt x="249696" y="940224"/>
                </a:lnTo>
                <a:lnTo>
                  <a:pt x="152399" y="982662"/>
                </a:lnTo>
                <a:lnTo>
                  <a:pt x="106362" y="925512"/>
                </a:lnTo>
                <a:lnTo>
                  <a:pt x="169531" y="840597"/>
                </a:lnTo>
                <a:lnTo>
                  <a:pt x="151782" y="814144"/>
                </a:lnTo>
                <a:lnTo>
                  <a:pt x="138529" y="780584"/>
                </a:lnTo>
                <a:lnTo>
                  <a:pt x="31749" y="782637"/>
                </a:lnTo>
                <a:lnTo>
                  <a:pt x="11112" y="712787"/>
                </a:lnTo>
                <a:lnTo>
                  <a:pt x="103243" y="658532"/>
                </a:lnTo>
                <a:lnTo>
                  <a:pt x="98900" y="635651"/>
                </a:lnTo>
                <a:lnTo>
                  <a:pt x="99486" y="597694"/>
                </a:lnTo>
                <a:lnTo>
                  <a:pt x="0" y="560387"/>
                </a:lnTo>
                <a:lnTo>
                  <a:pt x="7937" y="485775"/>
                </a:lnTo>
                <a:lnTo>
                  <a:pt x="114022" y="470174"/>
                </a:lnTo>
                <a:lnTo>
                  <a:pt x="126629" y="418946"/>
                </a:lnTo>
                <a:lnTo>
                  <a:pt x="132605" y="405771"/>
                </a:lnTo>
                <a:lnTo>
                  <a:pt x="57150" y="333375"/>
                </a:lnTo>
                <a:lnTo>
                  <a:pt x="93662" y="268287"/>
                </a:lnTo>
                <a:lnTo>
                  <a:pt x="194147" y="294677"/>
                </a:lnTo>
                <a:lnTo>
                  <a:pt x="195530" y="292531"/>
                </a:lnTo>
                <a:lnTo>
                  <a:pt x="235678" y="249961"/>
                </a:lnTo>
                <a:lnTo>
                  <a:pt x="192087" y="152400"/>
                </a:lnTo>
                <a:lnTo>
                  <a:pt x="250824" y="106362"/>
                </a:lnTo>
                <a:lnTo>
                  <a:pt x="335694" y="169496"/>
                </a:lnTo>
                <a:lnTo>
                  <a:pt x="362193" y="151746"/>
                </a:lnTo>
                <a:lnTo>
                  <a:pt x="395198" y="138726"/>
                </a:lnTo>
                <a:lnTo>
                  <a:pt x="392112" y="31750"/>
                </a:lnTo>
                <a:lnTo>
                  <a:pt x="463549" y="11112"/>
                </a:lnTo>
                <a:lnTo>
                  <a:pt x="518238" y="103979"/>
                </a:lnTo>
                <a:lnTo>
                  <a:pt x="552910" y="97845"/>
                </a:lnTo>
                <a:lnTo>
                  <a:pt x="577990" y="984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883651" y="2386497"/>
            <a:ext cx="594634" cy="594633"/>
          </a:xfrm>
          <a:custGeom>
            <a:avLst/>
            <a:gdLst>
              <a:gd name="connsiteX0" fmla="*/ 317500 w 649288"/>
              <a:gd name="connsiteY0" fmla="*/ 0 h 649287"/>
              <a:gd name="connsiteX1" fmla="*/ 393700 w 649288"/>
              <a:gd name="connsiteY1" fmla="*/ 7937 h 649287"/>
              <a:gd name="connsiteX2" fmla="*/ 412438 w 649288"/>
              <a:gd name="connsiteY2" fmla="*/ 93737 h 649287"/>
              <a:gd name="connsiteX3" fmla="*/ 433195 w 649288"/>
              <a:gd name="connsiteY3" fmla="*/ 101206 h 649287"/>
              <a:gd name="connsiteX4" fmla="*/ 466681 w 649288"/>
              <a:gd name="connsiteY4" fmla="*/ 121501 h 649287"/>
              <a:gd name="connsiteX5" fmla="*/ 547689 w 649288"/>
              <a:gd name="connsiteY5" fmla="*/ 88900 h 649287"/>
              <a:gd name="connsiteX6" fmla="*/ 596901 w 649288"/>
              <a:gd name="connsiteY6" fmla="*/ 147638 h 649287"/>
              <a:gd name="connsiteX7" fmla="*/ 550055 w 649288"/>
              <a:gd name="connsiteY7" fmla="*/ 220835 h 649287"/>
              <a:gd name="connsiteX8" fmla="*/ 559211 w 649288"/>
              <a:gd name="connsiteY8" fmla="*/ 239961 h 649287"/>
              <a:gd name="connsiteX9" fmla="*/ 569814 w 649288"/>
              <a:gd name="connsiteY9" fmla="*/ 280966 h 649287"/>
              <a:gd name="connsiteX10" fmla="*/ 649288 w 649288"/>
              <a:gd name="connsiteY10" fmla="*/ 314325 h 649287"/>
              <a:gd name="connsiteX11" fmla="*/ 642938 w 649288"/>
              <a:gd name="connsiteY11" fmla="*/ 392113 h 649287"/>
              <a:gd name="connsiteX12" fmla="*/ 556964 w 649288"/>
              <a:gd name="connsiteY12" fmla="*/ 410889 h 649287"/>
              <a:gd name="connsiteX13" fmla="*/ 549457 w 649288"/>
              <a:gd name="connsiteY13" fmla="*/ 431560 h 649287"/>
              <a:gd name="connsiteX14" fmla="*/ 527263 w 649288"/>
              <a:gd name="connsiteY14" fmla="*/ 467798 h 649287"/>
              <a:gd name="connsiteX15" fmla="*/ 560388 w 649288"/>
              <a:gd name="connsiteY15" fmla="*/ 547687 h 649287"/>
              <a:gd name="connsiteX16" fmla="*/ 500063 w 649288"/>
              <a:gd name="connsiteY16" fmla="*/ 598487 h 649287"/>
              <a:gd name="connsiteX17" fmla="*/ 424873 w 649288"/>
              <a:gd name="connsiteY17" fmla="*/ 549715 h 649287"/>
              <a:gd name="connsiteX18" fmla="*/ 410120 w 649288"/>
              <a:gd name="connsiteY18" fmla="*/ 556698 h 649287"/>
              <a:gd name="connsiteX19" fmla="*/ 368313 w 649288"/>
              <a:gd name="connsiteY19" fmla="*/ 567433 h 649287"/>
              <a:gd name="connsiteX20" fmla="*/ 333375 w 649288"/>
              <a:gd name="connsiteY20" fmla="*/ 649287 h 649287"/>
              <a:gd name="connsiteX21" fmla="*/ 255588 w 649288"/>
              <a:gd name="connsiteY21" fmla="*/ 642937 h 649287"/>
              <a:gd name="connsiteX22" fmla="*/ 237274 w 649288"/>
              <a:gd name="connsiteY22" fmla="*/ 554423 h 649287"/>
              <a:gd name="connsiteX23" fmla="*/ 217680 w 649288"/>
              <a:gd name="connsiteY23" fmla="*/ 547372 h 649287"/>
              <a:gd name="connsiteX24" fmla="*/ 184265 w 649288"/>
              <a:gd name="connsiteY24" fmla="*/ 527120 h 649287"/>
              <a:gd name="connsiteX25" fmla="*/ 101600 w 649288"/>
              <a:gd name="connsiteY25" fmla="*/ 560387 h 649287"/>
              <a:gd name="connsiteX26" fmla="*/ 52388 w 649288"/>
              <a:gd name="connsiteY26" fmla="*/ 501650 h 649287"/>
              <a:gd name="connsiteX27" fmla="*/ 100335 w 649288"/>
              <a:gd name="connsiteY27" fmla="*/ 426731 h 649287"/>
              <a:gd name="connsiteX28" fmla="*/ 91664 w 649288"/>
              <a:gd name="connsiteY28" fmla="*/ 408618 h 649287"/>
              <a:gd name="connsiteX29" fmla="*/ 81166 w 649288"/>
              <a:gd name="connsiteY29" fmla="*/ 368019 h 649287"/>
              <a:gd name="connsiteX30" fmla="*/ 0 w 649288"/>
              <a:gd name="connsiteY30" fmla="*/ 333375 h 649287"/>
              <a:gd name="connsiteX31" fmla="*/ 7937 w 649288"/>
              <a:gd name="connsiteY31" fmla="*/ 257175 h 649287"/>
              <a:gd name="connsiteX32" fmla="*/ 93624 w 649288"/>
              <a:gd name="connsiteY32" fmla="*/ 238462 h 649287"/>
              <a:gd name="connsiteX33" fmla="*/ 101418 w 649288"/>
              <a:gd name="connsiteY33" fmla="*/ 216983 h 649287"/>
              <a:gd name="connsiteX34" fmla="*/ 122826 w 649288"/>
              <a:gd name="connsiteY34" fmla="*/ 181954 h 649287"/>
              <a:gd name="connsiteX35" fmla="*/ 90488 w 649288"/>
              <a:gd name="connsiteY35" fmla="*/ 101599 h 649287"/>
              <a:gd name="connsiteX36" fmla="*/ 149225 w 649288"/>
              <a:gd name="connsiteY36" fmla="*/ 52387 h 649287"/>
              <a:gd name="connsiteX37" fmla="*/ 223287 w 649288"/>
              <a:gd name="connsiteY37" fmla="*/ 99786 h 649287"/>
              <a:gd name="connsiteX38" fmla="*/ 240755 w 649288"/>
              <a:gd name="connsiteY38" fmla="*/ 91494 h 649287"/>
              <a:gd name="connsiteX39" fmla="*/ 283081 w 649288"/>
              <a:gd name="connsiteY39" fmla="*/ 80640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0" y="0"/>
                </a:moveTo>
                <a:lnTo>
                  <a:pt x="393700" y="7937"/>
                </a:lnTo>
                <a:lnTo>
                  <a:pt x="412438" y="93737"/>
                </a:lnTo>
                <a:lnTo>
                  <a:pt x="433195" y="101206"/>
                </a:lnTo>
                <a:lnTo>
                  <a:pt x="466681" y="121501"/>
                </a:lnTo>
                <a:lnTo>
                  <a:pt x="547689" y="88900"/>
                </a:lnTo>
                <a:lnTo>
                  <a:pt x="596901" y="147638"/>
                </a:lnTo>
                <a:lnTo>
                  <a:pt x="550055" y="220835"/>
                </a:lnTo>
                <a:lnTo>
                  <a:pt x="559211" y="239961"/>
                </a:lnTo>
                <a:lnTo>
                  <a:pt x="569814" y="280966"/>
                </a:lnTo>
                <a:lnTo>
                  <a:pt x="649288" y="314325"/>
                </a:lnTo>
                <a:lnTo>
                  <a:pt x="642938" y="392113"/>
                </a:lnTo>
                <a:lnTo>
                  <a:pt x="556964" y="410889"/>
                </a:lnTo>
                <a:lnTo>
                  <a:pt x="549457" y="431560"/>
                </a:lnTo>
                <a:lnTo>
                  <a:pt x="527263" y="467798"/>
                </a:lnTo>
                <a:lnTo>
                  <a:pt x="560388" y="547687"/>
                </a:lnTo>
                <a:lnTo>
                  <a:pt x="500063" y="598487"/>
                </a:lnTo>
                <a:lnTo>
                  <a:pt x="424873" y="549715"/>
                </a:lnTo>
                <a:lnTo>
                  <a:pt x="410120" y="556698"/>
                </a:lnTo>
                <a:lnTo>
                  <a:pt x="368313" y="567433"/>
                </a:lnTo>
                <a:lnTo>
                  <a:pt x="333375" y="649287"/>
                </a:lnTo>
                <a:lnTo>
                  <a:pt x="255588" y="642937"/>
                </a:lnTo>
                <a:lnTo>
                  <a:pt x="237274" y="554423"/>
                </a:lnTo>
                <a:lnTo>
                  <a:pt x="217680" y="547372"/>
                </a:lnTo>
                <a:lnTo>
                  <a:pt x="184265" y="527120"/>
                </a:lnTo>
                <a:lnTo>
                  <a:pt x="101600" y="560387"/>
                </a:lnTo>
                <a:lnTo>
                  <a:pt x="52388" y="501650"/>
                </a:lnTo>
                <a:lnTo>
                  <a:pt x="100335" y="426731"/>
                </a:lnTo>
                <a:lnTo>
                  <a:pt x="91664" y="408618"/>
                </a:lnTo>
                <a:lnTo>
                  <a:pt x="81166" y="368019"/>
                </a:lnTo>
                <a:lnTo>
                  <a:pt x="0" y="333375"/>
                </a:lnTo>
                <a:lnTo>
                  <a:pt x="7937" y="257175"/>
                </a:lnTo>
                <a:lnTo>
                  <a:pt x="93624" y="238462"/>
                </a:lnTo>
                <a:lnTo>
                  <a:pt x="101418" y="216983"/>
                </a:lnTo>
                <a:lnTo>
                  <a:pt x="122826" y="181954"/>
                </a:lnTo>
                <a:lnTo>
                  <a:pt x="90488" y="101599"/>
                </a:lnTo>
                <a:lnTo>
                  <a:pt x="149225" y="52387"/>
                </a:lnTo>
                <a:lnTo>
                  <a:pt x="223287" y="99786"/>
                </a:lnTo>
                <a:lnTo>
                  <a:pt x="240755" y="91494"/>
                </a:lnTo>
                <a:lnTo>
                  <a:pt x="283081" y="806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919736" y="2879357"/>
            <a:ext cx="1705392" cy="1703938"/>
          </a:xfrm>
          <a:custGeom>
            <a:avLst/>
            <a:gdLst>
              <a:gd name="connsiteX0" fmla="*/ 925512 w 1862137"/>
              <a:gd name="connsiteY0" fmla="*/ 0 h 1860550"/>
              <a:gd name="connsiteX1" fmla="*/ 978984 w 1862137"/>
              <a:gd name="connsiteY1" fmla="*/ 157330 h 1860550"/>
              <a:gd name="connsiteX2" fmla="*/ 1037671 w 1862137"/>
              <a:gd name="connsiteY2" fmla="*/ 159757 h 1860550"/>
              <a:gd name="connsiteX3" fmla="*/ 1083692 w 1862137"/>
              <a:gd name="connsiteY3" fmla="*/ 170718 h 1860550"/>
              <a:gd name="connsiteX4" fmla="*/ 1176338 w 1862137"/>
              <a:gd name="connsiteY4" fmla="*/ 31750 h 1860550"/>
              <a:gd name="connsiteX5" fmla="*/ 1289050 w 1862137"/>
              <a:gd name="connsiteY5" fmla="*/ 69850 h 1860550"/>
              <a:gd name="connsiteX6" fmla="*/ 1275692 w 1862137"/>
              <a:gd name="connsiteY6" fmla="*/ 236320 h 1860550"/>
              <a:gd name="connsiteX7" fmla="*/ 1319008 w 1862137"/>
              <a:gd name="connsiteY7" fmla="*/ 255918 h 1860550"/>
              <a:gd name="connsiteX8" fmla="*/ 1358662 w 1862137"/>
              <a:gd name="connsiteY8" fmla="*/ 284075 h 1860550"/>
              <a:gd name="connsiteX9" fmla="*/ 1495425 w 1862137"/>
              <a:gd name="connsiteY9" fmla="*/ 190500 h 1860550"/>
              <a:gd name="connsiteX10" fmla="*/ 1585912 w 1862137"/>
              <a:gd name="connsiteY10" fmla="*/ 268288 h 1860550"/>
              <a:gd name="connsiteX11" fmla="*/ 1511895 w 1862137"/>
              <a:gd name="connsiteY11" fmla="*/ 417350 h 1860550"/>
              <a:gd name="connsiteX12" fmla="*/ 1546743 w 1862137"/>
              <a:gd name="connsiteY12" fmla="*/ 454238 h 1860550"/>
              <a:gd name="connsiteX13" fmla="*/ 1576521 w 1862137"/>
              <a:gd name="connsiteY13" fmla="*/ 502126 h 1860550"/>
              <a:gd name="connsiteX14" fmla="*/ 1741488 w 1862137"/>
              <a:gd name="connsiteY14" fmla="*/ 468313 h 1860550"/>
              <a:gd name="connsiteX15" fmla="*/ 1793875 w 1862137"/>
              <a:gd name="connsiteY15" fmla="*/ 573088 h 1860550"/>
              <a:gd name="connsiteX16" fmla="*/ 1667696 w 1862137"/>
              <a:gd name="connsiteY16" fmla="*/ 681097 h 1860550"/>
              <a:gd name="connsiteX17" fmla="*/ 1684884 w 1862137"/>
              <a:gd name="connsiteY17" fmla="*/ 735702 h 1860550"/>
              <a:gd name="connsiteX18" fmla="*/ 1693262 w 1862137"/>
              <a:gd name="connsiteY18" fmla="*/ 776085 h 1860550"/>
              <a:gd name="connsiteX19" fmla="*/ 1854200 w 1862137"/>
              <a:gd name="connsiteY19" fmla="*/ 806450 h 1860550"/>
              <a:gd name="connsiteX20" fmla="*/ 1862137 w 1862137"/>
              <a:gd name="connsiteY20" fmla="*/ 925513 h 1860550"/>
              <a:gd name="connsiteX21" fmla="*/ 1704727 w 1862137"/>
              <a:gd name="connsiteY21" fmla="*/ 977642 h 1860550"/>
              <a:gd name="connsiteX22" fmla="*/ 1702277 w 1862137"/>
              <a:gd name="connsiteY22" fmla="*/ 1036783 h 1860550"/>
              <a:gd name="connsiteX23" fmla="*/ 1691105 w 1862137"/>
              <a:gd name="connsiteY23" fmla="*/ 1083603 h 1860550"/>
              <a:gd name="connsiteX24" fmla="*/ 1830387 w 1862137"/>
              <a:gd name="connsiteY24" fmla="*/ 1174750 h 1860550"/>
              <a:gd name="connsiteX25" fmla="*/ 1792287 w 1862137"/>
              <a:gd name="connsiteY25" fmla="*/ 1285875 h 1860550"/>
              <a:gd name="connsiteX26" fmla="*/ 1625658 w 1862137"/>
              <a:gd name="connsiteY26" fmla="*/ 1274561 h 1860550"/>
              <a:gd name="connsiteX27" fmla="*/ 1606030 w 1862137"/>
              <a:gd name="connsiteY27" fmla="*/ 1317868 h 1860550"/>
              <a:gd name="connsiteX28" fmla="*/ 1577382 w 1862137"/>
              <a:gd name="connsiteY28" fmla="*/ 1358141 h 1860550"/>
              <a:gd name="connsiteX29" fmla="*/ 1671637 w 1862137"/>
              <a:gd name="connsiteY29" fmla="*/ 1495425 h 1860550"/>
              <a:gd name="connsiteX30" fmla="*/ 1593850 w 1862137"/>
              <a:gd name="connsiteY30" fmla="*/ 1584325 h 1860550"/>
              <a:gd name="connsiteX31" fmla="*/ 1444760 w 1862137"/>
              <a:gd name="connsiteY31" fmla="*/ 1510294 h 1860550"/>
              <a:gd name="connsiteX32" fmla="*/ 1407533 w 1862137"/>
              <a:gd name="connsiteY32" fmla="*/ 1545400 h 1860550"/>
              <a:gd name="connsiteX33" fmla="*/ 1359818 w 1862137"/>
              <a:gd name="connsiteY33" fmla="*/ 1575017 h 1860550"/>
              <a:gd name="connsiteX34" fmla="*/ 1393825 w 1862137"/>
              <a:gd name="connsiteY34" fmla="*/ 1739900 h 1860550"/>
              <a:gd name="connsiteX35" fmla="*/ 1289050 w 1862137"/>
              <a:gd name="connsiteY35" fmla="*/ 1792287 h 1860550"/>
              <a:gd name="connsiteX36" fmla="*/ 1181011 w 1862137"/>
              <a:gd name="connsiteY36" fmla="*/ 1666074 h 1860550"/>
              <a:gd name="connsiteX37" fmla="*/ 1125816 w 1862137"/>
              <a:gd name="connsiteY37" fmla="*/ 1683417 h 1860550"/>
              <a:gd name="connsiteX38" fmla="*/ 1086058 w 1862137"/>
              <a:gd name="connsiteY38" fmla="*/ 1691651 h 1860550"/>
              <a:gd name="connsiteX39" fmla="*/ 1055688 w 1862137"/>
              <a:gd name="connsiteY39" fmla="*/ 1852613 h 1860550"/>
              <a:gd name="connsiteX40" fmla="*/ 936625 w 1862137"/>
              <a:gd name="connsiteY40" fmla="*/ 1860550 h 1860550"/>
              <a:gd name="connsiteX41" fmla="*/ 883154 w 1862137"/>
              <a:gd name="connsiteY41" fmla="*/ 1703221 h 1860550"/>
              <a:gd name="connsiteX42" fmla="*/ 824467 w 1862137"/>
              <a:gd name="connsiteY42" fmla="*/ 1700794 h 1860550"/>
              <a:gd name="connsiteX43" fmla="*/ 777857 w 1862137"/>
              <a:gd name="connsiteY43" fmla="*/ 1689693 h 1860550"/>
              <a:gd name="connsiteX44" fmla="*/ 685800 w 1862137"/>
              <a:gd name="connsiteY44" fmla="*/ 1828800 h 1860550"/>
              <a:gd name="connsiteX45" fmla="*/ 574675 w 1862137"/>
              <a:gd name="connsiteY45" fmla="*/ 1789113 h 1860550"/>
              <a:gd name="connsiteX46" fmla="*/ 586948 w 1862137"/>
              <a:gd name="connsiteY46" fmla="*/ 1624458 h 1860550"/>
              <a:gd name="connsiteX47" fmla="*/ 543130 w 1862137"/>
              <a:gd name="connsiteY47" fmla="*/ 1604634 h 1860550"/>
              <a:gd name="connsiteX48" fmla="*/ 502741 w 1862137"/>
              <a:gd name="connsiteY48" fmla="*/ 1575955 h 1860550"/>
              <a:gd name="connsiteX49" fmla="*/ 366712 w 1862137"/>
              <a:gd name="connsiteY49" fmla="*/ 1670050 h 1860550"/>
              <a:gd name="connsiteX50" fmla="*/ 276225 w 1862137"/>
              <a:gd name="connsiteY50" fmla="*/ 1592263 h 1860550"/>
              <a:gd name="connsiteX51" fmla="*/ 350241 w 1862137"/>
              <a:gd name="connsiteY51" fmla="*/ 1443201 h 1860550"/>
              <a:gd name="connsiteX52" fmla="*/ 315394 w 1862137"/>
              <a:gd name="connsiteY52" fmla="*/ 1406314 h 1860550"/>
              <a:gd name="connsiteX53" fmla="*/ 285679 w 1862137"/>
              <a:gd name="connsiteY53" fmla="*/ 1358527 h 1860550"/>
              <a:gd name="connsiteX54" fmla="*/ 122237 w 1862137"/>
              <a:gd name="connsiteY54" fmla="*/ 1392237 h 1860550"/>
              <a:gd name="connsiteX55" fmla="*/ 68262 w 1862137"/>
              <a:gd name="connsiteY55" fmla="*/ 1285875 h 1860550"/>
              <a:gd name="connsiteX56" fmla="*/ 194297 w 1862137"/>
              <a:gd name="connsiteY56" fmla="*/ 1178997 h 1860550"/>
              <a:gd name="connsiteX57" fmla="*/ 177253 w 1862137"/>
              <a:gd name="connsiteY57" fmla="*/ 1124849 h 1860550"/>
              <a:gd name="connsiteX58" fmla="*/ 168617 w 1862137"/>
              <a:gd name="connsiteY58" fmla="*/ 1083223 h 1860550"/>
              <a:gd name="connsiteX59" fmla="*/ 7937 w 1862137"/>
              <a:gd name="connsiteY59" fmla="*/ 1054100 h 1860550"/>
              <a:gd name="connsiteX60" fmla="*/ 0 w 1862137"/>
              <a:gd name="connsiteY60" fmla="*/ 935037 h 1860550"/>
              <a:gd name="connsiteX61" fmla="*/ 157410 w 1862137"/>
              <a:gd name="connsiteY61" fmla="*/ 882908 h 1860550"/>
              <a:gd name="connsiteX62" fmla="*/ 159860 w 1862137"/>
              <a:gd name="connsiteY62" fmla="*/ 823769 h 1860550"/>
              <a:gd name="connsiteX63" fmla="*/ 171108 w 1862137"/>
              <a:gd name="connsiteY63" fmla="*/ 776628 h 1860550"/>
              <a:gd name="connsiteX64" fmla="*/ 33337 w 1862137"/>
              <a:gd name="connsiteY64" fmla="*/ 685801 h 1860550"/>
              <a:gd name="connsiteX65" fmla="*/ 71437 w 1862137"/>
              <a:gd name="connsiteY65" fmla="*/ 573088 h 1860550"/>
              <a:gd name="connsiteX66" fmla="*/ 236742 w 1862137"/>
              <a:gd name="connsiteY66" fmla="*/ 585409 h 1860550"/>
              <a:gd name="connsiteX67" fmla="*/ 256107 w 1862137"/>
              <a:gd name="connsiteY67" fmla="*/ 542684 h 1860550"/>
              <a:gd name="connsiteX68" fmla="*/ 284755 w 1862137"/>
              <a:gd name="connsiteY68" fmla="*/ 502410 h 1860550"/>
              <a:gd name="connsiteX69" fmla="*/ 190500 w 1862137"/>
              <a:gd name="connsiteY69" fmla="*/ 365125 h 1860550"/>
              <a:gd name="connsiteX70" fmla="*/ 268287 w 1862137"/>
              <a:gd name="connsiteY70" fmla="*/ 276225 h 1860550"/>
              <a:gd name="connsiteX71" fmla="*/ 417378 w 1862137"/>
              <a:gd name="connsiteY71" fmla="*/ 350256 h 1860550"/>
              <a:gd name="connsiteX72" fmla="*/ 454604 w 1862137"/>
              <a:gd name="connsiteY72" fmla="*/ 315152 h 1860550"/>
              <a:gd name="connsiteX73" fmla="*/ 502320 w 1862137"/>
              <a:gd name="connsiteY73" fmla="*/ 285534 h 1860550"/>
              <a:gd name="connsiteX74" fmla="*/ 468312 w 1862137"/>
              <a:gd name="connsiteY74" fmla="*/ 120651 h 1860550"/>
              <a:gd name="connsiteX75" fmla="*/ 574675 w 1862137"/>
              <a:gd name="connsiteY75" fmla="*/ 68263 h 1860550"/>
              <a:gd name="connsiteX76" fmla="*/ 682378 w 1862137"/>
              <a:gd name="connsiteY76" fmla="*/ 194084 h 1860550"/>
              <a:gd name="connsiteX77" fmla="*/ 736321 w 1862137"/>
              <a:gd name="connsiteY77" fmla="*/ 177134 h 1860550"/>
              <a:gd name="connsiteX78" fmla="*/ 777732 w 1862137"/>
              <a:gd name="connsiteY78" fmla="*/ 168558 h 1860550"/>
              <a:gd name="connsiteX79" fmla="*/ 808037 w 1862137"/>
              <a:gd name="connsiteY79" fmla="*/ 7937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2137" h="1860550">
                <a:moveTo>
                  <a:pt x="925512" y="0"/>
                </a:moveTo>
                <a:lnTo>
                  <a:pt x="978984" y="157330"/>
                </a:lnTo>
                <a:lnTo>
                  <a:pt x="1037671" y="159757"/>
                </a:lnTo>
                <a:lnTo>
                  <a:pt x="1083692" y="170718"/>
                </a:lnTo>
                <a:lnTo>
                  <a:pt x="1176338" y="31750"/>
                </a:lnTo>
                <a:lnTo>
                  <a:pt x="1289050" y="69850"/>
                </a:lnTo>
                <a:lnTo>
                  <a:pt x="1275692" y="236320"/>
                </a:lnTo>
                <a:lnTo>
                  <a:pt x="1319008" y="255918"/>
                </a:lnTo>
                <a:lnTo>
                  <a:pt x="1358662" y="284075"/>
                </a:lnTo>
                <a:lnTo>
                  <a:pt x="1495425" y="190500"/>
                </a:lnTo>
                <a:lnTo>
                  <a:pt x="1585912" y="268288"/>
                </a:lnTo>
                <a:lnTo>
                  <a:pt x="1511895" y="417350"/>
                </a:lnTo>
                <a:lnTo>
                  <a:pt x="1546743" y="454238"/>
                </a:lnTo>
                <a:lnTo>
                  <a:pt x="1576521" y="502126"/>
                </a:lnTo>
                <a:lnTo>
                  <a:pt x="1741488" y="468313"/>
                </a:lnTo>
                <a:lnTo>
                  <a:pt x="1793875" y="573088"/>
                </a:lnTo>
                <a:lnTo>
                  <a:pt x="1667696" y="681097"/>
                </a:lnTo>
                <a:lnTo>
                  <a:pt x="1684884" y="735702"/>
                </a:lnTo>
                <a:lnTo>
                  <a:pt x="1693262" y="776085"/>
                </a:lnTo>
                <a:lnTo>
                  <a:pt x="1854200" y="806450"/>
                </a:lnTo>
                <a:lnTo>
                  <a:pt x="1862137" y="925513"/>
                </a:lnTo>
                <a:lnTo>
                  <a:pt x="1704727" y="977642"/>
                </a:lnTo>
                <a:lnTo>
                  <a:pt x="1702277" y="1036783"/>
                </a:lnTo>
                <a:lnTo>
                  <a:pt x="1691105" y="1083603"/>
                </a:lnTo>
                <a:lnTo>
                  <a:pt x="1830387" y="1174750"/>
                </a:lnTo>
                <a:lnTo>
                  <a:pt x="1792287" y="1285875"/>
                </a:lnTo>
                <a:lnTo>
                  <a:pt x="1625658" y="1274561"/>
                </a:lnTo>
                <a:lnTo>
                  <a:pt x="1606030" y="1317868"/>
                </a:lnTo>
                <a:lnTo>
                  <a:pt x="1577382" y="1358141"/>
                </a:lnTo>
                <a:lnTo>
                  <a:pt x="1671637" y="1495425"/>
                </a:lnTo>
                <a:lnTo>
                  <a:pt x="1593850" y="1584325"/>
                </a:lnTo>
                <a:lnTo>
                  <a:pt x="1444760" y="1510294"/>
                </a:lnTo>
                <a:lnTo>
                  <a:pt x="1407533" y="1545400"/>
                </a:lnTo>
                <a:lnTo>
                  <a:pt x="1359818" y="1575017"/>
                </a:lnTo>
                <a:lnTo>
                  <a:pt x="1393825" y="1739900"/>
                </a:lnTo>
                <a:lnTo>
                  <a:pt x="1289050" y="1792287"/>
                </a:lnTo>
                <a:lnTo>
                  <a:pt x="1181011" y="1666074"/>
                </a:lnTo>
                <a:lnTo>
                  <a:pt x="1125816" y="1683417"/>
                </a:lnTo>
                <a:lnTo>
                  <a:pt x="1086058" y="1691651"/>
                </a:lnTo>
                <a:lnTo>
                  <a:pt x="1055688" y="1852613"/>
                </a:lnTo>
                <a:lnTo>
                  <a:pt x="936625" y="1860550"/>
                </a:lnTo>
                <a:lnTo>
                  <a:pt x="883154" y="1703221"/>
                </a:lnTo>
                <a:lnTo>
                  <a:pt x="824467" y="1700794"/>
                </a:lnTo>
                <a:lnTo>
                  <a:pt x="777857" y="1689693"/>
                </a:lnTo>
                <a:lnTo>
                  <a:pt x="685800" y="1828800"/>
                </a:lnTo>
                <a:lnTo>
                  <a:pt x="574675" y="1789113"/>
                </a:lnTo>
                <a:lnTo>
                  <a:pt x="586948" y="1624458"/>
                </a:lnTo>
                <a:lnTo>
                  <a:pt x="543130" y="1604634"/>
                </a:lnTo>
                <a:lnTo>
                  <a:pt x="502741" y="1575955"/>
                </a:lnTo>
                <a:lnTo>
                  <a:pt x="366712" y="1670050"/>
                </a:lnTo>
                <a:lnTo>
                  <a:pt x="276225" y="1592263"/>
                </a:lnTo>
                <a:lnTo>
                  <a:pt x="350241" y="1443201"/>
                </a:lnTo>
                <a:lnTo>
                  <a:pt x="315394" y="1406314"/>
                </a:lnTo>
                <a:lnTo>
                  <a:pt x="285679" y="1358527"/>
                </a:lnTo>
                <a:lnTo>
                  <a:pt x="122237" y="1392237"/>
                </a:lnTo>
                <a:lnTo>
                  <a:pt x="68262" y="1285875"/>
                </a:lnTo>
                <a:lnTo>
                  <a:pt x="194297" y="1178997"/>
                </a:lnTo>
                <a:lnTo>
                  <a:pt x="177253" y="1124849"/>
                </a:lnTo>
                <a:lnTo>
                  <a:pt x="168617" y="1083223"/>
                </a:lnTo>
                <a:lnTo>
                  <a:pt x="7937" y="1054100"/>
                </a:lnTo>
                <a:lnTo>
                  <a:pt x="0" y="935037"/>
                </a:lnTo>
                <a:lnTo>
                  <a:pt x="157410" y="882908"/>
                </a:lnTo>
                <a:lnTo>
                  <a:pt x="159860" y="823769"/>
                </a:lnTo>
                <a:lnTo>
                  <a:pt x="171108" y="776628"/>
                </a:lnTo>
                <a:lnTo>
                  <a:pt x="33337" y="685801"/>
                </a:lnTo>
                <a:lnTo>
                  <a:pt x="71437" y="573088"/>
                </a:lnTo>
                <a:lnTo>
                  <a:pt x="236742" y="585409"/>
                </a:lnTo>
                <a:lnTo>
                  <a:pt x="256107" y="542684"/>
                </a:lnTo>
                <a:lnTo>
                  <a:pt x="284755" y="502410"/>
                </a:lnTo>
                <a:lnTo>
                  <a:pt x="190500" y="365125"/>
                </a:lnTo>
                <a:lnTo>
                  <a:pt x="268287" y="276225"/>
                </a:lnTo>
                <a:lnTo>
                  <a:pt x="417378" y="350256"/>
                </a:lnTo>
                <a:lnTo>
                  <a:pt x="454604" y="315152"/>
                </a:lnTo>
                <a:lnTo>
                  <a:pt x="502320" y="285534"/>
                </a:lnTo>
                <a:lnTo>
                  <a:pt x="468312" y="120651"/>
                </a:lnTo>
                <a:lnTo>
                  <a:pt x="574675" y="68263"/>
                </a:lnTo>
                <a:lnTo>
                  <a:pt x="682378" y="194084"/>
                </a:lnTo>
                <a:lnTo>
                  <a:pt x="736321" y="177134"/>
                </a:lnTo>
                <a:lnTo>
                  <a:pt x="777732" y="168558"/>
                </a:lnTo>
                <a:lnTo>
                  <a:pt x="808037" y="793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484762" y="3846183"/>
            <a:ext cx="1199445" cy="2384349"/>
            <a:chOff x="3987801" y="4254500"/>
            <a:chExt cx="1309688" cy="2603499"/>
          </a:xfrm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4241801" y="4419599"/>
              <a:ext cx="469900" cy="47148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987801" y="4348162"/>
              <a:ext cx="1309688" cy="2509837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176714" y="4281487"/>
              <a:ext cx="625475" cy="330200"/>
            </a:xfrm>
            <a:custGeom>
              <a:avLst/>
              <a:gdLst>
                <a:gd name="T0" fmla="*/ 51 w 711"/>
                <a:gd name="T1" fmla="*/ 375 h 375"/>
                <a:gd name="T2" fmla="*/ 0 w 711"/>
                <a:gd name="T3" fmla="*/ 323 h 375"/>
                <a:gd name="T4" fmla="*/ 21 w 711"/>
                <a:gd name="T5" fmla="*/ 281 h 375"/>
                <a:gd name="T6" fmla="*/ 334 w 711"/>
                <a:gd name="T7" fmla="*/ 0 h 375"/>
                <a:gd name="T8" fmla="*/ 646 w 711"/>
                <a:gd name="T9" fmla="*/ 271 h 375"/>
                <a:gd name="T10" fmla="*/ 660 w 711"/>
                <a:gd name="T11" fmla="*/ 271 h 375"/>
                <a:gd name="T12" fmla="*/ 711 w 711"/>
                <a:gd name="T13" fmla="*/ 323 h 375"/>
                <a:gd name="T14" fmla="*/ 660 w 711"/>
                <a:gd name="T15" fmla="*/ 375 h 375"/>
                <a:gd name="T16" fmla="*/ 51 w 71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375">
                  <a:moveTo>
                    <a:pt x="51" y="375"/>
                  </a:moveTo>
                  <a:cubicBezTo>
                    <a:pt x="23" y="375"/>
                    <a:pt x="0" y="351"/>
                    <a:pt x="0" y="323"/>
                  </a:cubicBezTo>
                  <a:cubicBezTo>
                    <a:pt x="0" y="306"/>
                    <a:pt x="8" y="291"/>
                    <a:pt x="21" y="281"/>
                  </a:cubicBezTo>
                  <a:cubicBezTo>
                    <a:pt x="41" y="120"/>
                    <a:pt x="172" y="0"/>
                    <a:pt x="334" y="0"/>
                  </a:cubicBezTo>
                  <a:cubicBezTo>
                    <a:pt x="492" y="0"/>
                    <a:pt x="622" y="115"/>
                    <a:pt x="646" y="271"/>
                  </a:cubicBezTo>
                  <a:cubicBezTo>
                    <a:pt x="660" y="271"/>
                    <a:pt x="660" y="271"/>
                    <a:pt x="660" y="271"/>
                  </a:cubicBezTo>
                  <a:cubicBezTo>
                    <a:pt x="688" y="271"/>
                    <a:pt x="711" y="295"/>
                    <a:pt x="711" y="323"/>
                  </a:cubicBezTo>
                  <a:cubicBezTo>
                    <a:pt x="711" y="351"/>
                    <a:pt x="688" y="375"/>
                    <a:pt x="660" y="375"/>
                  </a:cubicBezTo>
                  <a:lnTo>
                    <a:pt x="51" y="37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149726" y="4254500"/>
              <a:ext cx="679450" cy="381000"/>
            </a:xfrm>
            <a:custGeom>
              <a:avLst/>
              <a:gdLst>
                <a:gd name="T0" fmla="*/ 364 w 771"/>
                <a:gd name="T1" fmla="*/ 60 h 433"/>
                <a:gd name="T2" fmla="*/ 649 w 771"/>
                <a:gd name="T3" fmla="*/ 333 h 433"/>
                <a:gd name="T4" fmla="*/ 690 w 771"/>
                <a:gd name="T5" fmla="*/ 333 h 433"/>
                <a:gd name="T6" fmla="*/ 711 w 771"/>
                <a:gd name="T7" fmla="*/ 353 h 433"/>
                <a:gd name="T8" fmla="*/ 690 w 771"/>
                <a:gd name="T9" fmla="*/ 373 h 433"/>
                <a:gd name="T10" fmla="*/ 81 w 771"/>
                <a:gd name="T11" fmla="*/ 373 h 433"/>
                <a:gd name="T12" fmla="*/ 60 w 771"/>
                <a:gd name="T13" fmla="*/ 352 h 433"/>
                <a:gd name="T14" fmla="*/ 79 w 771"/>
                <a:gd name="T15" fmla="*/ 331 h 433"/>
                <a:gd name="T16" fmla="*/ 364 w 771"/>
                <a:gd name="T17" fmla="*/ 60 h 433"/>
                <a:gd name="T18" fmla="*/ 364 w 771"/>
                <a:gd name="T19" fmla="*/ 0 h 433"/>
                <a:gd name="T20" fmla="*/ 128 w 771"/>
                <a:gd name="T21" fmla="*/ 94 h 433"/>
                <a:gd name="T22" fmla="*/ 23 w 771"/>
                <a:gd name="T23" fmla="*/ 296 h 433"/>
                <a:gd name="T24" fmla="*/ 0 w 771"/>
                <a:gd name="T25" fmla="*/ 352 h 433"/>
                <a:gd name="T26" fmla="*/ 81 w 771"/>
                <a:gd name="T27" fmla="*/ 433 h 433"/>
                <a:gd name="T28" fmla="*/ 690 w 771"/>
                <a:gd name="T29" fmla="*/ 433 h 433"/>
                <a:gd name="T30" fmla="*/ 771 w 771"/>
                <a:gd name="T31" fmla="*/ 353 h 433"/>
                <a:gd name="T32" fmla="*/ 701 w 771"/>
                <a:gd name="T33" fmla="*/ 273 h 433"/>
                <a:gd name="T34" fmla="*/ 600 w 771"/>
                <a:gd name="T35" fmla="*/ 93 h 433"/>
                <a:gd name="T36" fmla="*/ 364 w 771"/>
                <a:gd name="T3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1" h="433">
                  <a:moveTo>
                    <a:pt x="364" y="60"/>
                  </a:moveTo>
                  <a:cubicBezTo>
                    <a:pt x="514" y="60"/>
                    <a:pt x="638" y="173"/>
                    <a:pt x="649" y="333"/>
                  </a:cubicBezTo>
                  <a:cubicBezTo>
                    <a:pt x="690" y="333"/>
                    <a:pt x="690" y="333"/>
                    <a:pt x="690" y="333"/>
                  </a:cubicBezTo>
                  <a:cubicBezTo>
                    <a:pt x="702" y="333"/>
                    <a:pt x="711" y="342"/>
                    <a:pt x="711" y="353"/>
                  </a:cubicBezTo>
                  <a:cubicBezTo>
                    <a:pt x="711" y="364"/>
                    <a:pt x="702" y="373"/>
                    <a:pt x="690" y="373"/>
                  </a:cubicBezTo>
                  <a:cubicBezTo>
                    <a:pt x="81" y="373"/>
                    <a:pt x="81" y="373"/>
                    <a:pt x="81" y="373"/>
                  </a:cubicBezTo>
                  <a:cubicBezTo>
                    <a:pt x="70" y="373"/>
                    <a:pt x="60" y="363"/>
                    <a:pt x="60" y="352"/>
                  </a:cubicBezTo>
                  <a:cubicBezTo>
                    <a:pt x="60" y="341"/>
                    <a:pt x="69" y="332"/>
                    <a:pt x="79" y="331"/>
                  </a:cubicBezTo>
                  <a:cubicBezTo>
                    <a:pt x="90" y="176"/>
                    <a:pt x="213" y="60"/>
                    <a:pt x="364" y="60"/>
                  </a:cubicBezTo>
                  <a:moveTo>
                    <a:pt x="364" y="0"/>
                  </a:moveTo>
                  <a:cubicBezTo>
                    <a:pt x="275" y="0"/>
                    <a:pt x="192" y="33"/>
                    <a:pt x="128" y="94"/>
                  </a:cubicBezTo>
                  <a:cubicBezTo>
                    <a:pt x="71" y="147"/>
                    <a:pt x="35" y="218"/>
                    <a:pt x="23" y="296"/>
                  </a:cubicBezTo>
                  <a:cubicBezTo>
                    <a:pt x="9" y="311"/>
                    <a:pt x="0" y="331"/>
                    <a:pt x="0" y="352"/>
                  </a:cubicBezTo>
                  <a:cubicBezTo>
                    <a:pt x="0" y="397"/>
                    <a:pt x="37" y="433"/>
                    <a:pt x="81" y="433"/>
                  </a:cubicBezTo>
                  <a:cubicBezTo>
                    <a:pt x="690" y="433"/>
                    <a:pt x="690" y="433"/>
                    <a:pt x="690" y="433"/>
                  </a:cubicBezTo>
                  <a:cubicBezTo>
                    <a:pt x="735" y="433"/>
                    <a:pt x="771" y="397"/>
                    <a:pt x="771" y="353"/>
                  </a:cubicBezTo>
                  <a:cubicBezTo>
                    <a:pt x="771" y="312"/>
                    <a:pt x="740" y="278"/>
                    <a:pt x="701" y="273"/>
                  </a:cubicBezTo>
                  <a:cubicBezTo>
                    <a:pt x="685" y="203"/>
                    <a:pt x="651" y="141"/>
                    <a:pt x="600" y="93"/>
                  </a:cubicBezTo>
                  <a:cubicBezTo>
                    <a:pt x="536" y="33"/>
                    <a:pt x="453" y="0"/>
                    <a:pt x="36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8146540" y="3106163"/>
            <a:ext cx="1251784" cy="1250330"/>
          </a:xfrm>
          <a:custGeom>
            <a:avLst/>
            <a:gdLst>
              <a:gd name="T0" fmla="*/ 165 w 1552"/>
              <a:gd name="T1" fmla="*/ 1075 h 1552"/>
              <a:gd name="T2" fmla="*/ 1076 w 1552"/>
              <a:gd name="T3" fmla="*/ 1387 h 1552"/>
              <a:gd name="T4" fmla="*/ 1387 w 1552"/>
              <a:gd name="T5" fmla="*/ 477 h 1552"/>
              <a:gd name="T6" fmla="*/ 477 w 1552"/>
              <a:gd name="T7" fmla="*/ 165 h 1552"/>
              <a:gd name="T8" fmla="*/ 165 w 1552"/>
              <a:gd name="T9" fmla="*/ 1075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552">
                <a:moveTo>
                  <a:pt x="165" y="1075"/>
                </a:moveTo>
                <a:cubicBezTo>
                  <a:pt x="331" y="1413"/>
                  <a:pt x="738" y="1552"/>
                  <a:pt x="1076" y="1387"/>
                </a:cubicBezTo>
                <a:cubicBezTo>
                  <a:pt x="1413" y="1221"/>
                  <a:pt x="1552" y="814"/>
                  <a:pt x="1387" y="477"/>
                </a:cubicBezTo>
                <a:cubicBezTo>
                  <a:pt x="1222" y="139"/>
                  <a:pt x="814" y="0"/>
                  <a:pt x="477" y="165"/>
                </a:cubicBezTo>
                <a:cubicBezTo>
                  <a:pt x="139" y="331"/>
                  <a:pt x="0" y="738"/>
                  <a:pt x="165" y="10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30"/>
          <p:cNvSpPr>
            <a:spLocks/>
          </p:cNvSpPr>
          <p:nvPr/>
        </p:nvSpPr>
        <p:spPr bwMode="auto">
          <a:xfrm>
            <a:off x="6929649" y="2460645"/>
            <a:ext cx="1061326" cy="1059872"/>
          </a:xfrm>
          <a:custGeom>
            <a:avLst/>
            <a:gdLst>
              <a:gd name="T0" fmla="*/ 88 w 1317"/>
              <a:gd name="T1" fmla="*/ 819 h 1317"/>
              <a:gd name="T2" fmla="*/ 819 w 1317"/>
              <a:gd name="T3" fmla="*/ 1228 h 1317"/>
              <a:gd name="T4" fmla="*/ 1228 w 1317"/>
              <a:gd name="T5" fmla="*/ 498 h 1317"/>
              <a:gd name="T6" fmla="*/ 497 w 1317"/>
              <a:gd name="T7" fmla="*/ 89 h 1317"/>
              <a:gd name="T8" fmla="*/ 88 w 1317"/>
              <a:gd name="T9" fmla="*/ 819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1317">
                <a:moveTo>
                  <a:pt x="88" y="819"/>
                </a:moveTo>
                <a:cubicBezTo>
                  <a:pt x="177" y="1134"/>
                  <a:pt x="504" y="1317"/>
                  <a:pt x="819" y="1228"/>
                </a:cubicBezTo>
                <a:cubicBezTo>
                  <a:pt x="1134" y="1139"/>
                  <a:pt x="1317" y="812"/>
                  <a:pt x="1228" y="498"/>
                </a:cubicBezTo>
                <a:cubicBezTo>
                  <a:pt x="1139" y="183"/>
                  <a:pt x="812" y="0"/>
                  <a:pt x="497" y="89"/>
                </a:cubicBezTo>
                <a:cubicBezTo>
                  <a:pt x="183" y="177"/>
                  <a:pt x="0" y="505"/>
                  <a:pt x="88" y="8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48"/>
          <p:cNvSpPr>
            <a:spLocks/>
          </p:cNvSpPr>
          <p:nvPr/>
        </p:nvSpPr>
        <p:spPr bwMode="auto">
          <a:xfrm>
            <a:off x="8134909" y="1944519"/>
            <a:ext cx="710944" cy="710943"/>
          </a:xfrm>
          <a:custGeom>
            <a:avLst/>
            <a:gdLst>
              <a:gd name="T0" fmla="*/ 60 w 883"/>
              <a:gd name="T1" fmla="*/ 549 h 883"/>
              <a:gd name="T2" fmla="*/ 550 w 883"/>
              <a:gd name="T3" fmla="*/ 824 h 883"/>
              <a:gd name="T4" fmla="*/ 824 w 883"/>
              <a:gd name="T5" fmla="*/ 334 h 883"/>
              <a:gd name="T6" fmla="*/ 334 w 883"/>
              <a:gd name="T7" fmla="*/ 60 h 883"/>
              <a:gd name="T8" fmla="*/ 60 w 883"/>
              <a:gd name="T9" fmla="*/ 549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3" h="883">
                <a:moveTo>
                  <a:pt x="60" y="549"/>
                </a:moveTo>
                <a:cubicBezTo>
                  <a:pt x="119" y="760"/>
                  <a:pt x="339" y="883"/>
                  <a:pt x="550" y="824"/>
                </a:cubicBezTo>
                <a:cubicBezTo>
                  <a:pt x="761" y="764"/>
                  <a:pt x="883" y="545"/>
                  <a:pt x="824" y="334"/>
                </a:cubicBezTo>
                <a:cubicBezTo>
                  <a:pt x="764" y="123"/>
                  <a:pt x="545" y="0"/>
                  <a:pt x="334" y="60"/>
                </a:cubicBezTo>
                <a:cubicBezTo>
                  <a:pt x="123" y="119"/>
                  <a:pt x="0" y="338"/>
                  <a:pt x="60" y="5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66"/>
          <p:cNvSpPr>
            <a:spLocks/>
          </p:cNvSpPr>
          <p:nvPr/>
        </p:nvSpPr>
        <p:spPr bwMode="auto">
          <a:xfrm>
            <a:off x="7895019" y="4538226"/>
            <a:ext cx="524849" cy="524848"/>
          </a:xfrm>
          <a:custGeom>
            <a:avLst/>
            <a:gdLst>
              <a:gd name="T0" fmla="*/ 13 w 650"/>
              <a:gd name="T1" fmla="*/ 351 h 651"/>
              <a:gd name="T2" fmla="*/ 350 w 650"/>
              <a:gd name="T3" fmla="*/ 637 h 651"/>
              <a:gd name="T4" fmla="*/ 636 w 650"/>
              <a:gd name="T5" fmla="*/ 300 h 651"/>
              <a:gd name="T6" fmla="*/ 300 w 650"/>
              <a:gd name="T7" fmla="*/ 14 h 651"/>
              <a:gd name="T8" fmla="*/ 13 w 650"/>
              <a:gd name="T9" fmla="*/ 3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651">
                <a:moveTo>
                  <a:pt x="13" y="351"/>
                </a:moveTo>
                <a:cubicBezTo>
                  <a:pt x="27" y="522"/>
                  <a:pt x="178" y="651"/>
                  <a:pt x="350" y="637"/>
                </a:cubicBezTo>
                <a:cubicBezTo>
                  <a:pt x="522" y="623"/>
                  <a:pt x="650" y="472"/>
                  <a:pt x="636" y="300"/>
                </a:cubicBezTo>
                <a:cubicBezTo>
                  <a:pt x="622" y="128"/>
                  <a:pt x="471" y="0"/>
                  <a:pt x="300" y="14"/>
                </a:cubicBezTo>
                <a:cubicBezTo>
                  <a:pt x="128" y="28"/>
                  <a:pt x="0" y="179"/>
                  <a:pt x="13" y="3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76"/>
          <p:cNvSpPr>
            <a:spLocks noEditPoints="1"/>
          </p:cNvSpPr>
          <p:nvPr/>
        </p:nvSpPr>
        <p:spPr bwMode="auto">
          <a:xfrm>
            <a:off x="8459122" y="5222999"/>
            <a:ext cx="238435" cy="222442"/>
          </a:xfrm>
          <a:custGeom>
            <a:avLst/>
            <a:gdLst>
              <a:gd name="T0" fmla="*/ 153 w 296"/>
              <a:gd name="T1" fmla="*/ 276 h 276"/>
              <a:gd name="T2" fmla="*/ 153 w 296"/>
              <a:gd name="T3" fmla="*/ 276 h 276"/>
              <a:gd name="T4" fmla="*/ 119 w 296"/>
              <a:gd name="T5" fmla="*/ 273 h 276"/>
              <a:gd name="T6" fmla="*/ 18 w 296"/>
              <a:gd name="T7" fmla="*/ 105 h 276"/>
              <a:gd name="T8" fmla="*/ 153 w 296"/>
              <a:gd name="T9" fmla="*/ 0 h 276"/>
              <a:gd name="T10" fmla="*/ 187 w 296"/>
              <a:gd name="T11" fmla="*/ 4 h 276"/>
              <a:gd name="T12" fmla="*/ 272 w 296"/>
              <a:gd name="T13" fmla="*/ 68 h 276"/>
              <a:gd name="T14" fmla="*/ 287 w 296"/>
              <a:gd name="T15" fmla="*/ 172 h 276"/>
              <a:gd name="T16" fmla="*/ 153 w 296"/>
              <a:gd name="T17" fmla="*/ 276 h 276"/>
              <a:gd name="T18" fmla="*/ 153 w 296"/>
              <a:gd name="T19" fmla="*/ 44 h 276"/>
              <a:gd name="T20" fmla="*/ 61 w 296"/>
              <a:gd name="T21" fmla="*/ 116 h 276"/>
              <a:gd name="T22" fmla="*/ 130 w 296"/>
              <a:gd name="T23" fmla="*/ 230 h 276"/>
              <a:gd name="T24" fmla="*/ 153 w 296"/>
              <a:gd name="T25" fmla="*/ 232 h 276"/>
              <a:gd name="T26" fmla="*/ 153 w 296"/>
              <a:gd name="T27" fmla="*/ 232 h 276"/>
              <a:gd name="T28" fmla="*/ 245 w 296"/>
              <a:gd name="T29" fmla="*/ 161 h 276"/>
              <a:gd name="T30" fmla="*/ 234 w 296"/>
              <a:gd name="T31" fmla="*/ 90 h 276"/>
              <a:gd name="T32" fmla="*/ 176 w 296"/>
              <a:gd name="T33" fmla="*/ 47 h 276"/>
              <a:gd name="T34" fmla="*/ 153 w 296"/>
              <a:gd name="T35" fmla="*/ 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6" h="276">
                <a:moveTo>
                  <a:pt x="153" y="276"/>
                </a:moveTo>
                <a:cubicBezTo>
                  <a:pt x="153" y="276"/>
                  <a:pt x="153" y="276"/>
                  <a:pt x="153" y="276"/>
                </a:cubicBezTo>
                <a:cubicBezTo>
                  <a:pt x="142" y="276"/>
                  <a:pt x="130" y="275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3" y="0"/>
                </a:cubicBezTo>
                <a:cubicBezTo>
                  <a:pt x="164" y="0"/>
                  <a:pt x="176" y="2"/>
                  <a:pt x="187" y="4"/>
                </a:cubicBezTo>
                <a:cubicBezTo>
                  <a:pt x="223" y="13"/>
                  <a:pt x="253" y="36"/>
                  <a:pt x="272" y="68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7" y="276"/>
                  <a:pt x="153" y="276"/>
                </a:cubicBezTo>
                <a:close/>
                <a:moveTo>
                  <a:pt x="153" y="44"/>
                </a:moveTo>
                <a:cubicBezTo>
                  <a:pt x="109" y="44"/>
                  <a:pt x="72" y="74"/>
                  <a:pt x="61" y="116"/>
                </a:cubicBezTo>
                <a:cubicBezTo>
                  <a:pt x="49" y="166"/>
                  <a:pt x="79" y="217"/>
                  <a:pt x="130" y="230"/>
                </a:cubicBezTo>
                <a:cubicBezTo>
                  <a:pt x="138" y="232"/>
                  <a:pt x="145" y="232"/>
                  <a:pt x="153" y="232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96" y="232"/>
                  <a:pt x="234" y="203"/>
                  <a:pt x="245" y="161"/>
                </a:cubicBezTo>
                <a:cubicBezTo>
                  <a:pt x="251" y="137"/>
                  <a:pt x="247" y="112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1" y="44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9058115" y="2572592"/>
            <a:ext cx="238435" cy="222442"/>
          </a:xfrm>
          <a:custGeom>
            <a:avLst/>
            <a:gdLst>
              <a:gd name="T0" fmla="*/ 153 w 296"/>
              <a:gd name="T1" fmla="*/ 277 h 277"/>
              <a:gd name="T2" fmla="*/ 153 w 296"/>
              <a:gd name="T3" fmla="*/ 277 h 277"/>
              <a:gd name="T4" fmla="*/ 119 w 296"/>
              <a:gd name="T5" fmla="*/ 273 h 277"/>
              <a:gd name="T6" fmla="*/ 18 w 296"/>
              <a:gd name="T7" fmla="*/ 105 h 277"/>
              <a:gd name="T8" fmla="*/ 152 w 296"/>
              <a:gd name="T9" fmla="*/ 0 h 277"/>
              <a:gd name="T10" fmla="*/ 186 w 296"/>
              <a:gd name="T11" fmla="*/ 4 h 277"/>
              <a:gd name="T12" fmla="*/ 271 w 296"/>
              <a:gd name="T13" fmla="*/ 67 h 277"/>
              <a:gd name="T14" fmla="*/ 287 w 296"/>
              <a:gd name="T15" fmla="*/ 172 h 277"/>
              <a:gd name="T16" fmla="*/ 153 w 296"/>
              <a:gd name="T17" fmla="*/ 277 h 277"/>
              <a:gd name="T18" fmla="*/ 152 w 296"/>
              <a:gd name="T19" fmla="*/ 44 h 277"/>
              <a:gd name="T20" fmla="*/ 61 w 296"/>
              <a:gd name="T21" fmla="*/ 115 h 277"/>
              <a:gd name="T22" fmla="*/ 130 w 296"/>
              <a:gd name="T23" fmla="*/ 230 h 277"/>
              <a:gd name="T24" fmla="*/ 153 w 296"/>
              <a:gd name="T25" fmla="*/ 233 h 277"/>
              <a:gd name="T26" fmla="*/ 244 w 296"/>
              <a:gd name="T27" fmla="*/ 161 h 277"/>
              <a:gd name="T28" fmla="*/ 234 w 296"/>
              <a:gd name="T29" fmla="*/ 90 h 277"/>
              <a:gd name="T30" fmla="*/ 176 w 296"/>
              <a:gd name="T31" fmla="*/ 47 h 277"/>
              <a:gd name="T32" fmla="*/ 152 w 296"/>
              <a:gd name="T33" fmla="*/ 4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77">
                <a:moveTo>
                  <a:pt x="153" y="277"/>
                </a:moveTo>
                <a:cubicBezTo>
                  <a:pt x="153" y="277"/>
                  <a:pt x="153" y="277"/>
                  <a:pt x="153" y="277"/>
                </a:cubicBezTo>
                <a:cubicBezTo>
                  <a:pt x="141" y="277"/>
                  <a:pt x="130" y="276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2" y="0"/>
                </a:cubicBezTo>
                <a:cubicBezTo>
                  <a:pt x="164" y="0"/>
                  <a:pt x="175" y="1"/>
                  <a:pt x="186" y="4"/>
                </a:cubicBezTo>
                <a:cubicBezTo>
                  <a:pt x="222" y="13"/>
                  <a:pt x="252" y="35"/>
                  <a:pt x="271" y="67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6" y="277"/>
                  <a:pt x="153" y="277"/>
                </a:cubicBezTo>
                <a:close/>
                <a:moveTo>
                  <a:pt x="152" y="44"/>
                </a:moveTo>
                <a:cubicBezTo>
                  <a:pt x="109" y="44"/>
                  <a:pt x="71" y="73"/>
                  <a:pt x="61" y="115"/>
                </a:cubicBezTo>
                <a:cubicBezTo>
                  <a:pt x="48" y="166"/>
                  <a:pt x="79" y="217"/>
                  <a:pt x="130" y="230"/>
                </a:cubicBezTo>
                <a:cubicBezTo>
                  <a:pt x="137" y="232"/>
                  <a:pt x="145" y="233"/>
                  <a:pt x="153" y="233"/>
                </a:cubicBezTo>
                <a:cubicBezTo>
                  <a:pt x="196" y="233"/>
                  <a:pt x="234" y="204"/>
                  <a:pt x="244" y="161"/>
                </a:cubicBezTo>
                <a:cubicBezTo>
                  <a:pt x="250" y="137"/>
                  <a:pt x="247" y="111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0" y="44"/>
                  <a:pt x="15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7314926" y="2845920"/>
            <a:ext cx="289320" cy="289320"/>
          </a:xfrm>
          <a:prstGeom prst="ellipse">
            <a:avLst/>
          </a:prstGeom>
          <a:noFill/>
          <a:ln w="122238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614686" y="3564133"/>
            <a:ext cx="332937" cy="334391"/>
          </a:xfrm>
          <a:prstGeom prst="ellipse">
            <a:avLst/>
          </a:prstGeom>
          <a:noFill/>
          <a:ln w="139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8393699" y="2203307"/>
            <a:ext cx="196273" cy="196272"/>
          </a:xfrm>
          <a:prstGeom prst="ellipse">
            <a:avLst/>
          </a:prstGeom>
          <a:noFill/>
          <a:ln w="10477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8057854" y="4703968"/>
            <a:ext cx="196273" cy="194819"/>
          </a:xfrm>
          <a:prstGeom prst="ellipse">
            <a:avLst/>
          </a:prstGeom>
          <a:noFill/>
          <a:ln w="8731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954547" y="4001747"/>
            <a:ext cx="1391702" cy="2222970"/>
            <a:chOff x="6684587" y="4424362"/>
            <a:chExt cx="1519615" cy="2427287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684587" y="4970462"/>
              <a:ext cx="1519615" cy="1881187"/>
            </a:xfrm>
            <a:custGeom>
              <a:avLst/>
              <a:gdLst>
                <a:gd name="connsiteX0" fmla="*/ 687119 w 1519615"/>
                <a:gd name="connsiteY0" fmla="*/ 0 h 1881187"/>
                <a:gd name="connsiteX1" fmla="*/ 954208 w 1519615"/>
                <a:gd name="connsiteY1" fmla="*/ 0 h 1881187"/>
                <a:gd name="connsiteX2" fmla="*/ 965811 w 1519615"/>
                <a:gd name="connsiteY2" fmla="*/ 0 h 1881187"/>
                <a:gd name="connsiteX3" fmla="*/ 945837 w 1519615"/>
                <a:gd name="connsiteY3" fmla="*/ 26046 h 1881187"/>
                <a:gd name="connsiteX4" fmla="*/ 945837 w 1519615"/>
                <a:gd name="connsiteY4" fmla="*/ 60981 h 1881187"/>
                <a:gd name="connsiteX5" fmla="*/ 971550 w 1519615"/>
                <a:gd name="connsiteY5" fmla="*/ 94142 h 1881187"/>
                <a:gd name="connsiteX6" fmla="*/ 991717 w 1519615"/>
                <a:gd name="connsiteY6" fmla="*/ 120151 h 1881187"/>
                <a:gd name="connsiteX7" fmla="*/ 987968 w 1519615"/>
                <a:gd name="connsiteY7" fmla="*/ 141878 h 1881187"/>
                <a:gd name="connsiteX8" fmla="*/ 928461 w 1519615"/>
                <a:gd name="connsiteY8" fmla="*/ 489711 h 1881187"/>
                <a:gd name="connsiteX9" fmla="*/ 930224 w 1519615"/>
                <a:gd name="connsiteY9" fmla="*/ 501057 h 1881187"/>
                <a:gd name="connsiteX10" fmla="*/ 934632 w 1519615"/>
                <a:gd name="connsiteY10" fmla="*/ 510658 h 1881187"/>
                <a:gd name="connsiteX11" fmla="*/ 1005159 w 1519615"/>
                <a:gd name="connsiteY11" fmla="*/ 602301 h 1881187"/>
                <a:gd name="connsiteX12" fmla="*/ 1035133 w 1519615"/>
                <a:gd name="connsiteY12" fmla="*/ 602301 h 1881187"/>
                <a:gd name="connsiteX13" fmla="*/ 1104780 w 1519615"/>
                <a:gd name="connsiteY13" fmla="*/ 510658 h 1881187"/>
                <a:gd name="connsiteX14" fmla="*/ 1110951 w 1519615"/>
                <a:gd name="connsiteY14" fmla="*/ 485347 h 1881187"/>
                <a:gd name="connsiteX15" fmla="*/ 1077450 w 1519615"/>
                <a:gd name="connsiteY15" fmla="*/ 302935 h 1881187"/>
                <a:gd name="connsiteX16" fmla="*/ 1077450 w 1519615"/>
                <a:gd name="connsiteY16" fmla="*/ 302062 h 1881187"/>
                <a:gd name="connsiteX17" fmla="*/ 1051884 w 1519615"/>
                <a:gd name="connsiteY17" fmla="*/ 144088 h 1881187"/>
                <a:gd name="connsiteX18" fmla="*/ 1047870 w 1519615"/>
                <a:gd name="connsiteY18" fmla="*/ 119635 h 1881187"/>
                <a:gd name="connsiteX19" fmla="*/ 1058114 w 1519615"/>
                <a:gd name="connsiteY19" fmla="*/ 106423 h 1881187"/>
                <a:gd name="connsiteX20" fmla="*/ 1093350 w 1519615"/>
                <a:gd name="connsiteY20" fmla="*/ 60981 h 1881187"/>
                <a:gd name="connsiteX21" fmla="*/ 1093350 w 1519615"/>
                <a:gd name="connsiteY21" fmla="*/ 26046 h 1881187"/>
                <a:gd name="connsiteX22" fmla="*/ 1085732 w 1519615"/>
                <a:gd name="connsiteY22" fmla="*/ 16111 h 1881187"/>
                <a:gd name="connsiteX23" fmla="*/ 1073377 w 1519615"/>
                <a:gd name="connsiteY23" fmla="*/ 0 h 1881187"/>
                <a:gd name="connsiteX24" fmla="*/ 1127987 w 1519615"/>
                <a:gd name="connsiteY24" fmla="*/ 0 h 1881187"/>
                <a:gd name="connsiteX25" fmla="*/ 1509055 w 1519615"/>
                <a:gd name="connsiteY25" fmla="*/ 0 h 1881187"/>
                <a:gd name="connsiteX26" fmla="*/ 1519615 w 1519615"/>
                <a:gd name="connsiteY26" fmla="*/ 10549 h 1881187"/>
                <a:gd name="connsiteX27" fmla="*/ 1519615 w 1519615"/>
                <a:gd name="connsiteY27" fmla="*/ 271630 h 1881187"/>
                <a:gd name="connsiteX28" fmla="*/ 1519615 w 1519615"/>
                <a:gd name="connsiteY28" fmla="*/ 399972 h 1881187"/>
                <a:gd name="connsiteX29" fmla="*/ 1519615 w 1519615"/>
                <a:gd name="connsiteY29" fmla="*/ 876422 h 1881187"/>
                <a:gd name="connsiteX30" fmla="*/ 1411373 w 1519615"/>
                <a:gd name="connsiteY30" fmla="*/ 980151 h 1881187"/>
                <a:gd name="connsiteX31" fmla="*/ 1302251 w 1519615"/>
                <a:gd name="connsiteY31" fmla="*/ 876422 h 1881187"/>
                <a:gd name="connsiteX32" fmla="*/ 1302251 w 1519615"/>
                <a:gd name="connsiteY32" fmla="*/ 341075 h 1881187"/>
                <a:gd name="connsiteX33" fmla="*/ 1288171 w 1519615"/>
                <a:gd name="connsiteY33" fmla="*/ 325252 h 1881187"/>
                <a:gd name="connsiteX34" fmla="*/ 1270570 w 1519615"/>
                <a:gd name="connsiteY34" fmla="*/ 341075 h 1881187"/>
                <a:gd name="connsiteX35" fmla="*/ 1270570 w 1519615"/>
                <a:gd name="connsiteY35" fmla="*/ 988063 h 1881187"/>
                <a:gd name="connsiteX36" fmla="*/ 1270570 w 1519615"/>
                <a:gd name="connsiteY36" fmla="*/ 1046960 h 1881187"/>
                <a:gd name="connsiteX37" fmla="*/ 1270570 w 1519615"/>
                <a:gd name="connsiteY37" fmla="*/ 1765151 h 1881187"/>
                <a:gd name="connsiteX38" fmla="*/ 1151768 w 1519615"/>
                <a:gd name="connsiteY38" fmla="*/ 1881187 h 1881187"/>
                <a:gd name="connsiteX39" fmla="*/ 1150008 w 1519615"/>
                <a:gd name="connsiteY39" fmla="*/ 1881187 h 1881187"/>
                <a:gd name="connsiteX40" fmla="*/ 1031206 w 1519615"/>
                <a:gd name="connsiteY40" fmla="*/ 1765151 h 1881187"/>
                <a:gd name="connsiteX41" fmla="*/ 1031206 w 1519615"/>
                <a:gd name="connsiteY41" fmla="*/ 1058388 h 1881187"/>
                <a:gd name="connsiteX42" fmla="*/ 1020645 w 1519615"/>
                <a:gd name="connsiteY42" fmla="*/ 1047839 h 1881187"/>
                <a:gd name="connsiteX43" fmla="*/ 992485 w 1519615"/>
                <a:gd name="connsiteY43" fmla="*/ 1047839 h 1881187"/>
                <a:gd name="connsiteX44" fmla="*/ 981045 w 1519615"/>
                <a:gd name="connsiteY44" fmla="*/ 1058388 h 1881187"/>
                <a:gd name="connsiteX45" fmla="*/ 981045 w 1519615"/>
                <a:gd name="connsiteY45" fmla="*/ 1765151 h 1881187"/>
                <a:gd name="connsiteX46" fmla="*/ 860482 w 1519615"/>
                <a:gd name="connsiteY46" fmla="*/ 1881187 h 1881187"/>
                <a:gd name="connsiteX47" fmla="*/ 859602 w 1519615"/>
                <a:gd name="connsiteY47" fmla="*/ 1881187 h 1881187"/>
                <a:gd name="connsiteX48" fmla="*/ 739040 w 1519615"/>
                <a:gd name="connsiteY48" fmla="*/ 1765151 h 1881187"/>
                <a:gd name="connsiteX49" fmla="*/ 739040 w 1519615"/>
                <a:gd name="connsiteY49" fmla="*/ 1046960 h 1881187"/>
                <a:gd name="connsiteX50" fmla="*/ 739040 w 1519615"/>
                <a:gd name="connsiteY50" fmla="*/ 988063 h 1881187"/>
                <a:gd name="connsiteX51" fmla="*/ 739920 w 1519615"/>
                <a:gd name="connsiteY51" fmla="*/ 356898 h 1881187"/>
                <a:gd name="connsiteX52" fmla="*/ 721440 w 1519615"/>
                <a:gd name="connsiteY52" fmla="*/ 349866 h 1881187"/>
                <a:gd name="connsiteX53" fmla="*/ 537516 w 1519615"/>
                <a:gd name="connsiteY53" fmla="*/ 563477 h 1881187"/>
                <a:gd name="connsiteX54" fmla="*/ 126548 w 1519615"/>
                <a:gd name="connsiteY54" fmla="*/ 712038 h 1881187"/>
                <a:gd name="connsiteX55" fmla="*/ 3346 w 1519615"/>
                <a:gd name="connsiteY55" fmla="*/ 640834 h 1881187"/>
                <a:gd name="connsiteX56" fmla="*/ 73747 w 1519615"/>
                <a:gd name="connsiteY56" fmla="*/ 514250 h 1881187"/>
                <a:gd name="connsiteX57" fmla="*/ 386153 w 1519615"/>
                <a:gd name="connsiteY57" fmla="*/ 410521 h 1881187"/>
                <a:gd name="connsiteX58" fmla="*/ 391433 w 1519615"/>
                <a:gd name="connsiteY58" fmla="*/ 407884 h 1881187"/>
                <a:gd name="connsiteX59" fmla="*/ 687119 w 1519615"/>
                <a:gd name="connsiteY59" fmla="*/ 0 h 1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519615" h="1881187">
                  <a:moveTo>
                    <a:pt x="687119" y="0"/>
                  </a:moveTo>
                  <a:cubicBezTo>
                    <a:pt x="687119" y="0"/>
                    <a:pt x="687119" y="0"/>
                    <a:pt x="954208" y="0"/>
                  </a:cubicBezTo>
                  <a:lnTo>
                    <a:pt x="965811" y="0"/>
                  </a:lnTo>
                  <a:lnTo>
                    <a:pt x="945837" y="26046"/>
                  </a:lnTo>
                  <a:cubicBezTo>
                    <a:pt x="938771" y="35653"/>
                    <a:pt x="938771" y="51374"/>
                    <a:pt x="945837" y="60981"/>
                  </a:cubicBezTo>
                  <a:cubicBezTo>
                    <a:pt x="945837" y="60981"/>
                    <a:pt x="945837" y="60981"/>
                    <a:pt x="971550" y="94142"/>
                  </a:cubicBezTo>
                  <a:lnTo>
                    <a:pt x="991717" y="120151"/>
                  </a:lnTo>
                  <a:lnTo>
                    <a:pt x="987968" y="141878"/>
                  </a:lnTo>
                  <a:cubicBezTo>
                    <a:pt x="967141" y="262241"/>
                    <a:pt x="928461" y="484474"/>
                    <a:pt x="928461" y="489711"/>
                  </a:cubicBezTo>
                  <a:cubicBezTo>
                    <a:pt x="928461" y="494075"/>
                    <a:pt x="928461" y="497566"/>
                    <a:pt x="930224" y="501057"/>
                  </a:cubicBezTo>
                  <a:cubicBezTo>
                    <a:pt x="930224" y="502803"/>
                    <a:pt x="932869" y="510658"/>
                    <a:pt x="934632" y="510658"/>
                  </a:cubicBezTo>
                  <a:cubicBezTo>
                    <a:pt x="1005159" y="602301"/>
                    <a:pt x="1005159" y="602301"/>
                    <a:pt x="1005159" y="602301"/>
                  </a:cubicBezTo>
                  <a:cubicBezTo>
                    <a:pt x="1013094" y="612774"/>
                    <a:pt x="1026317" y="612774"/>
                    <a:pt x="1035133" y="602301"/>
                  </a:cubicBezTo>
                  <a:cubicBezTo>
                    <a:pt x="1104780" y="510658"/>
                    <a:pt x="1104780" y="510658"/>
                    <a:pt x="1104780" y="510658"/>
                  </a:cubicBezTo>
                  <a:cubicBezTo>
                    <a:pt x="1110069" y="503676"/>
                    <a:pt x="1111832" y="494075"/>
                    <a:pt x="1110951" y="485347"/>
                  </a:cubicBezTo>
                  <a:cubicBezTo>
                    <a:pt x="1110069" y="478365"/>
                    <a:pt x="1086266" y="357048"/>
                    <a:pt x="1077450" y="302935"/>
                  </a:cubicBezTo>
                  <a:cubicBezTo>
                    <a:pt x="1077450" y="302935"/>
                    <a:pt x="1077450" y="302062"/>
                    <a:pt x="1077450" y="302062"/>
                  </a:cubicBezTo>
                  <a:cubicBezTo>
                    <a:pt x="1073923" y="279370"/>
                    <a:pt x="1056291" y="173762"/>
                    <a:pt x="1051884" y="144088"/>
                  </a:cubicBezTo>
                  <a:lnTo>
                    <a:pt x="1047870" y="119635"/>
                  </a:lnTo>
                  <a:lnTo>
                    <a:pt x="1058114" y="106423"/>
                  </a:lnTo>
                  <a:cubicBezTo>
                    <a:pt x="1066685" y="95370"/>
                    <a:pt x="1078113" y="80632"/>
                    <a:pt x="1093350" y="60981"/>
                  </a:cubicBezTo>
                  <a:cubicBezTo>
                    <a:pt x="1100417" y="51374"/>
                    <a:pt x="1100417" y="35653"/>
                    <a:pt x="1093350" y="26046"/>
                  </a:cubicBezTo>
                  <a:cubicBezTo>
                    <a:pt x="1093350" y="26046"/>
                    <a:pt x="1093350" y="26046"/>
                    <a:pt x="1085732" y="16111"/>
                  </a:cubicBezTo>
                  <a:lnTo>
                    <a:pt x="1073377" y="0"/>
                  </a:lnTo>
                  <a:lnTo>
                    <a:pt x="1127987" y="0"/>
                  </a:lnTo>
                  <a:cubicBezTo>
                    <a:pt x="1229725" y="0"/>
                    <a:pt x="1354942" y="0"/>
                    <a:pt x="1509055" y="0"/>
                  </a:cubicBezTo>
                  <a:cubicBezTo>
                    <a:pt x="1515215" y="0"/>
                    <a:pt x="1519615" y="5275"/>
                    <a:pt x="1519615" y="10549"/>
                  </a:cubicBezTo>
                  <a:cubicBezTo>
                    <a:pt x="1519615" y="10549"/>
                    <a:pt x="1519615" y="10549"/>
                    <a:pt x="1519615" y="271630"/>
                  </a:cubicBezTo>
                  <a:cubicBezTo>
                    <a:pt x="1519615" y="271630"/>
                    <a:pt x="1519615" y="271630"/>
                    <a:pt x="1519615" y="399972"/>
                  </a:cubicBezTo>
                  <a:cubicBezTo>
                    <a:pt x="1519615" y="399972"/>
                    <a:pt x="1519615" y="399972"/>
                    <a:pt x="1519615" y="876422"/>
                  </a:cubicBezTo>
                  <a:cubicBezTo>
                    <a:pt x="1519615" y="933561"/>
                    <a:pt x="1470334" y="980151"/>
                    <a:pt x="1411373" y="980151"/>
                  </a:cubicBezTo>
                  <a:cubicBezTo>
                    <a:pt x="1352412" y="980151"/>
                    <a:pt x="1302251" y="933561"/>
                    <a:pt x="1302251" y="876422"/>
                  </a:cubicBezTo>
                  <a:cubicBezTo>
                    <a:pt x="1302251" y="876422"/>
                    <a:pt x="1302251" y="876422"/>
                    <a:pt x="1302251" y="341075"/>
                  </a:cubicBezTo>
                  <a:cubicBezTo>
                    <a:pt x="1302251" y="333164"/>
                    <a:pt x="1296091" y="325252"/>
                    <a:pt x="1288171" y="325252"/>
                  </a:cubicBezTo>
                  <a:cubicBezTo>
                    <a:pt x="1278490" y="324373"/>
                    <a:pt x="1270570" y="331406"/>
                    <a:pt x="1270570" y="341075"/>
                  </a:cubicBezTo>
                  <a:cubicBezTo>
                    <a:pt x="1270570" y="341075"/>
                    <a:pt x="1270570" y="341075"/>
                    <a:pt x="1270570" y="988063"/>
                  </a:cubicBezTo>
                  <a:cubicBezTo>
                    <a:pt x="1270570" y="988063"/>
                    <a:pt x="1270570" y="988063"/>
                    <a:pt x="1270570" y="1046960"/>
                  </a:cubicBezTo>
                  <a:cubicBezTo>
                    <a:pt x="1270570" y="1046960"/>
                    <a:pt x="1270570" y="1046960"/>
                    <a:pt x="1270570" y="1765151"/>
                  </a:cubicBezTo>
                  <a:cubicBezTo>
                    <a:pt x="1270570" y="1828444"/>
                    <a:pt x="1216889" y="1881187"/>
                    <a:pt x="1151768" y="1881187"/>
                  </a:cubicBezTo>
                  <a:cubicBezTo>
                    <a:pt x="1151768" y="1881187"/>
                    <a:pt x="1151768" y="1881187"/>
                    <a:pt x="1150008" y="1881187"/>
                  </a:cubicBezTo>
                  <a:cubicBezTo>
                    <a:pt x="1084007" y="1881187"/>
                    <a:pt x="1031206" y="1828444"/>
                    <a:pt x="1031206" y="1765151"/>
                  </a:cubicBezTo>
                  <a:cubicBezTo>
                    <a:pt x="1031206" y="1765151"/>
                    <a:pt x="1031206" y="1765151"/>
                    <a:pt x="1031206" y="1058388"/>
                  </a:cubicBezTo>
                  <a:cubicBezTo>
                    <a:pt x="1031206" y="1052234"/>
                    <a:pt x="1026806" y="1047839"/>
                    <a:pt x="1020645" y="1047839"/>
                  </a:cubicBezTo>
                  <a:cubicBezTo>
                    <a:pt x="1020645" y="1047839"/>
                    <a:pt x="1020645" y="1047839"/>
                    <a:pt x="992485" y="1047839"/>
                  </a:cubicBezTo>
                  <a:cubicBezTo>
                    <a:pt x="986325" y="1047839"/>
                    <a:pt x="981045" y="1052234"/>
                    <a:pt x="981045" y="1058388"/>
                  </a:cubicBezTo>
                  <a:cubicBezTo>
                    <a:pt x="981045" y="1058388"/>
                    <a:pt x="981045" y="1058388"/>
                    <a:pt x="981045" y="1765151"/>
                  </a:cubicBezTo>
                  <a:cubicBezTo>
                    <a:pt x="981045" y="1828444"/>
                    <a:pt x="926484" y="1881187"/>
                    <a:pt x="860482" y="1881187"/>
                  </a:cubicBezTo>
                  <a:cubicBezTo>
                    <a:pt x="860482" y="1881187"/>
                    <a:pt x="860482" y="1881187"/>
                    <a:pt x="859602" y="1881187"/>
                  </a:cubicBezTo>
                  <a:cubicBezTo>
                    <a:pt x="793601" y="1881187"/>
                    <a:pt x="739040" y="1828444"/>
                    <a:pt x="739040" y="1765151"/>
                  </a:cubicBezTo>
                  <a:cubicBezTo>
                    <a:pt x="739040" y="1765151"/>
                    <a:pt x="739040" y="1765151"/>
                    <a:pt x="739040" y="1046960"/>
                  </a:cubicBezTo>
                  <a:cubicBezTo>
                    <a:pt x="739040" y="1046960"/>
                    <a:pt x="739040" y="1046960"/>
                    <a:pt x="739040" y="988063"/>
                  </a:cubicBezTo>
                  <a:cubicBezTo>
                    <a:pt x="739040" y="988063"/>
                    <a:pt x="739040" y="988063"/>
                    <a:pt x="739920" y="356898"/>
                  </a:cubicBezTo>
                  <a:cubicBezTo>
                    <a:pt x="739920" y="347229"/>
                    <a:pt x="727600" y="341954"/>
                    <a:pt x="721440" y="349866"/>
                  </a:cubicBezTo>
                  <a:cubicBezTo>
                    <a:pt x="658958" y="418432"/>
                    <a:pt x="537516" y="562598"/>
                    <a:pt x="537516" y="563477"/>
                  </a:cubicBezTo>
                  <a:cubicBezTo>
                    <a:pt x="516396" y="585454"/>
                    <a:pt x="202229" y="686546"/>
                    <a:pt x="126548" y="712038"/>
                  </a:cubicBezTo>
                  <a:cubicBezTo>
                    <a:pt x="72867" y="726982"/>
                    <a:pt x="17426" y="695336"/>
                    <a:pt x="3346" y="640834"/>
                  </a:cubicBezTo>
                  <a:cubicBezTo>
                    <a:pt x="-10735" y="586333"/>
                    <a:pt x="20946" y="529194"/>
                    <a:pt x="73747" y="514250"/>
                  </a:cubicBezTo>
                  <a:cubicBezTo>
                    <a:pt x="74627" y="514250"/>
                    <a:pt x="349192" y="423707"/>
                    <a:pt x="386153" y="410521"/>
                  </a:cubicBezTo>
                  <a:cubicBezTo>
                    <a:pt x="387913" y="410521"/>
                    <a:pt x="389673" y="408763"/>
                    <a:pt x="391433" y="407884"/>
                  </a:cubicBezTo>
                  <a:cubicBezTo>
                    <a:pt x="391433" y="407884"/>
                    <a:pt x="391433" y="407884"/>
                    <a:pt x="68711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0"/>
            <p:cNvSpPr>
              <a:spLocks noChangeArrowheads="1"/>
            </p:cNvSpPr>
            <p:nvPr/>
          </p:nvSpPr>
          <p:spPr bwMode="auto">
            <a:xfrm>
              <a:off x="7470776" y="4424362"/>
              <a:ext cx="469900" cy="4699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770678" y="5499720"/>
            <a:ext cx="425258" cy="425985"/>
            <a:chOff x="9145588" y="4435475"/>
            <a:chExt cx="464344" cy="465138"/>
          </a:xfrm>
          <a:solidFill>
            <a:schemeClr val="tx2"/>
          </a:solidFill>
        </p:grpSpPr>
        <p:sp>
          <p:nvSpPr>
            <p:cNvPr id="7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777674" y="3879950"/>
            <a:ext cx="398362" cy="425258"/>
            <a:chOff x="9159875" y="1647825"/>
            <a:chExt cx="434975" cy="464344"/>
          </a:xfrm>
          <a:solidFill>
            <a:schemeClr val="accent3"/>
          </a:solidFill>
        </p:grpSpPr>
        <p:sp>
          <p:nvSpPr>
            <p:cNvPr id="81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776978" y="2260182"/>
            <a:ext cx="425985" cy="399088"/>
            <a:chOff x="5368132" y="3540125"/>
            <a:chExt cx="465138" cy="435769"/>
          </a:xfrm>
          <a:solidFill>
            <a:schemeClr val="accent1"/>
          </a:solidFill>
        </p:grpSpPr>
        <p:sp>
          <p:nvSpPr>
            <p:cNvPr id="85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777323" y="3090419"/>
            <a:ext cx="425985" cy="358380"/>
            <a:chOff x="5368132" y="2625725"/>
            <a:chExt cx="465138" cy="391319"/>
          </a:xfrm>
          <a:solidFill>
            <a:schemeClr val="accent2"/>
          </a:solidFill>
        </p:grpSpPr>
        <p:sp>
          <p:nvSpPr>
            <p:cNvPr id="88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773417" y="4736359"/>
            <a:ext cx="425258" cy="332211"/>
            <a:chOff x="2581275" y="1710532"/>
            <a:chExt cx="464344" cy="362744"/>
          </a:xfrm>
          <a:solidFill>
            <a:schemeClr val="accent4"/>
          </a:solidFill>
        </p:grpSpPr>
        <p:sp>
          <p:nvSpPr>
            <p:cNvPr id="92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288135" y="2126544"/>
            <a:ext cx="2578433" cy="658282"/>
            <a:chOff x="8676119" y="2245064"/>
            <a:chExt cx="3378732" cy="718784"/>
          </a:xfrm>
        </p:grpSpPr>
        <p:sp>
          <p:nvSpPr>
            <p:cNvPr id="100" name="TextBox 99"/>
            <p:cNvSpPr txBox="1"/>
            <p:nvPr/>
          </p:nvSpPr>
          <p:spPr>
            <a:xfrm>
              <a:off x="8683445" y="2245064"/>
              <a:ext cx="1646828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8676119" y="2479916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288135" y="2974236"/>
            <a:ext cx="2578433" cy="663725"/>
            <a:chOff x="8676119" y="2239121"/>
            <a:chExt cx="3378732" cy="724729"/>
          </a:xfrm>
        </p:grpSpPr>
        <p:sp>
          <p:nvSpPr>
            <p:cNvPr id="115" name="TextBox 114"/>
            <p:cNvSpPr txBox="1"/>
            <p:nvPr/>
          </p:nvSpPr>
          <p:spPr>
            <a:xfrm>
              <a:off x="8683445" y="2239121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288135" y="3808330"/>
            <a:ext cx="2578433" cy="635347"/>
            <a:chOff x="8676119" y="2270107"/>
            <a:chExt cx="3378732" cy="693743"/>
          </a:xfrm>
        </p:grpSpPr>
        <p:sp>
          <p:nvSpPr>
            <p:cNvPr id="118" name="TextBox 117"/>
            <p:cNvSpPr txBox="1"/>
            <p:nvPr/>
          </p:nvSpPr>
          <p:spPr>
            <a:xfrm>
              <a:off x="8683445" y="2270107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288135" y="4614044"/>
            <a:ext cx="2578433" cy="648547"/>
            <a:chOff x="8676119" y="2255696"/>
            <a:chExt cx="3378732" cy="708155"/>
          </a:xfrm>
        </p:grpSpPr>
        <p:sp>
          <p:nvSpPr>
            <p:cNvPr id="121" name="TextBox 120"/>
            <p:cNvSpPr txBox="1"/>
            <p:nvPr/>
          </p:nvSpPr>
          <p:spPr>
            <a:xfrm>
              <a:off x="8683445" y="2255696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8676119" y="2479919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288135" y="5432955"/>
            <a:ext cx="2578433" cy="643602"/>
            <a:chOff x="8676119" y="2261094"/>
            <a:chExt cx="3378732" cy="702756"/>
          </a:xfrm>
        </p:grpSpPr>
        <p:sp>
          <p:nvSpPr>
            <p:cNvPr id="124" name="TextBox 123"/>
            <p:cNvSpPr txBox="1"/>
            <p:nvPr/>
          </p:nvSpPr>
          <p:spPr>
            <a:xfrm>
              <a:off x="8683445" y="2261094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676119" y="2479918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2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00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00"/>
                            </p:stCondLst>
                            <p:childTnLst>
                              <p:par>
                                <p:cTn id="1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000"/>
                            </p:stCondLst>
                            <p:childTnLst>
                              <p:par>
                                <p:cTn id="1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500"/>
                            </p:stCondLst>
                            <p:childTnLst>
                              <p:par>
                                <p:cTn id="1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"/>
          <p:cNvCxnSpPr/>
          <p:nvPr/>
        </p:nvCxnSpPr>
        <p:spPr>
          <a:xfrm>
            <a:off x="6411087" y="1541333"/>
            <a:ext cx="0" cy="4954609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6308677" y="1878528"/>
            <a:ext cx="980210" cy="204820"/>
            <a:chOff x="5964215" y="1531583"/>
            <a:chExt cx="1070244" cy="223633"/>
          </a:xfrm>
        </p:grpSpPr>
        <p:sp>
          <p:nvSpPr>
            <p:cNvPr id="5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直接连接符 12"/>
            <p:cNvCxnSpPr>
              <a:stCxn id="5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6308676" y="4863192"/>
            <a:ext cx="981941" cy="204820"/>
            <a:chOff x="5964215" y="4790393"/>
            <a:chExt cx="1072134" cy="223633"/>
          </a:xfrm>
        </p:grpSpPr>
        <p:sp>
          <p:nvSpPr>
            <p:cNvPr id="7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6308676" y="3253894"/>
            <a:ext cx="981941" cy="204820"/>
            <a:chOff x="5964215" y="3033279"/>
            <a:chExt cx="1072134" cy="223633"/>
          </a:xfrm>
        </p:grpSpPr>
        <p:sp>
          <p:nvSpPr>
            <p:cNvPr id="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7387993" y="1817792"/>
            <a:ext cx="639919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87992" y="3192811"/>
            <a:ext cx="639919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87992" y="4812879"/>
            <a:ext cx="639919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364657" y="2138535"/>
            <a:ext cx="2561167" cy="831542"/>
            <a:chOff x="-158386" y="2124222"/>
            <a:chExt cx="4463257" cy="907922"/>
          </a:xfrm>
        </p:grpSpPr>
        <p:sp>
          <p:nvSpPr>
            <p:cNvPr id="33" name="TextBox 32"/>
            <p:cNvSpPr txBox="1"/>
            <p:nvPr/>
          </p:nvSpPr>
          <p:spPr>
            <a:xfrm>
              <a:off x="1792958" y="2124222"/>
              <a:ext cx="2511913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-158386" y="2447422"/>
              <a:ext cx="4451858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64657" y="5210834"/>
            <a:ext cx="2562925" cy="831542"/>
            <a:chOff x="-159167" y="2124222"/>
            <a:chExt cx="4466319" cy="907922"/>
          </a:xfrm>
        </p:grpSpPr>
        <p:sp>
          <p:nvSpPr>
            <p:cNvPr id="37" name="TextBox 36"/>
            <p:cNvSpPr txBox="1"/>
            <p:nvPr/>
          </p:nvSpPr>
          <p:spPr>
            <a:xfrm>
              <a:off x="1795240" y="2124222"/>
              <a:ext cx="2511912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-159167" y="2447422"/>
              <a:ext cx="4452636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93769" y="3636455"/>
            <a:ext cx="2725120" cy="831540"/>
            <a:chOff x="257395" y="2124222"/>
            <a:chExt cx="4036076" cy="907921"/>
          </a:xfrm>
        </p:grpSpPr>
        <p:sp>
          <p:nvSpPr>
            <p:cNvPr id="40" name="TextBox 39"/>
            <p:cNvSpPr txBox="1"/>
            <p:nvPr/>
          </p:nvSpPr>
          <p:spPr>
            <a:xfrm>
              <a:off x="257395" y="2124222"/>
              <a:ext cx="2134835" cy="38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738" y="2447421"/>
              <a:ext cx="4016733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745423" y="2317574"/>
            <a:ext cx="3913520" cy="614460"/>
            <a:chOff x="5349226" y="2010956"/>
            <a:chExt cx="4272984" cy="670899"/>
          </a:xfrm>
        </p:grpSpPr>
        <p:sp>
          <p:nvSpPr>
            <p:cNvPr id="14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986016" y="216257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199806" y="3815499"/>
            <a:ext cx="3913520" cy="614460"/>
            <a:chOff x="2569789" y="3646467"/>
            <a:chExt cx="4272984" cy="670899"/>
          </a:xfrm>
        </p:grpSpPr>
        <p:sp>
          <p:nvSpPr>
            <p:cNvPr id="17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06579" y="3795078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45423" y="5389872"/>
            <a:ext cx="3913520" cy="614460"/>
            <a:chOff x="5349226" y="5365450"/>
            <a:chExt cx="4272984" cy="670899"/>
          </a:xfrm>
        </p:grpSpPr>
        <p:sp>
          <p:nvSpPr>
            <p:cNvPr id="19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991099" y="551623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98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207965" y="822664"/>
            <a:ext cx="2736304" cy="2736304"/>
          </a:xfrm>
          <a:prstGeom prst="ellipse">
            <a:avLst/>
          </a:prstGeom>
          <a:blipFill dpi="0" rotWithShape="1">
            <a:blip r:embed="rId3"/>
            <a:srcRect/>
            <a:tile tx="-2438400" ty="-1968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20233" y="2575352"/>
            <a:ext cx="366673" cy="3666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814920" y="429619"/>
            <a:ext cx="3522394" cy="3522394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052698" y="429619"/>
            <a:ext cx="3522394" cy="3522394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021131" y="534632"/>
            <a:ext cx="3522394" cy="3522394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194822" y="822664"/>
            <a:ext cx="648072" cy="64807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-7180137" y="4459530"/>
            <a:ext cx="21695071" cy="6579644"/>
            <a:chOff x="-4418162" y="4864603"/>
            <a:chExt cx="21695071" cy="6579644"/>
          </a:xfrm>
        </p:grpSpPr>
        <p:sp>
          <p:nvSpPr>
            <p:cNvPr id="18" name="任意多边形 17"/>
            <p:cNvSpPr/>
            <p:nvPr/>
          </p:nvSpPr>
          <p:spPr>
            <a:xfrm>
              <a:off x="-4418162" y="5729053"/>
              <a:ext cx="21695071" cy="5715194"/>
            </a:xfrm>
            <a:custGeom>
              <a:avLst/>
              <a:gdLst>
                <a:gd name="connsiteX0" fmla="*/ 5976663 w 21695071"/>
                <a:gd name="connsiteY0" fmla="*/ 0 h 5715194"/>
                <a:gd name="connsiteX1" fmla="*/ 10588547 w 21695071"/>
                <a:gd name="connsiteY1" fmla="*/ 1039900 h 5715194"/>
                <a:gd name="connsiteX2" fmla="*/ 10847535 w 21695071"/>
                <a:gd name="connsiteY2" fmla="*/ 1205494 h 5715194"/>
                <a:gd name="connsiteX3" fmla="*/ 11106521 w 21695071"/>
                <a:gd name="connsiteY3" fmla="*/ 1039900 h 5715194"/>
                <a:gd name="connsiteX4" fmla="*/ 15718406 w 21695071"/>
                <a:gd name="connsiteY4" fmla="*/ 0 h 5715194"/>
                <a:gd name="connsiteX5" fmla="*/ 21695071 w 21695071"/>
                <a:gd name="connsiteY5" fmla="*/ 2857597 h 5715194"/>
                <a:gd name="connsiteX6" fmla="*/ 15718406 w 21695071"/>
                <a:gd name="connsiteY6" fmla="*/ 5715194 h 5715194"/>
                <a:gd name="connsiteX7" fmla="*/ 11106521 w 21695071"/>
                <a:gd name="connsiteY7" fmla="*/ 4675294 h 5715194"/>
                <a:gd name="connsiteX8" fmla="*/ 10847535 w 21695071"/>
                <a:gd name="connsiteY8" fmla="*/ 4509701 h 5715194"/>
                <a:gd name="connsiteX9" fmla="*/ 10588547 w 21695071"/>
                <a:gd name="connsiteY9" fmla="*/ 4675294 h 5715194"/>
                <a:gd name="connsiteX10" fmla="*/ 5976663 w 21695071"/>
                <a:gd name="connsiteY10" fmla="*/ 5715194 h 5715194"/>
                <a:gd name="connsiteX11" fmla="*/ 0 w 21695071"/>
                <a:gd name="connsiteY11" fmla="*/ 2857597 h 5715194"/>
                <a:gd name="connsiteX12" fmla="*/ 5976663 w 21695071"/>
                <a:gd name="connsiteY12" fmla="*/ 0 h 571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95071" h="5715194">
                  <a:moveTo>
                    <a:pt x="5976663" y="0"/>
                  </a:moveTo>
                  <a:cubicBezTo>
                    <a:pt x="7833375" y="0"/>
                    <a:pt x="9492339" y="404807"/>
                    <a:pt x="10588547" y="1039900"/>
                  </a:cubicBezTo>
                  <a:lnTo>
                    <a:pt x="10847535" y="1205494"/>
                  </a:lnTo>
                  <a:lnTo>
                    <a:pt x="11106521" y="1039900"/>
                  </a:lnTo>
                  <a:cubicBezTo>
                    <a:pt x="12202730" y="404807"/>
                    <a:pt x="13861695" y="0"/>
                    <a:pt x="15718406" y="0"/>
                  </a:cubicBezTo>
                  <a:cubicBezTo>
                    <a:pt x="19019227" y="0"/>
                    <a:pt x="21695071" y="1279390"/>
                    <a:pt x="21695071" y="2857597"/>
                  </a:cubicBezTo>
                  <a:cubicBezTo>
                    <a:pt x="21695071" y="4435804"/>
                    <a:pt x="19019227" y="5715194"/>
                    <a:pt x="15718406" y="5715194"/>
                  </a:cubicBezTo>
                  <a:cubicBezTo>
                    <a:pt x="13861695" y="5715194"/>
                    <a:pt x="12202730" y="5310387"/>
                    <a:pt x="11106521" y="4675294"/>
                  </a:cubicBezTo>
                  <a:lnTo>
                    <a:pt x="10847535" y="4509701"/>
                  </a:lnTo>
                  <a:lnTo>
                    <a:pt x="10588547" y="4675294"/>
                  </a:lnTo>
                  <a:cubicBezTo>
                    <a:pt x="9492339" y="5310387"/>
                    <a:pt x="7833375" y="5715194"/>
                    <a:pt x="5976663" y="5715194"/>
                  </a:cubicBezTo>
                  <a:cubicBezTo>
                    <a:pt x="2675843" y="5715194"/>
                    <a:pt x="0" y="4435804"/>
                    <a:pt x="0" y="2857597"/>
                  </a:cubicBezTo>
                  <a:cubicBezTo>
                    <a:pt x="0" y="1279390"/>
                    <a:pt x="2675843" y="0"/>
                    <a:pt x="5976663" y="0"/>
                  </a:cubicBezTo>
                  <a:close/>
                </a:path>
              </a:pathLst>
            </a:custGeom>
            <a:solidFill>
              <a:srgbClr val="424C80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-4418162" y="5556163"/>
              <a:ext cx="21695071" cy="5715194"/>
            </a:xfrm>
            <a:custGeom>
              <a:avLst/>
              <a:gdLst>
                <a:gd name="connsiteX0" fmla="*/ 5976663 w 21695071"/>
                <a:gd name="connsiteY0" fmla="*/ 0 h 5715194"/>
                <a:gd name="connsiteX1" fmla="*/ 10588547 w 21695071"/>
                <a:gd name="connsiteY1" fmla="*/ 1039900 h 5715194"/>
                <a:gd name="connsiteX2" fmla="*/ 10847535 w 21695071"/>
                <a:gd name="connsiteY2" fmla="*/ 1205494 h 5715194"/>
                <a:gd name="connsiteX3" fmla="*/ 11106521 w 21695071"/>
                <a:gd name="connsiteY3" fmla="*/ 1039900 h 5715194"/>
                <a:gd name="connsiteX4" fmla="*/ 15718406 w 21695071"/>
                <a:gd name="connsiteY4" fmla="*/ 0 h 5715194"/>
                <a:gd name="connsiteX5" fmla="*/ 21695071 w 21695071"/>
                <a:gd name="connsiteY5" fmla="*/ 2857597 h 5715194"/>
                <a:gd name="connsiteX6" fmla="*/ 15718406 w 21695071"/>
                <a:gd name="connsiteY6" fmla="*/ 5715194 h 5715194"/>
                <a:gd name="connsiteX7" fmla="*/ 11106521 w 21695071"/>
                <a:gd name="connsiteY7" fmla="*/ 4675294 h 5715194"/>
                <a:gd name="connsiteX8" fmla="*/ 10847535 w 21695071"/>
                <a:gd name="connsiteY8" fmla="*/ 4509701 h 5715194"/>
                <a:gd name="connsiteX9" fmla="*/ 10588547 w 21695071"/>
                <a:gd name="connsiteY9" fmla="*/ 4675294 h 5715194"/>
                <a:gd name="connsiteX10" fmla="*/ 5976663 w 21695071"/>
                <a:gd name="connsiteY10" fmla="*/ 5715194 h 5715194"/>
                <a:gd name="connsiteX11" fmla="*/ 0 w 21695071"/>
                <a:gd name="connsiteY11" fmla="*/ 2857597 h 5715194"/>
                <a:gd name="connsiteX12" fmla="*/ 5976663 w 21695071"/>
                <a:gd name="connsiteY12" fmla="*/ 0 h 571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95071" h="5715194">
                  <a:moveTo>
                    <a:pt x="5976663" y="0"/>
                  </a:moveTo>
                  <a:cubicBezTo>
                    <a:pt x="7833375" y="0"/>
                    <a:pt x="9492339" y="404807"/>
                    <a:pt x="10588547" y="1039900"/>
                  </a:cubicBezTo>
                  <a:lnTo>
                    <a:pt x="10847535" y="1205494"/>
                  </a:lnTo>
                  <a:lnTo>
                    <a:pt x="11106521" y="1039900"/>
                  </a:lnTo>
                  <a:cubicBezTo>
                    <a:pt x="12202730" y="404807"/>
                    <a:pt x="13861695" y="0"/>
                    <a:pt x="15718406" y="0"/>
                  </a:cubicBezTo>
                  <a:cubicBezTo>
                    <a:pt x="19019227" y="0"/>
                    <a:pt x="21695071" y="1279390"/>
                    <a:pt x="21695071" y="2857597"/>
                  </a:cubicBezTo>
                  <a:cubicBezTo>
                    <a:pt x="21695071" y="4435804"/>
                    <a:pt x="19019227" y="5715194"/>
                    <a:pt x="15718406" y="5715194"/>
                  </a:cubicBezTo>
                  <a:cubicBezTo>
                    <a:pt x="13861695" y="5715194"/>
                    <a:pt x="12202730" y="5310387"/>
                    <a:pt x="11106521" y="4675294"/>
                  </a:cubicBezTo>
                  <a:lnTo>
                    <a:pt x="10847535" y="4509701"/>
                  </a:lnTo>
                  <a:lnTo>
                    <a:pt x="10588547" y="4675294"/>
                  </a:lnTo>
                  <a:cubicBezTo>
                    <a:pt x="9492339" y="5310387"/>
                    <a:pt x="7833375" y="5715194"/>
                    <a:pt x="5976663" y="5715194"/>
                  </a:cubicBezTo>
                  <a:cubicBezTo>
                    <a:pt x="2675843" y="5715194"/>
                    <a:pt x="0" y="4435804"/>
                    <a:pt x="0" y="2857597"/>
                  </a:cubicBezTo>
                  <a:cubicBezTo>
                    <a:pt x="0" y="1279390"/>
                    <a:pt x="2675843" y="0"/>
                    <a:pt x="5976663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-4418162" y="5383273"/>
              <a:ext cx="21695071" cy="5715194"/>
            </a:xfrm>
            <a:custGeom>
              <a:avLst/>
              <a:gdLst>
                <a:gd name="connsiteX0" fmla="*/ 5976663 w 21695071"/>
                <a:gd name="connsiteY0" fmla="*/ 0 h 5715194"/>
                <a:gd name="connsiteX1" fmla="*/ 10588547 w 21695071"/>
                <a:gd name="connsiteY1" fmla="*/ 1039900 h 5715194"/>
                <a:gd name="connsiteX2" fmla="*/ 10847535 w 21695071"/>
                <a:gd name="connsiteY2" fmla="*/ 1205494 h 5715194"/>
                <a:gd name="connsiteX3" fmla="*/ 11106521 w 21695071"/>
                <a:gd name="connsiteY3" fmla="*/ 1039900 h 5715194"/>
                <a:gd name="connsiteX4" fmla="*/ 15718406 w 21695071"/>
                <a:gd name="connsiteY4" fmla="*/ 0 h 5715194"/>
                <a:gd name="connsiteX5" fmla="*/ 21695071 w 21695071"/>
                <a:gd name="connsiteY5" fmla="*/ 2857597 h 5715194"/>
                <a:gd name="connsiteX6" fmla="*/ 15718406 w 21695071"/>
                <a:gd name="connsiteY6" fmla="*/ 5715194 h 5715194"/>
                <a:gd name="connsiteX7" fmla="*/ 11106521 w 21695071"/>
                <a:gd name="connsiteY7" fmla="*/ 4675294 h 5715194"/>
                <a:gd name="connsiteX8" fmla="*/ 10847535 w 21695071"/>
                <a:gd name="connsiteY8" fmla="*/ 4509701 h 5715194"/>
                <a:gd name="connsiteX9" fmla="*/ 10588547 w 21695071"/>
                <a:gd name="connsiteY9" fmla="*/ 4675294 h 5715194"/>
                <a:gd name="connsiteX10" fmla="*/ 5976663 w 21695071"/>
                <a:gd name="connsiteY10" fmla="*/ 5715194 h 5715194"/>
                <a:gd name="connsiteX11" fmla="*/ 0 w 21695071"/>
                <a:gd name="connsiteY11" fmla="*/ 2857597 h 5715194"/>
                <a:gd name="connsiteX12" fmla="*/ 5976663 w 21695071"/>
                <a:gd name="connsiteY12" fmla="*/ 0 h 571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95071" h="5715194">
                  <a:moveTo>
                    <a:pt x="5976663" y="0"/>
                  </a:moveTo>
                  <a:cubicBezTo>
                    <a:pt x="7833375" y="0"/>
                    <a:pt x="9492339" y="404807"/>
                    <a:pt x="10588547" y="1039900"/>
                  </a:cubicBezTo>
                  <a:lnTo>
                    <a:pt x="10847535" y="1205494"/>
                  </a:lnTo>
                  <a:lnTo>
                    <a:pt x="11106521" y="1039900"/>
                  </a:lnTo>
                  <a:cubicBezTo>
                    <a:pt x="12202730" y="404807"/>
                    <a:pt x="13861695" y="0"/>
                    <a:pt x="15718406" y="0"/>
                  </a:cubicBezTo>
                  <a:cubicBezTo>
                    <a:pt x="19019227" y="0"/>
                    <a:pt x="21695071" y="1279390"/>
                    <a:pt x="21695071" y="2857597"/>
                  </a:cubicBezTo>
                  <a:cubicBezTo>
                    <a:pt x="21695071" y="4435804"/>
                    <a:pt x="19019227" y="5715194"/>
                    <a:pt x="15718406" y="5715194"/>
                  </a:cubicBezTo>
                  <a:cubicBezTo>
                    <a:pt x="13861695" y="5715194"/>
                    <a:pt x="12202730" y="5310387"/>
                    <a:pt x="11106521" y="4675294"/>
                  </a:cubicBezTo>
                  <a:lnTo>
                    <a:pt x="10847535" y="4509701"/>
                  </a:lnTo>
                  <a:lnTo>
                    <a:pt x="10588547" y="4675294"/>
                  </a:lnTo>
                  <a:cubicBezTo>
                    <a:pt x="9492339" y="5310387"/>
                    <a:pt x="7833375" y="5715194"/>
                    <a:pt x="5976663" y="5715194"/>
                  </a:cubicBezTo>
                  <a:cubicBezTo>
                    <a:pt x="2675843" y="5715194"/>
                    <a:pt x="0" y="4435804"/>
                    <a:pt x="0" y="2857597"/>
                  </a:cubicBezTo>
                  <a:cubicBezTo>
                    <a:pt x="0" y="1279390"/>
                    <a:pt x="2675843" y="0"/>
                    <a:pt x="5976663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shade val="50000"/>
                  <a:alpha val="6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-4418162" y="5210383"/>
              <a:ext cx="21695071" cy="5715194"/>
            </a:xfrm>
            <a:custGeom>
              <a:avLst/>
              <a:gdLst>
                <a:gd name="connsiteX0" fmla="*/ 5976663 w 21695071"/>
                <a:gd name="connsiteY0" fmla="*/ 0 h 5715194"/>
                <a:gd name="connsiteX1" fmla="*/ 10588547 w 21695071"/>
                <a:gd name="connsiteY1" fmla="*/ 1039900 h 5715194"/>
                <a:gd name="connsiteX2" fmla="*/ 10847535 w 21695071"/>
                <a:gd name="connsiteY2" fmla="*/ 1205494 h 5715194"/>
                <a:gd name="connsiteX3" fmla="*/ 11106521 w 21695071"/>
                <a:gd name="connsiteY3" fmla="*/ 1039900 h 5715194"/>
                <a:gd name="connsiteX4" fmla="*/ 15718406 w 21695071"/>
                <a:gd name="connsiteY4" fmla="*/ 0 h 5715194"/>
                <a:gd name="connsiteX5" fmla="*/ 21695071 w 21695071"/>
                <a:gd name="connsiteY5" fmla="*/ 2857597 h 5715194"/>
                <a:gd name="connsiteX6" fmla="*/ 15718406 w 21695071"/>
                <a:gd name="connsiteY6" fmla="*/ 5715194 h 5715194"/>
                <a:gd name="connsiteX7" fmla="*/ 11106521 w 21695071"/>
                <a:gd name="connsiteY7" fmla="*/ 4675294 h 5715194"/>
                <a:gd name="connsiteX8" fmla="*/ 10847535 w 21695071"/>
                <a:gd name="connsiteY8" fmla="*/ 4509701 h 5715194"/>
                <a:gd name="connsiteX9" fmla="*/ 10588547 w 21695071"/>
                <a:gd name="connsiteY9" fmla="*/ 4675294 h 5715194"/>
                <a:gd name="connsiteX10" fmla="*/ 5976663 w 21695071"/>
                <a:gd name="connsiteY10" fmla="*/ 5715194 h 5715194"/>
                <a:gd name="connsiteX11" fmla="*/ 0 w 21695071"/>
                <a:gd name="connsiteY11" fmla="*/ 2857597 h 5715194"/>
                <a:gd name="connsiteX12" fmla="*/ 5976663 w 21695071"/>
                <a:gd name="connsiteY12" fmla="*/ 0 h 571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95071" h="5715194">
                  <a:moveTo>
                    <a:pt x="5976663" y="0"/>
                  </a:moveTo>
                  <a:cubicBezTo>
                    <a:pt x="7833375" y="0"/>
                    <a:pt x="9492339" y="404807"/>
                    <a:pt x="10588547" y="1039900"/>
                  </a:cubicBezTo>
                  <a:lnTo>
                    <a:pt x="10847535" y="1205494"/>
                  </a:lnTo>
                  <a:lnTo>
                    <a:pt x="11106521" y="1039900"/>
                  </a:lnTo>
                  <a:cubicBezTo>
                    <a:pt x="12202730" y="404807"/>
                    <a:pt x="13861695" y="0"/>
                    <a:pt x="15718406" y="0"/>
                  </a:cubicBezTo>
                  <a:cubicBezTo>
                    <a:pt x="19019227" y="0"/>
                    <a:pt x="21695071" y="1279390"/>
                    <a:pt x="21695071" y="2857597"/>
                  </a:cubicBezTo>
                  <a:cubicBezTo>
                    <a:pt x="21695071" y="4435804"/>
                    <a:pt x="19019227" y="5715194"/>
                    <a:pt x="15718406" y="5715194"/>
                  </a:cubicBezTo>
                  <a:cubicBezTo>
                    <a:pt x="13861695" y="5715194"/>
                    <a:pt x="12202730" y="5310387"/>
                    <a:pt x="11106521" y="4675294"/>
                  </a:cubicBezTo>
                  <a:lnTo>
                    <a:pt x="10847535" y="4509701"/>
                  </a:lnTo>
                  <a:lnTo>
                    <a:pt x="10588547" y="4675294"/>
                  </a:lnTo>
                  <a:cubicBezTo>
                    <a:pt x="9492339" y="5310387"/>
                    <a:pt x="7833375" y="5715194"/>
                    <a:pt x="5976663" y="5715194"/>
                  </a:cubicBezTo>
                  <a:cubicBezTo>
                    <a:pt x="2675843" y="5715194"/>
                    <a:pt x="0" y="4435804"/>
                    <a:pt x="0" y="2857597"/>
                  </a:cubicBezTo>
                  <a:cubicBezTo>
                    <a:pt x="0" y="1279390"/>
                    <a:pt x="2675843" y="0"/>
                    <a:pt x="5976663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shade val="50000"/>
                  <a:alpha val="4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4418162" y="5037493"/>
              <a:ext cx="21695071" cy="5715194"/>
            </a:xfrm>
            <a:custGeom>
              <a:avLst/>
              <a:gdLst>
                <a:gd name="connsiteX0" fmla="*/ 5976663 w 21695071"/>
                <a:gd name="connsiteY0" fmla="*/ 0 h 5715194"/>
                <a:gd name="connsiteX1" fmla="*/ 10588547 w 21695071"/>
                <a:gd name="connsiteY1" fmla="*/ 1039900 h 5715194"/>
                <a:gd name="connsiteX2" fmla="*/ 10847535 w 21695071"/>
                <a:gd name="connsiteY2" fmla="*/ 1205494 h 5715194"/>
                <a:gd name="connsiteX3" fmla="*/ 11106521 w 21695071"/>
                <a:gd name="connsiteY3" fmla="*/ 1039900 h 5715194"/>
                <a:gd name="connsiteX4" fmla="*/ 15718406 w 21695071"/>
                <a:gd name="connsiteY4" fmla="*/ 0 h 5715194"/>
                <a:gd name="connsiteX5" fmla="*/ 21695071 w 21695071"/>
                <a:gd name="connsiteY5" fmla="*/ 2857597 h 5715194"/>
                <a:gd name="connsiteX6" fmla="*/ 15718406 w 21695071"/>
                <a:gd name="connsiteY6" fmla="*/ 5715194 h 5715194"/>
                <a:gd name="connsiteX7" fmla="*/ 11106521 w 21695071"/>
                <a:gd name="connsiteY7" fmla="*/ 4675294 h 5715194"/>
                <a:gd name="connsiteX8" fmla="*/ 10847535 w 21695071"/>
                <a:gd name="connsiteY8" fmla="*/ 4509701 h 5715194"/>
                <a:gd name="connsiteX9" fmla="*/ 10588547 w 21695071"/>
                <a:gd name="connsiteY9" fmla="*/ 4675294 h 5715194"/>
                <a:gd name="connsiteX10" fmla="*/ 5976663 w 21695071"/>
                <a:gd name="connsiteY10" fmla="*/ 5715194 h 5715194"/>
                <a:gd name="connsiteX11" fmla="*/ 0 w 21695071"/>
                <a:gd name="connsiteY11" fmla="*/ 2857597 h 5715194"/>
                <a:gd name="connsiteX12" fmla="*/ 5976663 w 21695071"/>
                <a:gd name="connsiteY12" fmla="*/ 0 h 571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95071" h="5715194">
                  <a:moveTo>
                    <a:pt x="5976663" y="0"/>
                  </a:moveTo>
                  <a:cubicBezTo>
                    <a:pt x="7833375" y="0"/>
                    <a:pt x="9492339" y="404807"/>
                    <a:pt x="10588547" y="1039900"/>
                  </a:cubicBezTo>
                  <a:lnTo>
                    <a:pt x="10847535" y="1205494"/>
                  </a:lnTo>
                  <a:lnTo>
                    <a:pt x="11106521" y="1039900"/>
                  </a:lnTo>
                  <a:cubicBezTo>
                    <a:pt x="12202730" y="404807"/>
                    <a:pt x="13861695" y="0"/>
                    <a:pt x="15718406" y="0"/>
                  </a:cubicBezTo>
                  <a:cubicBezTo>
                    <a:pt x="19019227" y="0"/>
                    <a:pt x="21695071" y="1279390"/>
                    <a:pt x="21695071" y="2857597"/>
                  </a:cubicBezTo>
                  <a:cubicBezTo>
                    <a:pt x="21695071" y="4435804"/>
                    <a:pt x="19019227" y="5715194"/>
                    <a:pt x="15718406" y="5715194"/>
                  </a:cubicBezTo>
                  <a:cubicBezTo>
                    <a:pt x="13861695" y="5715194"/>
                    <a:pt x="12202730" y="5310387"/>
                    <a:pt x="11106521" y="4675294"/>
                  </a:cubicBezTo>
                  <a:lnTo>
                    <a:pt x="10847535" y="4509701"/>
                  </a:lnTo>
                  <a:lnTo>
                    <a:pt x="10588547" y="4675294"/>
                  </a:lnTo>
                  <a:cubicBezTo>
                    <a:pt x="9492339" y="5310387"/>
                    <a:pt x="7833375" y="5715194"/>
                    <a:pt x="5976663" y="5715194"/>
                  </a:cubicBezTo>
                  <a:cubicBezTo>
                    <a:pt x="2675843" y="5715194"/>
                    <a:pt x="0" y="4435804"/>
                    <a:pt x="0" y="2857597"/>
                  </a:cubicBezTo>
                  <a:cubicBezTo>
                    <a:pt x="0" y="1279390"/>
                    <a:pt x="2675843" y="0"/>
                    <a:pt x="5976663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shade val="50000"/>
                  <a:alpha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-4418162" y="4864603"/>
              <a:ext cx="21695071" cy="5715194"/>
            </a:xfrm>
            <a:custGeom>
              <a:avLst/>
              <a:gdLst>
                <a:gd name="connsiteX0" fmla="*/ 5976663 w 21695071"/>
                <a:gd name="connsiteY0" fmla="*/ 0 h 5715194"/>
                <a:gd name="connsiteX1" fmla="*/ 10588547 w 21695071"/>
                <a:gd name="connsiteY1" fmla="*/ 1039900 h 5715194"/>
                <a:gd name="connsiteX2" fmla="*/ 10847535 w 21695071"/>
                <a:gd name="connsiteY2" fmla="*/ 1205494 h 5715194"/>
                <a:gd name="connsiteX3" fmla="*/ 11106521 w 21695071"/>
                <a:gd name="connsiteY3" fmla="*/ 1039900 h 5715194"/>
                <a:gd name="connsiteX4" fmla="*/ 15718406 w 21695071"/>
                <a:gd name="connsiteY4" fmla="*/ 0 h 5715194"/>
                <a:gd name="connsiteX5" fmla="*/ 21695071 w 21695071"/>
                <a:gd name="connsiteY5" fmla="*/ 2857597 h 5715194"/>
                <a:gd name="connsiteX6" fmla="*/ 15718406 w 21695071"/>
                <a:gd name="connsiteY6" fmla="*/ 5715194 h 5715194"/>
                <a:gd name="connsiteX7" fmla="*/ 11106521 w 21695071"/>
                <a:gd name="connsiteY7" fmla="*/ 4675294 h 5715194"/>
                <a:gd name="connsiteX8" fmla="*/ 10847535 w 21695071"/>
                <a:gd name="connsiteY8" fmla="*/ 4509701 h 5715194"/>
                <a:gd name="connsiteX9" fmla="*/ 10588547 w 21695071"/>
                <a:gd name="connsiteY9" fmla="*/ 4675294 h 5715194"/>
                <a:gd name="connsiteX10" fmla="*/ 5976663 w 21695071"/>
                <a:gd name="connsiteY10" fmla="*/ 5715194 h 5715194"/>
                <a:gd name="connsiteX11" fmla="*/ 0 w 21695071"/>
                <a:gd name="connsiteY11" fmla="*/ 2857597 h 5715194"/>
                <a:gd name="connsiteX12" fmla="*/ 5976663 w 21695071"/>
                <a:gd name="connsiteY12" fmla="*/ 0 h 571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95071" h="5715194">
                  <a:moveTo>
                    <a:pt x="5976663" y="0"/>
                  </a:moveTo>
                  <a:cubicBezTo>
                    <a:pt x="7833375" y="0"/>
                    <a:pt x="9492339" y="404807"/>
                    <a:pt x="10588547" y="1039900"/>
                  </a:cubicBezTo>
                  <a:lnTo>
                    <a:pt x="10847535" y="1205494"/>
                  </a:lnTo>
                  <a:lnTo>
                    <a:pt x="11106521" y="1039900"/>
                  </a:lnTo>
                  <a:cubicBezTo>
                    <a:pt x="12202730" y="404807"/>
                    <a:pt x="13861695" y="0"/>
                    <a:pt x="15718406" y="0"/>
                  </a:cubicBezTo>
                  <a:cubicBezTo>
                    <a:pt x="19019227" y="0"/>
                    <a:pt x="21695071" y="1279390"/>
                    <a:pt x="21695071" y="2857597"/>
                  </a:cubicBezTo>
                  <a:cubicBezTo>
                    <a:pt x="21695071" y="4435804"/>
                    <a:pt x="19019227" y="5715194"/>
                    <a:pt x="15718406" y="5715194"/>
                  </a:cubicBezTo>
                  <a:cubicBezTo>
                    <a:pt x="13861695" y="5715194"/>
                    <a:pt x="12202730" y="5310387"/>
                    <a:pt x="11106521" y="4675294"/>
                  </a:cubicBezTo>
                  <a:lnTo>
                    <a:pt x="10847535" y="4509701"/>
                  </a:lnTo>
                  <a:lnTo>
                    <a:pt x="10588547" y="4675294"/>
                  </a:lnTo>
                  <a:cubicBezTo>
                    <a:pt x="9492339" y="5310387"/>
                    <a:pt x="7833375" y="5715194"/>
                    <a:pt x="5976663" y="5715194"/>
                  </a:cubicBezTo>
                  <a:cubicBezTo>
                    <a:pt x="2675843" y="5715194"/>
                    <a:pt x="0" y="4435804"/>
                    <a:pt x="0" y="2857597"/>
                  </a:cubicBezTo>
                  <a:cubicBezTo>
                    <a:pt x="0" y="1279390"/>
                    <a:pt x="2675843" y="0"/>
                    <a:pt x="5976663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shade val="50000"/>
                  <a:alpha val="1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3064810" y="3362247"/>
            <a:ext cx="1022614" cy="1022614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4701183" y="1698124"/>
            <a:ext cx="6724650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cap="all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 you</a:t>
            </a:r>
            <a:endParaRPr lang="zh-CN" altLang="en-US" sz="8000" cap="all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9"/>
          <p:cNvSpPr>
            <a:spLocks noChangeArrowheads="1"/>
          </p:cNvSpPr>
          <p:nvPr/>
        </p:nvSpPr>
        <p:spPr bwMode="auto">
          <a:xfrm>
            <a:off x="5801114" y="2811651"/>
            <a:ext cx="46291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dirty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1607192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6" grpId="0"/>
      <p:bldP spid="2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05039" y="3328293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7537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/>
          <p:nvPr/>
        </p:nvGrpSpPr>
        <p:grpSpPr>
          <a:xfrm>
            <a:off x="353" y="3025603"/>
            <a:ext cx="6192039" cy="162011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845199" y="3421633"/>
            <a:ext cx="439248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r>
              <a:rPr lang="zh-CN" altLang="en-US" sz="4800" dirty="0" smtClean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年度</a:t>
            </a:r>
            <a:r>
              <a:rPr lang="zh-CN" altLang="en-US" sz="48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工作概述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4739063" y="4280784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718356" y="4280784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739063" y="46488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8356" y="46488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1427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14700" y="1896800"/>
            <a:ext cx="8731250" cy="2627417"/>
          </a:xfrm>
          <a:prstGeom prst="rect">
            <a:avLst/>
          </a:prstGeom>
          <a:blipFill>
            <a:blip r:embed="rId3" cstate="email">
              <a:extLst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2800" y="1896800"/>
            <a:ext cx="2398864" cy="2627417"/>
          </a:xfrm>
          <a:prstGeom prst="rect">
            <a:avLst/>
          </a:prstGeom>
          <a:blipFill>
            <a:blip r:embed="rId4" cstate="email">
              <a:extLst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12800" y="4630326"/>
            <a:ext cx="3381077" cy="1883593"/>
          </a:xfrm>
          <a:prstGeom prst="rect">
            <a:avLst/>
          </a:prstGeom>
          <a:blipFill>
            <a:blip r:embed="rId5" cstate="email">
              <a:extLst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286250" y="4630326"/>
            <a:ext cx="3583285" cy="1883593"/>
          </a:xfrm>
          <a:prstGeom prst="rect">
            <a:avLst/>
          </a:prstGeom>
          <a:blipFill>
            <a:blip r:embed="rId6" cstate="email">
              <a:extLst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itle 13"/>
          <p:cNvSpPr txBox="1">
            <a:spLocks/>
          </p:cNvSpPr>
          <p:nvPr/>
        </p:nvSpPr>
        <p:spPr bwMode="auto">
          <a:xfrm>
            <a:off x="8085559" y="4713426"/>
            <a:ext cx="3960390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AutoShape 11"/>
          <p:cNvSpPr>
            <a:spLocks/>
          </p:cNvSpPr>
          <p:nvPr/>
        </p:nvSpPr>
        <p:spPr bwMode="auto">
          <a:xfrm>
            <a:off x="811891" y="1390871"/>
            <a:ext cx="1123496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58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9" grpId="0" animBg="1"/>
      <p:bldP spid="50" grpId="0" animBg="1"/>
      <p:bldP spid="1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89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45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4294967295"/>
          </p:nvPr>
        </p:nvSpPr>
        <p:spPr>
          <a:xfrm>
            <a:off x="2775371" y="2742269"/>
            <a:ext cx="1957665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4294967295"/>
          </p:nvPr>
        </p:nvSpPr>
        <p:spPr>
          <a:xfrm>
            <a:off x="2509101" y="4756459"/>
            <a:ext cx="1957665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294967295"/>
          </p:nvPr>
        </p:nvSpPr>
        <p:spPr>
          <a:xfrm>
            <a:off x="8988790" y="4023024"/>
            <a:ext cx="1963179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842453" y="2347790"/>
            <a:ext cx="3743604" cy="3704526"/>
            <a:chOff x="9988635" y="4910465"/>
            <a:chExt cx="5069416" cy="5016501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10483935" y="4910465"/>
              <a:ext cx="3297767" cy="3388784"/>
            </a:xfrm>
            <a:custGeom>
              <a:avLst/>
              <a:gdLst>
                <a:gd name="T0" fmla="*/ 547 w 1071"/>
                <a:gd name="T1" fmla="*/ 0 h 1101"/>
                <a:gd name="T2" fmla="*/ 0 w 1071"/>
                <a:gd name="T3" fmla="*/ 547 h 1101"/>
                <a:gd name="T4" fmla="*/ 263 w 1071"/>
                <a:gd name="T5" fmla="*/ 1015 h 1101"/>
                <a:gd name="T6" fmla="*/ 213 w 1071"/>
                <a:gd name="T7" fmla="*/ 1101 h 1101"/>
                <a:gd name="T8" fmla="*/ 604 w 1071"/>
                <a:gd name="T9" fmla="*/ 1101 h 1101"/>
                <a:gd name="T10" fmla="*/ 409 w 1071"/>
                <a:gd name="T11" fmla="*/ 762 h 1101"/>
                <a:gd name="T12" fmla="*/ 359 w 1071"/>
                <a:gd name="T13" fmla="*/ 847 h 1101"/>
                <a:gd name="T14" fmla="*/ 193 w 1071"/>
                <a:gd name="T15" fmla="*/ 547 h 1101"/>
                <a:gd name="T16" fmla="*/ 547 w 1071"/>
                <a:gd name="T17" fmla="*/ 194 h 1101"/>
                <a:gd name="T18" fmla="*/ 859 w 1071"/>
                <a:gd name="T19" fmla="*/ 381 h 1101"/>
                <a:gd name="T20" fmla="*/ 938 w 1071"/>
                <a:gd name="T21" fmla="*/ 375 h 1101"/>
                <a:gd name="T22" fmla="*/ 1071 w 1071"/>
                <a:gd name="T23" fmla="*/ 390 h 1101"/>
                <a:gd name="T24" fmla="*/ 547 w 1071"/>
                <a:gd name="T25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1" h="1101">
                  <a:moveTo>
                    <a:pt x="547" y="0"/>
                  </a:moveTo>
                  <a:cubicBezTo>
                    <a:pt x="245" y="0"/>
                    <a:pt x="0" y="245"/>
                    <a:pt x="0" y="547"/>
                  </a:cubicBezTo>
                  <a:cubicBezTo>
                    <a:pt x="0" y="745"/>
                    <a:pt x="105" y="919"/>
                    <a:pt x="263" y="1015"/>
                  </a:cubicBezTo>
                  <a:cubicBezTo>
                    <a:pt x="213" y="1101"/>
                    <a:pt x="213" y="1101"/>
                    <a:pt x="213" y="1101"/>
                  </a:cubicBezTo>
                  <a:cubicBezTo>
                    <a:pt x="604" y="1101"/>
                    <a:pt x="604" y="1101"/>
                    <a:pt x="604" y="1101"/>
                  </a:cubicBezTo>
                  <a:cubicBezTo>
                    <a:pt x="409" y="762"/>
                    <a:pt x="409" y="762"/>
                    <a:pt x="409" y="762"/>
                  </a:cubicBezTo>
                  <a:cubicBezTo>
                    <a:pt x="359" y="847"/>
                    <a:pt x="359" y="847"/>
                    <a:pt x="359" y="847"/>
                  </a:cubicBezTo>
                  <a:cubicBezTo>
                    <a:pt x="260" y="785"/>
                    <a:pt x="193" y="674"/>
                    <a:pt x="193" y="547"/>
                  </a:cubicBezTo>
                  <a:cubicBezTo>
                    <a:pt x="193" y="352"/>
                    <a:pt x="352" y="194"/>
                    <a:pt x="547" y="194"/>
                  </a:cubicBezTo>
                  <a:cubicBezTo>
                    <a:pt x="682" y="194"/>
                    <a:pt x="799" y="269"/>
                    <a:pt x="859" y="381"/>
                  </a:cubicBezTo>
                  <a:cubicBezTo>
                    <a:pt x="885" y="377"/>
                    <a:pt x="911" y="375"/>
                    <a:pt x="938" y="375"/>
                  </a:cubicBezTo>
                  <a:cubicBezTo>
                    <a:pt x="984" y="375"/>
                    <a:pt x="1029" y="380"/>
                    <a:pt x="1071" y="390"/>
                  </a:cubicBezTo>
                  <a:cubicBezTo>
                    <a:pt x="1004" y="165"/>
                    <a:pt x="795" y="0"/>
                    <a:pt x="5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1777218" y="6144481"/>
              <a:ext cx="3280833" cy="3412067"/>
            </a:xfrm>
            <a:custGeom>
              <a:avLst/>
              <a:gdLst>
                <a:gd name="T0" fmla="*/ 518 w 1065"/>
                <a:gd name="T1" fmla="*/ 14 h 1108"/>
                <a:gd name="T2" fmla="*/ 245 w 1065"/>
                <a:gd name="T3" fmla="*/ 87 h 1108"/>
                <a:gd name="T4" fmla="*/ 195 w 1065"/>
                <a:gd name="T5" fmla="*/ 0 h 1108"/>
                <a:gd name="T6" fmla="*/ 0 w 1065"/>
                <a:gd name="T7" fmla="*/ 339 h 1108"/>
                <a:gd name="T8" fmla="*/ 391 w 1065"/>
                <a:gd name="T9" fmla="*/ 339 h 1108"/>
                <a:gd name="T10" fmla="*/ 342 w 1065"/>
                <a:gd name="T11" fmla="*/ 254 h 1108"/>
                <a:gd name="T12" fmla="*/ 518 w 1065"/>
                <a:gd name="T13" fmla="*/ 208 h 1108"/>
                <a:gd name="T14" fmla="*/ 872 w 1065"/>
                <a:gd name="T15" fmla="*/ 561 h 1108"/>
                <a:gd name="T16" fmla="*/ 518 w 1065"/>
                <a:gd name="T17" fmla="*/ 915 h 1108"/>
                <a:gd name="T18" fmla="*/ 505 w 1065"/>
                <a:gd name="T19" fmla="*/ 915 h 1108"/>
                <a:gd name="T20" fmla="*/ 385 w 1065"/>
                <a:gd name="T21" fmla="*/ 1092 h 1108"/>
                <a:gd name="T22" fmla="*/ 518 w 1065"/>
                <a:gd name="T23" fmla="*/ 1108 h 1108"/>
                <a:gd name="T24" fmla="*/ 1065 w 1065"/>
                <a:gd name="T25" fmla="*/ 561 h 1108"/>
                <a:gd name="T26" fmla="*/ 518 w 1065"/>
                <a:gd name="T27" fmla="*/ 14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5" h="1108">
                  <a:moveTo>
                    <a:pt x="518" y="14"/>
                  </a:moveTo>
                  <a:cubicBezTo>
                    <a:pt x="419" y="14"/>
                    <a:pt x="326" y="41"/>
                    <a:pt x="245" y="87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391" y="339"/>
                    <a:pt x="391" y="339"/>
                    <a:pt x="391" y="339"/>
                  </a:cubicBezTo>
                  <a:cubicBezTo>
                    <a:pt x="342" y="254"/>
                    <a:pt x="342" y="254"/>
                    <a:pt x="342" y="254"/>
                  </a:cubicBezTo>
                  <a:cubicBezTo>
                    <a:pt x="394" y="225"/>
                    <a:pt x="454" y="208"/>
                    <a:pt x="518" y="208"/>
                  </a:cubicBezTo>
                  <a:cubicBezTo>
                    <a:pt x="713" y="208"/>
                    <a:pt x="872" y="366"/>
                    <a:pt x="872" y="561"/>
                  </a:cubicBezTo>
                  <a:cubicBezTo>
                    <a:pt x="872" y="757"/>
                    <a:pt x="713" y="915"/>
                    <a:pt x="518" y="915"/>
                  </a:cubicBezTo>
                  <a:cubicBezTo>
                    <a:pt x="514" y="915"/>
                    <a:pt x="509" y="915"/>
                    <a:pt x="505" y="915"/>
                  </a:cubicBezTo>
                  <a:cubicBezTo>
                    <a:pt x="476" y="981"/>
                    <a:pt x="435" y="1041"/>
                    <a:pt x="385" y="1092"/>
                  </a:cubicBezTo>
                  <a:cubicBezTo>
                    <a:pt x="428" y="1103"/>
                    <a:pt x="472" y="1108"/>
                    <a:pt x="518" y="1108"/>
                  </a:cubicBezTo>
                  <a:cubicBezTo>
                    <a:pt x="820" y="1108"/>
                    <a:pt x="1065" y="863"/>
                    <a:pt x="1065" y="561"/>
                  </a:cubicBezTo>
                  <a:cubicBezTo>
                    <a:pt x="1065" y="259"/>
                    <a:pt x="820" y="14"/>
                    <a:pt x="518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988635" y="7101215"/>
              <a:ext cx="3644900" cy="2825751"/>
            </a:xfrm>
            <a:custGeom>
              <a:avLst/>
              <a:gdLst>
                <a:gd name="T0" fmla="*/ 1184 w 1184"/>
                <a:gd name="T1" fmla="*/ 388 h 917"/>
                <a:gd name="T2" fmla="*/ 988 w 1184"/>
                <a:gd name="T3" fmla="*/ 49 h 917"/>
                <a:gd name="T4" fmla="*/ 793 w 1184"/>
                <a:gd name="T5" fmla="*/ 388 h 917"/>
                <a:gd name="T6" fmla="*/ 900 w 1184"/>
                <a:gd name="T7" fmla="*/ 388 h 917"/>
                <a:gd name="T8" fmla="*/ 547 w 1184"/>
                <a:gd name="T9" fmla="*/ 724 h 917"/>
                <a:gd name="T10" fmla="*/ 193 w 1184"/>
                <a:gd name="T11" fmla="*/ 370 h 917"/>
                <a:gd name="T12" fmla="*/ 242 w 1184"/>
                <a:gd name="T13" fmla="*/ 192 h 917"/>
                <a:gd name="T14" fmla="*/ 145 w 1184"/>
                <a:gd name="T15" fmla="*/ 0 h 917"/>
                <a:gd name="T16" fmla="*/ 0 w 1184"/>
                <a:gd name="T17" fmla="*/ 370 h 917"/>
                <a:gd name="T18" fmla="*/ 547 w 1184"/>
                <a:gd name="T19" fmla="*/ 917 h 917"/>
                <a:gd name="T20" fmla="*/ 1094 w 1184"/>
                <a:gd name="T21" fmla="*/ 388 h 917"/>
                <a:gd name="T22" fmla="*/ 1184 w 1184"/>
                <a:gd name="T23" fmla="*/ 388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4" h="917">
                  <a:moveTo>
                    <a:pt x="1184" y="388"/>
                  </a:moveTo>
                  <a:cubicBezTo>
                    <a:pt x="988" y="49"/>
                    <a:pt x="988" y="49"/>
                    <a:pt x="988" y="49"/>
                  </a:cubicBezTo>
                  <a:cubicBezTo>
                    <a:pt x="793" y="388"/>
                    <a:pt x="793" y="388"/>
                    <a:pt x="793" y="388"/>
                  </a:cubicBezTo>
                  <a:cubicBezTo>
                    <a:pt x="900" y="388"/>
                    <a:pt x="900" y="388"/>
                    <a:pt x="900" y="388"/>
                  </a:cubicBezTo>
                  <a:cubicBezTo>
                    <a:pt x="891" y="575"/>
                    <a:pt x="737" y="724"/>
                    <a:pt x="547" y="724"/>
                  </a:cubicBezTo>
                  <a:cubicBezTo>
                    <a:pt x="352" y="724"/>
                    <a:pt x="193" y="566"/>
                    <a:pt x="193" y="370"/>
                  </a:cubicBezTo>
                  <a:cubicBezTo>
                    <a:pt x="193" y="305"/>
                    <a:pt x="211" y="244"/>
                    <a:pt x="242" y="192"/>
                  </a:cubicBezTo>
                  <a:cubicBezTo>
                    <a:pt x="198" y="134"/>
                    <a:pt x="165" y="69"/>
                    <a:pt x="145" y="0"/>
                  </a:cubicBezTo>
                  <a:cubicBezTo>
                    <a:pt x="55" y="97"/>
                    <a:pt x="0" y="227"/>
                    <a:pt x="0" y="370"/>
                  </a:cubicBezTo>
                  <a:cubicBezTo>
                    <a:pt x="0" y="672"/>
                    <a:pt x="245" y="917"/>
                    <a:pt x="547" y="917"/>
                  </a:cubicBezTo>
                  <a:cubicBezTo>
                    <a:pt x="843" y="917"/>
                    <a:pt x="1085" y="682"/>
                    <a:pt x="1094" y="388"/>
                  </a:cubicBezTo>
                  <a:lnTo>
                    <a:pt x="1184" y="38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978467">
              <a:off x="10746309" y="5519640"/>
              <a:ext cx="1366259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861134" y="9105070"/>
              <a:ext cx="1645320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7644843">
              <a:off x="13516862" y="8044825"/>
              <a:ext cx="1748521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89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8" grpId="0" build="p"/>
      <p:bldP spid="1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/>
          <p:nvPr/>
        </p:nvGrpSpPr>
        <p:grpSpPr>
          <a:xfrm>
            <a:off x="353" y="3025603"/>
            <a:ext cx="6192039" cy="162011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845199" y="3421633"/>
            <a:ext cx="439248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r>
              <a:rPr lang="zh-CN" altLang="en-US" sz="48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4739063" y="4280784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718356" y="4280784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739063" y="46488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8356" y="4648865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8376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8447374" y="2587308"/>
            <a:ext cx="3960099" cy="1528470"/>
            <a:chOff x="2872440" y="650416"/>
            <a:chExt cx="2814809" cy="1087127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872440" y="949479"/>
              <a:ext cx="2814809" cy="7880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9" name="文本框 13"/>
            <p:cNvSpPr txBox="1">
              <a:spLocks noChangeArrowheads="1"/>
            </p:cNvSpPr>
            <p:nvPr/>
          </p:nvSpPr>
          <p:spPr bwMode="auto">
            <a:xfrm>
              <a:off x="2872440" y="650416"/>
              <a:ext cx="1312592" cy="17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7996450" y="1"/>
            <a:ext cx="4861948" cy="151573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96450" y="5705758"/>
            <a:ext cx="4861948" cy="152689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7996450" y="1640741"/>
            <a:ext cx="4861948" cy="3931079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55"/>
          <p:cNvGrpSpPr>
            <a:grpSpLocks/>
          </p:cNvGrpSpPr>
          <p:nvPr/>
        </p:nvGrpSpPr>
        <p:grpSpPr bwMode="auto">
          <a:xfrm>
            <a:off x="802147" y="1443283"/>
            <a:ext cx="6425397" cy="1353786"/>
            <a:chOff x="5125834" y="3704193"/>
            <a:chExt cx="4569611" cy="962571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5125835" y="4010256"/>
              <a:ext cx="4569610" cy="65650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7" name="文本框 66"/>
            <p:cNvSpPr txBox="1">
              <a:spLocks noChangeArrowheads="1"/>
            </p:cNvSpPr>
            <p:nvPr/>
          </p:nvSpPr>
          <p:spPr bwMode="auto">
            <a:xfrm>
              <a:off x="5125834" y="3704193"/>
              <a:ext cx="1869231" cy="218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7" name="十字形 6"/>
          <p:cNvSpPr/>
          <p:nvPr/>
        </p:nvSpPr>
        <p:spPr>
          <a:xfrm>
            <a:off x="8594706" y="4810607"/>
            <a:ext cx="388420" cy="388420"/>
          </a:xfrm>
          <a:prstGeom prst="plus">
            <a:avLst>
              <a:gd name="adj" fmla="val 413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2"/>
          <p:cNvGrpSpPr>
            <a:grpSpLocks/>
          </p:cNvGrpSpPr>
          <p:nvPr/>
        </p:nvGrpSpPr>
        <p:grpSpPr bwMode="auto">
          <a:xfrm>
            <a:off x="812800" y="4042691"/>
            <a:ext cx="6414744" cy="1002312"/>
            <a:chOff x="546100" y="2874940"/>
            <a:chExt cx="4561846" cy="713364"/>
          </a:xfrm>
        </p:grpSpPr>
        <p:grpSp>
          <p:nvGrpSpPr>
            <p:cNvPr id="21520" name="组合 8"/>
            <p:cNvGrpSpPr>
              <a:grpSpLocks/>
            </p:cNvGrpSpPr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lnSpc>
                    <a:spcPct val="150000"/>
                  </a:lnSpc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9" name="组合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1521" name="组合 71"/>
            <p:cNvGrpSpPr>
              <a:grpSpLocks/>
            </p:cNvGrpSpPr>
            <p:nvPr/>
          </p:nvGrpSpPr>
          <p:grpSpPr bwMode="auto">
            <a:xfrm>
              <a:off x="1417435" y="2874940"/>
              <a:ext cx="3690511" cy="604581"/>
              <a:chOff x="5125835" y="3157515"/>
              <a:chExt cx="3690511" cy="604581"/>
            </a:xfrm>
          </p:grpSpPr>
          <p:sp>
            <p:nvSpPr>
              <p:cNvPr id="73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367805"/>
                <a:ext cx="3690511" cy="39429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523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157515"/>
                <a:ext cx="1313252" cy="175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/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812800" y="5320405"/>
            <a:ext cx="6414744" cy="992542"/>
            <a:chOff x="546100" y="3783593"/>
            <a:chExt cx="4561846" cy="706411"/>
          </a:xfrm>
        </p:grpSpPr>
        <p:grpSp>
          <p:nvGrpSpPr>
            <p:cNvPr id="21514" name="组合 9"/>
            <p:cNvGrpSpPr>
              <a:grpSpLocks/>
            </p:cNvGrpSpPr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lnSpc>
                    <a:spcPct val="150000"/>
                  </a:lnSpc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3" name="组合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15"/>
                <p:cNvSpPr>
                  <a:spLocks/>
                </p:cNvSpPr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Freeform 16"/>
                <p:cNvSpPr>
                  <a:spLocks/>
                </p:cNvSpPr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1515" name="组合 74"/>
            <p:cNvGrpSpPr>
              <a:grpSpLocks/>
            </p:cNvGrpSpPr>
            <p:nvPr/>
          </p:nvGrpSpPr>
          <p:grpSpPr bwMode="auto">
            <a:xfrm>
              <a:off x="1417435" y="3783593"/>
              <a:ext cx="3690511" cy="604581"/>
              <a:chOff x="5125835" y="3164468"/>
              <a:chExt cx="3690511" cy="604581"/>
            </a:xfrm>
          </p:grpSpPr>
          <p:sp>
            <p:nvSpPr>
              <p:cNvPr id="76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374758"/>
                <a:ext cx="3690511" cy="39429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</a:t>
                </a:r>
              </a:p>
            </p:txBody>
          </p:sp>
          <p:sp>
            <p:nvSpPr>
              <p:cNvPr id="21517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164468"/>
                <a:ext cx="1313252" cy="175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/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32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96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34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192725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0"/>
</p:tagLst>
</file>

<file path=ppt/theme/theme1.xml><?xml version="1.0" encoding="utf-8"?>
<a:theme xmlns:a="http://schemas.openxmlformats.org/drawingml/2006/main" name="第一PPT，www.1ppt.com">
  <a:themeElements>
    <a:clrScheme name="自定义 12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24C80"/>
      </a:accent1>
      <a:accent2>
        <a:srgbClr val="595959"/>
      </a:accent2>
      <a:accent3>
        <a:srgbClr val="424C80"/>
      </a:accent3>
      <a:accent4>
        <a:srgbClr val="595959"/>
      </a:accent4>
      <a:accent5>
        <a:srgbClr val="424C80"/>
      </a:accent5>
      <a:accent6>
        <a:srgbClr val="595959"/>
      </a:accent6>
      <a:hlink>
        <a:srgbClr val="424C80"/>
      </a:hlink>
      <a:folHlink>
        <a:srgbClr val="595959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4038</Words>
  <Application>Microsoft Office PowerPoint</Application>
  <PresentationFormat>自定义</PresentationFormat>
  <Paragraphs>234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FontAwesome</vt:lpstr>
      <vt:lpstr>Gill Sans</vt:lpstr>
      <vt:lpstr>Lato Regular</vt:lpstr>
      <vt:lpstr>League Gothic Regular</vt:lpstr>
      <vt:lpstr>宋体</vt:lpstr>
      <vt:lpstr>微软雅黑</vt:lpstr>
      <vt:lpstr>Arial</vt:lpstr>
      <vt:lpstr>Calibri</vt:lpstr>
      <vt:lpstr>Calibri Light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自我介绍</dc:title>
  <dc:creator/>
  <cp:keywords>www.51pptmoban.com</cp:keywords>
  <cp:lastModifiedBy/>
  <cp:revision>1</cp:revision>
  <dcterms:created xsi:type="dcterms:W3CDTF">2016-12-18T14:00:07Z</dcterms:created>
  <dcterms:modified xsi:type="dcterms:W3CDTF">2018-12-08T15:49:57Z</dcterms:modified>
</cp:coreProperties>
</file>