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2" r:id="rId2"/>
    <p:sldId id="257" r:id="rId3"/>
    <p:sldId id="264" r:id="rId4"/>
    <p:sldId id="263" r:id="rId5"/>
    <p:sldId id="258" r:id="rId6"/>
    <p:sldId id="259" r:id="rId7"/>
    <p:sldId id="260" r:id="rId8"/>
    <p:sldId id="261" r:id="rId9"/>
    <p:sldId id="26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9" autoAdjust="0"/>
    <p:restoredTop sz="94660"/>
  </p:normalViewPr>
  <p:slideViewPr>
    <p:cSldViewPr snapToGrid="0">
      <p:cViewPr>
        <p:scale>
          <a:sx n="66" d="100"/>
          <a:sy n="66" d="100"/>
        </p:scale>
        <p:origin x="816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B62F3-DF72-41EB-B9BB-731A575FAA50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DE1D8A-DCE5-450A-B3B5-986048AA5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260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2ADED-F3CA-41CF-9877-309ADD1D734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038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2ADED-F3CA-41CF-9877-309ADD1D734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021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01D5-B1B3-49C3-BED6-2344642C4A74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E6022-0D33-4201-A535-FB420C4B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703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01D5-B1B3-49C3-BED6-2344642C4A74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E6022-0D33-4201-A535-FB420C4B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604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01D5-B1B3-49C3-BED6-2344642C4A74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E6022-0D33-4201-A535-FB420C4B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048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 bwMode="gray">
          <a:xfrm>
            <a:off x="593313" y="1373448"/>
            <a:ext cx="10979572" cy="4862370"/>
          </a:xfrm>
        </p:spPr>
        <p:txBody>
          <a:bodyPr/>
          <a:lstStyle/>
          <a:p>
            <a:pPr lvl="0"/>
            <a:r>
              <a:rPr lang="en-US" dirty="0" err="1"/>
              <a:t>Textmasterformat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  <a:p>
            <a:pPr lvl="1"/>
            <a:r>
              <a:rPr lang="en-US" dirty="0" err="1"/>
              <a:t>Zweite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2"/>
            <a:r>
              <a:rPr lang="en-US" dirty="0" err="1"/>
              <a:t>Dritte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3"/>
            <a:r>
              <a:rPr lang="en-US" dirty="0" err="1"/>
              <a:t>Vierte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  <a:p>
            <a:pPr lvl="4"/>
            <a:r>
              <a:rPr lang="en-US" dirty="0" err="1"/>
              <a:t>Fünfte</a:t>
            </a:r>
            <a:r>
              <a:rPr lang="en-US" dirty="0"/>
              <a:t> </a:t>
            </a:r>
            <a:r>
              <a:rPr lang="en-US" dirty="0" err="1"/>
              <a:t>Ebene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dirty="0" err="1"/>
              <a:t>Titelmasterformat</a:t>
            </a:r>
            <a:r>
              <a:rPr lang="en-US" dirty="0"/>
              <a:t> </a:t>
            </a:r>
            <a:r>
              <a:rPr lang="en-US" dirty="0" err="1"/>
              <a:t>durch</a:t>
            </a:r>
            <a:r>
              <a:rPr lang="en-US" dirty="0"/>
              <a:t> </a:t>
            </a:r>
            <a:r>
              <a:rPr lang="en-US" dirty="0" err="1"/>
              <a:t>Klicken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B2C59806-4CAC-4D94-BB21-74AAC4F9EF7B}" type="datetimeFigureOut">
              <a:rPr lang="en-US" smtClean="0"/>
              <a:t>12/9/2018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F7EA2169-A20E-4E6F-9507-EA717A9D0CE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4"/>
          </p:nvPr>
        </p:nvSpPr>
        <p:spPr bwMode="gray">
          <a:xfrm>
            <a:off x="600019" y="908530"/>
            <a:ext cx="10972866" cy="315478"/>
          </a:xfrm>
        </p:spPr>
        <p:txBody>
          <a:bodyPr/>
          <a:lstStyle>
            <a:lvl1pPr marL="0" indent="0" algn="l">
              <a:buNone/>
              <a:defRPr sz="1100">
                <a:solidFill>
                  <a:schemeClr val="bg1"/>
                </a:solidFill>
              </a:defRPr>
            </a:lvl1pPr>
            <a:lvl2pPr marL="0" indent="0" algn="l">
              <a:buNone/>
              <a:defRPr sz="1100">
                <a:solidFill>
                  <a:schemeClr val="bg1"/>
                </a:solidFill>
              </a:defRPr>
            </a:lvl2pPr>
            <a:lvl3pPr marL="0" indent="0" algn="l">
              <a:buNone/>
              <a:defRPr sz="1100">
                <a:solidFill>
                  <a:schemeClr val="bg1"/>
                </a:solidFill>
              </a:defRPr>
            </a:lvl3pPr>
            <a:lvl4pPr marL="1392" indent="0" algn="l">
              <a:buNone/>
              <a:defRPr sz="1100">
                <a:solidFill>
                  <a:schemeClr val="bg1"/>
                </a:solidFill>
              </a:defRPr>
            </a:lvl4pPr>
            <a:lvl5pPr marL="0" indent="0" algn="l">
              <a:buNone/>
              <a:defRPr sz="1100">
                <a:solidFill>
                  <a:schemeClr val="bg1"/>
                </a:solidFill>
              </a:defRPr>
            </a:lvl5pPr>
            <a:lvl6pPr marL="0" indent="0" algn="l">
              <a:buNone/>
              <a:defRPr sz="1100">
                <a:solidFill>
                  <a:schemeClr val="bg1"/>
                </a:solidFill>
              </a:defRPr>
            </a:lvl6pPr>
            <a:lvl7pPr marL="0" indent="0" algn="l">
              <a:buNone/>
              <a:defRPr sz="1100">
                <a:solidFill>
                  <a:schemeClr val="bg1"/>
                </a:solidFill>
              </a:defRPr>
            </a:lvl7pPr>
            <a:lvl8pPr marL="1392" indent="0" algn="l">
              <a:buNone/>
              <a:defRPr sz="1100">
                <a:solidFill>
                  <a:schemeClr val="bg1"/>
                </a:solidFill>
              </a:defRPr>
            </a:lvl8pPr>
            <a:lvl9pPr marL="0" indent="0" algn="l">
              <a:buNone/>
              <a:defRPr sz="11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 err="1"/>
              <a:t>Formatvorlage</a:t>
            </a:r>
            <a:r>
              <a:rPr lang="en-US" dirty="0"/>
              <a:t> des </a:t>
            </a:r>
            <a:r>
              <a:rPr lang="en-US" dirty="0" err="1"/>
              <a:t>Untertitelmasters</a:t>
            </a:r>
            <a:r>
              <a:rPr lang="en-US" dirty="0"/>
              <a:t> </a:t>
            </a:r>
            <a:r>
              <a:rPr lang="en-US" dirty="0" err="1"/>
              <a:t>durch</a:t>
            </a:r>
            <a:r>
              <a:rPr lang="en-US" dirty="0"/>
              <a:t> </a:t>
            </a:r>
            <a:r>
              <a:rPr lang="en-US" dirty="0" err="1"/>
              <a:t>Klicken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34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01D5-B1B3-49C3-BED6-2344642C4A74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E6022-0D33-4201-A535-FB420C4B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02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01D5-B1B3-49C3-BED6-2344642C4A74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E6022-0D33-4201-A535-FB420C4B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42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01D5-B1B3-49C3-BED6-2344642C4A74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E6022-0D33-4201-A535-FB420C4B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729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01D5-B1B3-49C3-BED6-2344642C4A74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E6022-0D33-4201-A535-FB420C4B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548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01D5-B1B3-49C3-BED6-2344642C4A74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E6022-0D33-4201-A535-FB420C4B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499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01D5-B1B3-49C3-BED6-2344642C4A74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E6022-0D33-4201-A535-FB420C4B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860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01D5-B1B3-49C3-BED6-2344642C4A74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E6022-0D33-4201-A535-FB420C4B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03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01D5-B1B3-49C3-BED6-2344642C4A74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E6022-0D33-4201-A535-FB420C4B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408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D01D5-B1B3-49C3-BED6-2344642C4A74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E6022-0D33-4201-A535-FB420C4B9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702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rapidbbs.cn/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rapidbbs.cn/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63265" y="666345"/>
            <a:ext cx="9491821" cy="5640809"/>
            <a:chOff x="747381" y="1331230"/>
            <a:chExt cx="5418455" cy="3220085"/>
          </a:xfrm>
        </p:grpSpPr>
        <p:pic>
          <p:nvPicPr>
            <p:cNvPr id="41" name="图片 40" descr="电脑模型-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381" y="1331230"/>
              <a:ext cx="5418455" cy="3220085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1410956" y="1512205"/>
              <a:ext cx="4222750" cy="27711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914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478" y="1547802"/>
            <a:ext cx="8053892" cy="531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81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32115" y="867053"/>
            <a:ext cx="9993077" cy="5226403"/>
            <a:chOff x="748487" y="2012750"/>
            <a:chExt cx="5097782" cy="2666152"/>
          </a:xfrm>
        </p:grpSpPr>
        <p:sp>
          <p:nvSpPr>
            <p:cNvPr id="6" name="iŝļiḓe"/>
            <p:cNvSpPr>
              <a:spLocks/>
            </p:cNvSpPr>
            <p:nvPr/>
          </p:nvSpPr>
          <p:spPr bwMode="auto">
            <a:xfrm>
              <a:off x="1412411" y="2012750"/>
              <a:ext cx="3769934" cy="2540231"/>
            </a:xfrm>
            <a:custGeom>
              <a:avLst/>
              <a:gdLst/>
              <a:ahLst/>
              <a:cxnLst>
                <a:cxn ang="0">
                  <a:pos x="1146" y="737"/>
                </a:cxn>
                <a:cxn ang="0">
                  <a:pos x="1120" y="772"/>
                </a:cxn>
                <a:cxn ang="0">
                  <a:pos x="26" y="772"/>
                </a:cxn>
                <a:cxn ang="0">
                  <a:pos x="0" y="737"/>
                </a:cxn>
                <a:cxn ang="0">
                  <a:pos x="0" y="35"/>
                </a:cxn>
                <a:cxn ang="0">
                  <a:pos x="26" y="0"/>
                </a:cxn>
                <a:cxn ang="0">
                  <a:pos x="1120" y="0"/>
                </a:cxn>
                <a:cxn ang="0">
                  <a:pos x="1146" y="35"/>
                </a:cxn>
                <a:cxn ang="0">
                  <a:pos x="1146" y="737"/>
                </a:cxn>
              </a:cxnLst>
              <a:rect l="0" t="0" r="r" b="b"/>
              <a:pathLst>
                <a:path w="1146" h="772">
                  <a:moveTo>
                    <a:pt x="1146" y="737"/>
                  </a:moveTo>
                  <a:cubicBezTo>
                    <a:pt x="1146" y="756"/>
                    <a:pt x="1134" y="772"/>
                    <a:pt x="1120" y="772"/>
                  </a:cubicBezTo>
                  <a:cubicBezTo>
                    <a:pt x="26" y="772"/>
                    <a:pt x="26" y="772"/>
                    <a:pt x="26" y="772"/>
                  </a:cubicBezTo>
                  <a:cubicBezTo>
                    <a:pt x="12" y="772"/>
                    <a:pt x="0" y="756"/>
                    <a:pt x="0" y="73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2" y="0"/>
                    <a:pt x="26" y="0"/>
                  </a:cubicBezTo>
                  <a:cubicBezTo>
                    <a:pt x="1120" y="0"/>
                    <a:pt x="1120" y="0"/>
                    <a:pt x="1120" y="0"/>
                  </a:cubicBezTo>
                  <a:cubicBezTo>
                    <a:pt x="1134" y="0"/>
                    <a:pt x="1146" y="16"/>
                    <a:pt x="1146" y="35"/>
                  </a:cubicBezTo>
                  <a:cubicBezTo>
                    <a:pt x="1146" y="737"/>
                    <a:pt x="1146" y="737"/>
                    <a:pt x="1146" y="737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ṣlïdè"/>
            <p:cNvSpPr>
              <a:spLocks/>
            </p:cNvSpPr>
            <p:nvPr/>
          </p:nvSpPr>
          <p:spPr bwMode="auto">
            <a:xfrm>
              <a:off x="1581325" y="2151308"/>
              <a:ext cx="3458178" cy="1980226"/>
            </a:xfrm>
            <a:custGeom>
              <a:avLst/>
              <a:gdLst/>
              <a:ahLst/>
              <a:cxnLst>
                <a:cxn ang="0">
                  <a:pos x="1198" y="0"/>
                </a:cxn>
                <a:cxn ang="0">
                  <a:pos x="0" y="0"/>
                </a:cxn>
                <a:cxn ang="0">
                  <a:pos x="1198" y="686"/>
                </a:cxn>
                <a:cxn ang="0">
                  <a:pos x="1198" y="0"/>
                </a:cxn>
              </a:cxnLst>
              <a:rect l="0" t="0" r="r" b="b"/>
              <a:pathLst>
                <a:path w="1198" h="686">
                  <a:moveTo>
                    <a:pt x="1198" y="0"/>
                  </a:moveTo>
                  <a:lnTo>
                    <a:pt x="0" y="0"/>
                  </a:lnTo>
                  <a:lnTo>
                    <a:pt x="1198" y="686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bg1">
                <a:alpha val="23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sľiḑê"/>
            <p:cNvSpPr>
              <a:spLocks/>
            </p:cNvSpPr>
            <p:nvPr/>
          </p:nvSpPr>
          <p:spPr bwMode="auto">
            <a:xfrm>
              <a:off x="748487" y="4557664"/>
              <a:ext cx="5092009" cy="121238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68" y="37"/>
                </a:cxn>
                <a:cxn ang="0">
                  <a:pos x="1487" y="37"/>
                </a:cxn>
                <a:cxn ang="0">
                  <a:pos x="1546" y="12"/>
                </a:cxn>
                <a:cxn ang="0">
                  <a:pos x="1547" y="0"/>
                </a:cxn>
                <a:cxn ang="0">
                  <a:pos x="10" y="5"/>
                </a:cxn>
              </a:cxnLst>
              <a:rect l="0" t="0" r="r" b="b"/>
              <a:pathLst>
                <a:path w="1547" h="37">
                  <a:moveTo>
                    <a:pt x="10" y="5"/>
                  </a:moveTo>
                  <a:cubicBezTo>
                    <a:pt x="10" y="5"/>
                    <a:pt x="0" y="23"/>
                    <a:pt x="68" y="37"/>
                  </a:cubicBezTo>
                  <a:cubicBezTo>
                    <a:pt x="1487" y="37"/>
                    <a:pt x="1487" y="37"/>
                    <a:pt x="1487" y="37"/>
                  </a:cubicBezTo>
                  <a:cubicBezTo>
                    <a:pt x="1487" y="37"/>
                    <a:pt x="1534" y="34"/>
                    <a:pt x="1546" y="12"/>
                  </a:cubicBezTo>
                  <a:cubicBezTo>
                    <a:pt x="1547" y="0"/>
                    <a:pt x="1547" y="0"/>
                    <a:pt x="1547" y="0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ŝľïḓé"/>
            <p:cNvSpPr>
              <a:spLocks/>
            </p:cNvSpPr>
            <p:nvPr/>
          </p:nvSpPr>
          <p:spPr bwMode="auto">
            <a:xfrm>
              <a:off x="777353" y="4456633"/>
              <a:ext cx="5068916" cy="15299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38"/>
                </a:cxn>
                <a:cxn ang="0">
                  <a:pos x="16" y="43"/>
                </a:cxn>
                <a:cxn ang="0">
                  <a:pos x="1522" y="43"/>
                </a:cxn>
                <a:cxn ang="0">
                  <a:pos x="1538" y="40"/>
                </a:cxn>
                <a:cxn ang="0">
                  <a:pos x="1538" y="0"/>
                </a:cxn>
                <a:cxn ang="0">
                  <a:pos x="1" y="0"/>
                </a:cxn>
              </a:cxnLst>
              <a:rect l="0" t="0" r="r" b="b"/>
              <a:pathLst>
                <a:path w="1540" h="47">
                  <a:moveTo>
                    <a:pt x="1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" y="47"/>
                    <a:pt x="16" y="43"/>
                    <a:pt x="16" y="43"/>
                  </a:cubicBezTo>
                  <a:cubicBezTo>
                    <a:pt x="1522" y="43"/>
                    <a:pt x="1522" y="43"/>
                    <a:pt x="1522" y="43"/>
                  </a:cubicBezTo>
                  <a:cubicBezTo>
                    <a:pt x="1540" y="45"/>
                    <a:pt x="1538" y="40"/>
                    <a:pt x="1538" y="40"/>
                  </a:cubicBezTo>
                  <a:cubicBezTo>
                    <a:pt x="1538" y="0"/>
                    <a:pt x="1538" y="0"/>
                    <a:pt x="1538" y="0"/>
                  </a:cubicBez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42000">
                  <a:schemeClr val="bg1">
                    <a:lumMod val="75000"/>
                  </a:schemeClr>
                </a:gs>
                <a:gs pos="6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ḷíḋé"/>
            <p:cNvSpPr>
              <a:spLocks/>
            </p:cNvSpPr>
            <p:nvPr/>
          </p:nvSpPr>
          <p:spPr bwMode="auto">
            <a:xfrm>
              <a:off x="2948096" y="4456633"/>
              <a:ext cx="712998" cy="80825"/>
            </a:xfrm>
            <a:custGeom>
              <a:avLst/>
              <a:gdLst/>
              <a:ahLst/>
              <a:cxnLst>
                <a:cxn ang="0">
                  <a:pos x="20" y="22"/>
                </a:cxn>
                <a:cxn ang="0">
                  <a:pos x="198" y="22"/>
                </a:cxn>
                <a:cxn ang="0">
                  <a:pos x="215" y="1"/>
                </a:cxn>
                <a:cxn ang="0">
                  <a:pos x="6" y="0"/>
                </a:cxn>
                <a:cxn ang="0">
                  <a:pos x="20" y="22"/>
                </a:cxn>
              </a:cxnLst>
              <a:rect l="0" t="0" r="r" b="b"/>
              <a:pathLst>
                <a:path w="217" h="25">
                  <a:moveTo>
                    <a:pt x="20" y="22"/>
                  </a:moveTo>
                  <a:cubicBezTo>
                    <a:pt x="198" y="22"/>
                    <a:pt x="198" y="22"/>
                    <a:pt x="198" y="22"/>
                  </a:cubicBezTo>
                  <a:cubicBezTo>
                    <a:pt x="198" y="22"/>
                    <a:pt x="217" y="25"/>
                    <a:pt x="21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20"/>
                    <a:pt x="20" y="2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šḻíḋe"/>
            <p:cNvSpPr/>
            <p:nvPr/>
          </p:nvSpPr>
          <p:spPr>
            <a:xfrm>
              <a:off x="1556759" y="2149536"/>
              <a:ext cx="3488316" cy="2149421"/>
            </a:xfrm>
            <a:prstGeom prst="rect">
              <a:avLst/>
            </a:prstGeom>
            <a:blipFill>
              <a:blip r:embed="rId2"/>
              <a:srcRect/>
              <a:stretch>
                <a:fillRect l="162" t="-1918" r="-162" b="-307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1138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016" y="890648"/>
            <a:ext cx="4570168" cy="5223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808" y="890648"/>
            <a:ext cx="2548544" cy="51793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04251" y="1521880"/>
            <a:ext cx="2208843" cy="394788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67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ieren 10"/>
          <p:cNvGrpSpPr/>
          <p:nvPr/>
        </p:nvGrpSpPr>
        <p:grpSpPr bwMode="gray">
          <a:xfrm>
            <a:off x="1289275" y="1573840"/>
            <a:ext cx="4395963" cy="3653870"/>
            <a:chOff x="590520" y="2154911"/>
            <a:chExt cx="4396981" cy="3654716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590520" y="2154911"/>
              <a:ext cx="4396981" cy="3654716"/>
            </a:xfrm>
            <a:prstGeom prst="rect">
              <a:avLst/>
            </a:prstGeom>
          </p:spPr>
        </p:pic>
        <p:sp>
          <p:nvSpPr>
            <p:cNvPr id="8" name="Rechteck 7"/>
            <p:cNvSpPr/>
            <p:nvPr/>
          </p:nvSpPr>
          <p:spPr bwMode="gray">
            <a:xfrm>
              <a:off x="772305" y="2330260"/>
              <a:ext cx="4042839" cy="2284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01" tIns="45707" rIns="91401" bIns="45707" rtlCol="0" anchor="ctr"/>
            <a:lstStyle/>
            <a:p>
              <a:pPr algn="ctr"/>
              <a:endParaRPr lang="en-US" sz="1600" dirty="0" err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uppieren 11"/>
          <p:cNvGrpSpPr/>
          <p:nvPr/>
        </p:nvGrpSpPr>
        <p:grpSpPr bwMode="gray">
          <a:xfrm>
            <a:off x="6143723" y="1573840"/>
            <a:ext cx="2607787" cy="3688369"/>
            <a:chOff x="6026693" y="2120404"/>
            <a:chExt cx="2608391" cy="3689223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6026693" y="2120404"/>
              <a:ext cx="2608391" cy="3689223"/>
            </a:xfrm>
            <a:prstGeom prst="rect">
              <a:avLst/>
            </a:prstGeom>
          </p:spPr>
        </p:pic>
        <p:sp>
          <p:nvSpPr>
            <p:cNvPr id="9" name="Rechteck 8"/>
            <p:cNvSpPr/>
            <p:nvPr/>
          </p:nvSpPr>
          <p:spPr bwMode="gray">
            <a:xfrm>
              <a:off x="6180720" y="2440013"/>
              <a:ext cx="2295265" cy="30535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01" tIns="45707" rIns="91401" bIns="45707" rtlCol="0" anchor="ctr"/>
            <a:lstStyle/>
            <a:p>
              <a:pPr algn="ctr"/>
              <a:endParaRPr lang="en-US" sz="1600" dirty="0" err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uppieren 12"/>
          <p:cNvGrpSpPr/>
          <p:nvPr/>
        </p:nvGrpSpPr>
        <p:grpSpPr bwMode="gray">
          <a:xfrm>
            <a:off x="9166455" y="1573840"/>
            <a:ext cx="1791830" cy="3691524"/>
            <a:chOff x="9935806" y="2120403"/>
            <a:chExt cx="1437119" cy="2960748"/>
          </a:xfrm>
        </p:grpSpPr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9935806" y="2120403"/>
              <a:ext cx="1437119" cy="2960748"/>
            </a:xfrm>
            <a:prstGeom prst="rect">
              <a:avLst/>
            </a:prstGeom>
          </p:spPr>
        </p:pic>
        <p:sp>
          <p:nvSpPr>
            <p:cNvPr id="10" name="Rechteck 9"/>
            <p:cNvSpPr/>
            <p:nvPr/>
          </p:nvSpPr>
          <p:spPr bwMode="gray">
            <a:xfrm>
              <a:off x="10024079" y="2480261"/>
              <a:ext cx="1257383" cy="2246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01" tIns="45707" rIns="91401" bIns="45707" rtlCol="0" anchor="ctr"/>
            <a:lstStyle/>
            <a:p>
              <a:pPr algn="ctr"/>
              <a:endParaRPr lang="en-US" sz="1600" dirty="0" err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Text Placeholder 6">
            <a:hlinkClick r:id="rId6"/>
          </p:cNvPr>
          <p:cNvSpPr txBox="1">
            <a:spLocks/>
          </p:cNvSpPr>
          <p:nvPr/>
        </p:nvSpPr>
        <p:spPr bwMode="gray">
          <a:xfrm>
            <a:off x="2267323" y="6272180"/>
            <a:ext cx="3815117" cy="353774"/>
          </a:xfrm>
          <a:prstGeom prst="rect">
            <a:avLst/>
          </a:prstGeom>
          <a:noFill/>
        </p:spPr>
        <p:txBody>
          <a:bodyPr lIns="179958" tIns="71983" rIns="71983" bIns="71983" anchor="ctr"/>
          <a:lstStyle>
            <a:lvl1pPr marL="0" indent="0" algn="l" defTabSz="1221456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110000"/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1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rgbClr val="6BC200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5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62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en 12"/>
          <p:cNvGrpSpPr/>
          <p:nvPr/>
        </p:nvGrpSpPr>
        <p:grpSpPr bwMode="gray">
          <a:xfrm>
            <a:off x="7503093" y="496907"/>
            <a:ext cx="3664429" cy="2255659"/>
            <a:chOff x="6189909" y="2615695"/>
            <a:chExt cx="3665277" cy="2256181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6189909" y="2615695"/>
              <a:ext cx="3665277" cy="2256181"/>
            </a:xfrm>
            <a:prstGeom prst="rect">
              <a:avLst/>
            </a:prstGeom>
          </p:spPr>
        </p:pic>
        <p:sp>
          <p:nvSpPr>
            <p:cNvPr id="9" name="Rechteck 8"/>
            <p:cNvSpPr/>
            <p:nvPr/>
          </p:nvSpPr>
          <p:spPr bwMode="gray">
            <a:xfrm>
              <a:off x="6428453" y="2846685"/>
              <a:ext cx="3193051" cy="17967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01" tIns="45707" rIns="91401" bIns="45707" rtlCol="0" anchor="ctr"/>
            <a:lstStyle/>
            <a:p>
              <a:pPr algn="ctr"/>
              <a:endParaRPr lang="en-US" sz="1600" dirty="0" err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uppieren 10"/>
          <p:cNvGrpSpPr/>
          <p:nvPr/>
        </p:nvGrpSpPr>
        <p:grpSpPr bwMode="gray">
          <a:xfrm>
            <a:off x="4537645" y="3941682"/>
            <a:ext cx="1400449" cy="2475350"/>
            <a:chOff x="10295428" y="2615695"/>
            <a:chExt cx="1350133" cy="2386416"/>
          </a:xfrm>
        </p:grpSpPr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10295428" y="2615695"/>
              <a:ext cx="1350133" cy="2386416"/>
            </a:xfrm>
            <a:prstGeom prst="rect">
              <a:avLst/>
            </a:prstGeom>
          </p:spPr>
        </p:pic>
        <p:sp>
          <p:nvSpPr>
            <p:cNvPr id="10" name="Rechteck 9"/>
            <p:cNvSpPr/>
            <p:nvPr/>
          </p:nvSpPr>
          <p:spPr bwMode="gray">
            <a:xfrm>
              <a:off x="10397893" y="2846697"/>
              <a:ext cx="1139803" cy="18253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01" tIns="45707" rIns="91401" bIns="45707" rtlCol="0" anchor="ctr"/>
            <a:lstStyle/>
            <a:p>
              <a:pPr algn="ctr"/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uppieren 3"/>
          <p:cNvGrpSpPr/>
          <p:nvPr/>
        </p:nvGrpSpPr>
        <p:grpSpPr bwMode="gray">
          <a:xfrm>
            <a:off x="720127" y="474904"/>
            <a:ext cx="5824028" cy="3178823"/>
            <a:chOff x="949409" y="2537071"/>
            <a:chExt cx="4911321" cy="2680656"/>
          </a:xfrm>
        </p:grpSpPr>
        <p:sp>
          <p:nvSpPr>
            <p:cNvPr id="8" name="Rechteck 7"/>
            <p:cNvSpPr/>
            <p:nvPr/>
          </p:nvSpPr>
          <p:spPr bwMode="gray">
            <a:xfrm>
              <a:off x="1410966" y="2702499"/>
              <a:ext cx="3960931" cy="223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01" tIns="45707" rIns="91401" bIns="45707" rtlCol="0" anchor="ctr"/>
            <a:lstStyle/>
            <a:p>
              <a:pPr algn="ctr"/>
              <a:endParaRPr lang="en-US" sz="1600" dirty="0" err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Grafik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gray">
            <a:xfrm>
              <a:off x="949409" y="2537071"/>
              <a:ext cx="4911321" cy="2680656"/>
            </a:xfrm>
            <a:prstGeom prst="rect">
              <a:avLst/>
            </a:prstGeom>
          </p:spPr>
        </p:pic>
      </p:grpSp>
      <p:sp>
        <p:nvSpPr>
          <p:cNvPr id="14" name="Text Placeholder 6">
            <a:hlinkClick r:id="rId6"/>
          </p:cNvPr>
          <p:cNvSpPr txBox="1">
            <a:spLocks/>
          </p:cNvSpPr>
          <p:nvPr/>
        </p:nvSpPr>
        <p:spPr bwMode="gray">
          <a:xfrm>
            <a:off x="2267323" y="6272180"/>
            <a:ext cx="3815117" cy="353774"/>
          </a:xfrm>
          <a:prstGeom prst="rect">
            <a:avLst/>
          </a:prstGeom>
          <a:noFill/>
        </p:spPr>
        <p:txBody>
          <a:bodyPr lIns="179958" tIns="71983" rIns="71983" bIns="71983" anchor="ctr"/>
          <a:lstStyle>
            <a:lvl1pPr marL="0" indent="0" algn="l" defTabSz="1221456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110000"/>
              <a:buFont typeface="Arial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1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rgbClr val="6BC200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5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75" indent="0" algn="l" defTabSz="1221456" rtl="0" eaLnBrk="1" latinLnBrk="0" hangingPunct="1">
              <a:spcBef>
                <a:spcPts val="200"/>
              </a:spcBef>
              <a:spcAft>
                <a:spcPts val="3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组合 1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GrpSpPr/>
          <p:nvPr/>
        </p:nvGrpSpPr>
        <p:grpSpPr>
          <a:xfrm>
            <a:off x="6503828" y="3334665"/>
            <a:ext cx="5128554" cy="2937515"/>
            <a:chOff x="5987658" y="1662193"/>
            <a:chExt cx="7198279" cy="4123005"/>
          </a:xfrm>
        </p:grpSpPr>
        <p:grpSp>
          <p:nvGrpSpPr>
            <p:cNvPr id="17" name="Group 1"/>
            <p:cNvGrpSpPr/>
            <p:nvPr/>
          </p:nvGrpSpPr>
          <p:grpSpPr bwMode="auto">
            <a:xfrm>
              <a:off x="5987658" y="1662193"/>
              <a:ext cx="7198279" cy="4123005"/>
              <a:chOff x="2007321" y="1438226"/>
              <a:chExt cx="8493758" cy="4865206"/>
            </a:xfrm>
          </p:grpSpPr>
          <p:sp>
            <p:nvSpPr>
              <p:cNvPr id="19" name="Freeform 2"/>
              <p:cNvSpPr/>
              <p:nvPr/>
            </p:nvSpPr>
            <p:spPr bwMode="auto">
              <a:xfrm>
                <a:off x="2007321" y="6114631"/>
                <a:ext cx="4278336" cy="188801"/>
              </a:xfrm>
              <a:custGeom>
                <a:avLst/>
                <a:gdLst>
                  <a:gd name="T0" fmla="*/ 0 w 885"/>
                  <a:gd name="T1" fmla="*/ 77457 h 39"/>
                  <a:gd name="T2" fmla="*/ 377074 w 885"/>
                  <a:gd name="T3" fmla="*/ 188801 h 39"/>
                  <a:gd name="T4" fmla="*/ 4278336 w 885"/>
                  <a:gd name="T5" fmla="*/ 188801 h 39"/>
                  <a:gd name="T6" fmla="*/ 4278336 w 885"/>
                  <a:gd name="T7" fmla="*/ 0 h 39"/>
                  <a:gd name="T8" fmla="*/ 0 w 885"/>
                  <a:gd name="T9" fmla="*/ 0 h 39"/>
                  <a:gd name="T10" fmla="*/ 0 w 885"/>
                  <a:gd name="T11" fmla="*/ 77457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Freeform 3"/>
              <p:cNvSpPr/>
              <p:nvPr/>
            </p:nvSpPr>
            <p:spPr bwMode="auto">
              <a:xfrm>
                <a:off x="6222740" y="6114631"/>
                <a:ext cx="4278336" cy="188801"/>
              </a:xfrm>
              <a:custGeom>
                <a:avLst/>
                <a:gdLst>
                  <a:gd name="T0" fmla="*/ 4278336 w 884"/>
                  <a:gd name="T1" fmla="*/ 77457 h 39"/>
                  <a:gd name="T2" fmla="*/ 3900836 w 884"/>
                  <a:gd name="T3" fmla="*/ 188801 h 39"/>
                  <a:gd name="T4" fmla="*/ 0 w 884"/>
                  <a:gd name="T5" fmla="*/ 188801 h 39"/>
                  <a:gd name="T6" fmla="*/ 0 w 884"/>
                  <a:gd name="T7" fmla="*/ 0 h 39"/>
                  <a:gd name="T8" fmla="*/ 4278336 w 884"/>
                  <a:gd name="T9" fmla="*/ 0 h 39"/>
                  <a:gd name="T10" fmla="*/ 4278336 w 884"/>
                  <a:gd name="T11" fmla="*/ 77457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4"/>
              <p:cNvSpPr/>
              <p:nvPr/>
            </p:nvSpPr>
            <p:spPr bwMode="auto">
              <a:xfrm>
                <a:off x="2868125" y="1438226"/>
                <a:ext cx="6838937" cy="4666323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id-ID">
                  <a:solidFill>
                    <a:prstClr val="white"/>
                  </a:solidFill>
                  <a:latin typeface="Roboto Light"/>
                </a:endParaRPr>
              </a:p>
            </p:txBody>
          </p:sp>
          <p:sp>
            <p:nvSpPr>
              <p:cNvPr id="22" name="Rectangle 5"/>
              <p:cNvSpPr>
                <a:spLocks noChangeArrowheads="1"/>
              </p:cNvSpPr>
              <p:nvPr/>
            </p:nvSpPr>
            <p:spPr bwMode="auto">
              <a:xfrm>
                <a:off x="2007321" y="6037760"/>
                <a:ext cx="8493758" cy="15435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>
                  <a:solidFill>
                    <a:prstClr val="white"/>
                  </a:solidFill>
                  <a:latin typeface="Roboto Light"/>
                </a:endParaRPr>
              </a:p>
            </p:txBody>
          </p:sp>
          <p:sp>
            <p:nvSpPr>
              <p:cNvPr id="23" name="Freeform 6"/>
              <p:cNvSpPr/>
              <p:nvPr/>
            </p:nvSpPr>
            <p:spPr bwMode="auto">
              <a:xfrm>
                <a:off x="5641969" y="6037175"/>
                <a:ext cx="1219616" cy="87138"/>
              </a:xfrm>
              <a:custGeom>
                <a:avLst/>
                <a:gdLst>
                  <a:gd name="T0" fmla="*/ 0 w 252"/>
                  <a:gd name="T1" fmla="*/ 0 h 18"/>
                  <a:gd name="T2" fmla="*/ 106474 w 252"/>
                  <a:gd name="T3" fmla="*/ 87138 h 18"/>
                  <a:gd name="T4" fmla="*/ 1113142 w 252"/>
                  <a:gd name="T5" fmla="*/ 87138 h 18"/>
                  <a:gd name="T6" fmla="*/ 1219616 w 252"/>
                  <a:gd name="T7" fmla="*/ 0 h 18"/>
                  <a:gd name="T8" fmla="*/ 0 w 252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Rectangle 7"/>
              <p:cNvSpPr>
                <a:spLocks noChangeArrowheads="1"/>
              </p:cNvSpPr>
              <p:nvPr/>
            </p:nvSpPr>
            <p:spPr bwMode="auto">
              <a:xfrm>
                <a:off x="3096683" y="1733581"/>
                <a:ext cx="6383305" cy="403257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>
                  <a:solidFill>
                    <a:prstClr val="white"/>
                  </a:solidFill>
                  <a:latin typeface="Roboto Light"/>
                </a:endParaRPr>
              </a:p>
            </p:txBody>
          </p:sp>
          <p:sp>
            <p:nvSpPr>
              <p:cNvPr id="25" name="Oval 8"/>
              <p:cNvSpPr/>
              <p:nvPr/>
            </p:nvSpPr>
            <p:spPr>
              <a:xfrm>
                <a:off x="6251974" y="1546572"/>
                <a:ext cx="78659" cy="7866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05191" y="1914525"/>
              <a:ext cx="5453063" cy="341868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1214774" y="3779221"/>
            <a:ext cx="2611005" cy="2629915"/>
            <a:chOff x="695325" y="1843314"/>
            <a:chExt cx="5319634" cy="5014686"/>
          </a:xfrm>
        </p:grpSpPr>
        <p:sp>
          <p:nvSpPr>
            <p:cNvPr id="27" name="Freeform 1309"/>
            <p:cNvSpPr>
              <a:spLocks noEditPoints="1"/>
            </p:cNvSpPr>
            <p:nvPr/>
          </p:nvSpPr>
          <p:spPr bwMode="auto">
            <a:xfrm>
              <a:off x="1322161" y="2094047"/>
              <a:ext cx="4157447" cy="4763953"/>
            </a:xfrm>
            <a:custGeom>
              <a:avLst/>
              <a:gdLst>
                <a:gd name="T0" fmla="*/ 1165 w 1227"/>
                <a:gd name="T1" fmla="*/ 1406 h 1406"/>
                <a:gd name="T2" fmla="*/ 1227 w 1227"/>
                <a:gd name="T3" fmla="*/ 1406 h 1406"/>
                <a:gd name="T4" fmla="*/ 1099 w 1227"/>
                <a:gd name="T5" fmla="*/ 1120 h 1406"/>
                <a:gd name="T6" fmla="*/ 1099 w 1227"/>
                <a:gd name="T7" fmla="*/ 1118 h 1406"/>
                <a:gd name="T8" fmla="*/ 1099 w 1227"/>
                <a:gd name="T9" fmla="*/ 1118 h 1406"/>
                <a:gd name="T10" fmla="*/ 643 w 1227"/>
                <a:gd name="T11" fmla="*/ 94 h 1406"/>
                <a:gd name="T12" fmla="*/ 673 w 1227"/>
                <a:gd name="T13" fmla="*/ 23 h 1406"/>
                <a:gd name="T14" fmla="*/ 624 w 1227"/>
                <a:gd name="T15" fmla="*/ 0 h 1406"/>
                <a:gd name="T16" fmla="*/ 612 w 1227"/>
                <a:gd name="T17" fmla="*/ 23 h 1406"/>
                <a:gd name="T18" fmla="*/ 602 w 1227"/>
                <a:gd name="T19" fmla="*/ 0 h 1406"/>
                <a:gd name="T20" fmla="*/ 550 w 1227"/>
                <a:gd name="T21" fmla="*/ 23 h 1406"/>
                <a:gd name="T22" fmla="*/ 581 w 1227"/>
                <a:gd name="T23" fmla="*/ 94 h 1406"/>
                <a:gd name="T24" fmla="*/ 0 w 1227"/>
                <a:gd name="T25" fmla="*/ 1406 h 1406"/>
                <a:gd name="T26" fmla="*/ 61 w 1227"/>
                <a:gd name="T27" fmla="*/ 1406 h 1406"/>
                <a:gd name="T28" fmla="*/ 163 w 1227"/>
                <a:gd name="T29" fmla="*/ 1179 h 1406"/>
                <a:gd name="T30" fmla="*/ 1063 w 1227"/>
                <a:gd name="T31" fmla="*/ 1179 h 1406"/>
                <a:gd name="T32" fmla="*/ 1165 w 1227"/>
                <a:gd name="T33" fmla="*/ 1406 h 1406"/>
                <a:gd name="T34" fmla="*/ 612 w 1227"/>
                <a:gd name="T35" fmla="*/ 163 h 1406"/>
                <a:gd name="T36" fmla="*/ 645 w 1227"/>
                <a:gd name="T37" fmla="*/ 236 h 1406"/>
                <a:gd name="T38" fmla="*/ 640 w 1227"/>
                <a:gd name="T39" fmla="*/ 236 h 1406"/>
                <a:gd name="T40" fmla="*/ 586 w 1227"/>
                <a:gd name="T41" fmla="*/ 236 h 1406"/>
                <a:gd name="T42" fmla="*/ 581 w 1227"/>
                <a:gd name="T43" fmla="*/ 236 h 1406"/>
                <a:gd name="T44" fmla="*/ 612 w 1227"/>
                <a:gd name="T45" fmla="*/ 163 h 1406"/>
                <a:gd name="T46" fmla="*/ 976 w 1227"/>
                <a:gd name="T47" fmla="*/ 1118 h 1406"/>
                <a:gd name="T48" fmla="*/ 248 w 1227"/>
                <a:gd name="T49" fmla="*/ 1118 h 1406"/>
                <a:gd name="T50" fmla="*/ 612 w 1227"/>
                <a:gd name="T51" fmla="*/ 298 h 1406"/>
                <a:gd name="T52" fmla="*/ 976 w 1227"/>
                <a:gd name="T53" fmla="*/ 1118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7" h="1406">
                  <a:moveTo>
                    <a:pt x="1165" y="1406"/>
                  </a:moveTo>
                  <a:lnTo>
                    <a:pt x="1227" y="1406"/>
                  </a:lnTo>
                  <a:lnTo>
                    <a:pt x="1099" y="1120"/>
                  </a:lnTo>
                  <a:lnTo>
                    <a:pt x="1099" y="1118"/>
                  </a:lnTo>
                  <a:lnTo>
                    <a:pt x="1099" y="1118"/>
                  </a:lnTo>
                  <a:lnTo>
                    <a:pt x="643" y="94"/>
                  </a:lnTo>
                  <a:lnTo>
                    <a:pt x="673" y="23"/>
                  </a:lnTo>
                  <a:lnTo>
                    <a:pt x="624" y="0"/>
                  </a:lnTo>
                  <a:lnTo>
                    <a:pt x="612" y="23"/>
                  </a:lnTo>
                  <a:lnTo>
                    <a:pt x="602" y="0"/>
                  </a:lnTo>
                  <a:lnTo>
                    <a:pt x="550" y="23"/>
                  </a:lnTo>
                  <a:lnTo>
                    <a:pt x="581" y="94"/>
                  </a:lnTo>
                  <a:lnTo>
                    <a:pt x="0" y="1406"/>
                  </a:lnTo>
                  <a:lnTo>
                    <a:pt x="61" y="1406"/>
                  </a:lnTo>
                  <a:lnTo>
                    <a:pt x="163" y="1179"/>
                  </a:lnTo>
                  <a:lnTo>
                    <a:pt x="1063" y="1179"/>
                  </a:lnTo>
                  <a:lnTo>
                    <a:pt x="1165" y="1406"/>
                  </a:lnTo>
                  <a:close/>
                  <a:moveTo>
                    <a:pt x="612" y="163"/>
                  </a:moveTo>
                  <a:lnTo>
                    <a:pt x="645" y="236"/>
                  </a:lnTo>
                  <a:lnTo>
                    <a:pt x="640" y="236"/>
                  </a:lnTo>
                  <a:lnTo>
                    <a:pt x="586" y="236"/>
                  </a:lnTo>
                  <a:lnTo>
                    <a:pt x="581" y="236"/>
                  </a:lnTo>
                  <a:lnTo>
                    <a:pt x="612" y="163"/>
                  </a:lnTo>
                  <a:close/>
                  <a:moveTo>
                    <a:pt x="976" y="1118"/>
                  </a:moveTo>
                  <a:lnTo>
                    <a:pt x="248" y="1118"/>
                  </a:lnTo>
                  <a:lnTo>
                    <a:pt x="612" y="298"/>
                  </a:lnTo>
                  <a:lnTo>
                    <a:pt x="976" y="1118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310"/>
            <p:cNvSpPr>
              <a:spLocks noChangeArrowheads="1"/>
            </p:cNvSpPr>
            <p:nvPr/>
          </p:nvSpPr>
          <p:spPr bwMode="auto">
            <a:xfrm>
              <a:off x="1440751" y="5783909"/>
              <a:ext cx="3927043" cy="121979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1311"/>
            <p:cNvSpPr>
              <a:spLocks noChangeArrowheads="1"/>
            </p:cNvSpPr>
            <p:nvPr/>
          </p:nvSpPr>
          <p:spPr bwMode="auto">
            <a:xfrm>
              <a:off x="776643" y="2253298"/>
              <a:ext cx="5150220" cy="2988482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312"/>
            <p:cNvSpPr>
              <a:spLocks noChangeArrowheads="1"/>
            </p:cNvSpPr>
            <p:nvPr/>
          </p:nvSpPr>
          <p:spPr bwMode="auto">
            <a:xfrm>
              <a:off x="766478" y="5106249"/>
              <a:ext cx="5167160" cy="22362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313"/>
            <p:cNvSpPr>
              <a:spLocks noChangeArrowheads="1"/>
            </p:cNvSpPr>
            <p:nvPr/>
          </p:nvSpPr>
          <p:spPr bwMode="auto">
            <a:xfrm>
              <a:off x="695325" y="5177402"/>
              <a:ext cx="5319634" cy="223629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314"/>
            <p:cNvSpPr>
              <a:spLocks noChangeArrowheads="1"/>
            </p:cNvSpPr>
            <p:nvPr/>
          </p:nvSpPr>
          <p:spPr bwMode="auto">
            <a:xfrm>
              <a:off x="766478" y="2212640"/>
              <a:ext cx="5167160" cy="22362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315"/>
            <p:cNvSpPr>
              <a:spLocks noChangeArrowheads="1"/>
            </p:cNvSpPr>
            <p:nvPr/>
          </p:nvSpPr>
          <p:spPr bwMode="auto">
            <a:xfrm>
              <a:off x="695325" y="2100824"/>
              <a:ext cx="5319634" cy="223629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316"/>
            <p:cNvSpPr>
              <a:spLocks noChangeArrowheads="1"/>
            </p:cNvSpPr>
            <p:nvPr/>
          </p:nvSpPr>
          <p:spPr bwMode="auto">
            <a:xfrm>
              <a:off x="3250103" y="1843314"/>
              <a:ext cx="216852" cy="338831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106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/>
          <p:cNvGrpSpPr/>
          <p:nvPr/>
        </p:nvGrpSpPr>
        <p:grpSpPr>
          <a:xfrm>
            <a:off x="4192702" y="411987"/>
            <a:ext cx="7280275" cy="6067789"/>
            <a:chOff x="7621942" y="3229250"/>
            <a:chExt cx="2818631" cy="2349205"/>
          </a:xfrm>
        </p:grpSpPr>
        <p:sp>
          <p:nvSpPr>
            <p:cNvPr id="122" name="Rectangle 429"/>
            <p:cNvSpPr>
              <a:spLocks noChangeArrowheads="1"/>
            </p:cNvSpPr>
            <p:nvPr/>
          </p:nvSpPr>
          <p:spPr bwMode="auto">
            <a:xfrm>
              <a:off x="8653855" y="4764711"/>
              <a:ext cx="781689" cy="781689"/>
            </a:xfrm>
            <a:prstGeom prst="rect">
              <a:avLst/>
            </a:pr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30"/>
            <p:cNvSpPr>
              <a:spLocks/>
            </p:cNvSpPr>
            <p:nvPr/>
          </p:nvSpPr>
          <p:spPr bwMode="auto">
            <a:xfrm>
              <a:off x="8594918" y="5001493"/>
              <a:ext cx="899563" cy="515956"/>
            </a:xfrm>
            <a:custGeom>
              <a:avLst/>
              <a:gdLst>
                <a:gd name="T0" fmla="*/ 813 w 870"/>
                <a:gd name="T1" fmla="*/ 0 h 499"/>
                <a:gd name="T2" fmla="*/ 435 w 870"/>
                <a:gd name="T3" fmla="*/ 0 h 499"/>
                <a:gd name="T4" fmla="*/ 57 w 870"/>
                <a:gd name="T5" fmla="*/ 0 h 499"/>
                <a:gd name="T6" fmla="*/ 0 w 870"/>
                <a:gd name="T7" fmla="*/ 499 h 499"/>
                <a:gd name="T8" fmla="*/ 435 w 870"/>
                <a:gd name="T9" fmla="*/ 499 h 499"/>
                <a:gd name="T10" fmla="*/ 870 w 870"/>
                <a:gd name="T11" fmla="*/ 499 h 499"/>
                <a:gd name="T12" fmla="*/ 813 w 870"/>
                <a:gd name="T13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0" h="499">
                  <a:moveTo>
                    <a:pt x="813" y="0"/>
                  </a:moveTo>
                  <a:lnTo>
                    <a:pt x="435" y="0"/>
                  </a:lnTo>
                  <a:lnTo>
                    <a:pt x="57" y="0"/>
                  </a:lnTo>
                  <a:lnTo>
                    <a:pt x="0" y="499"/>
                  </a:lnTo>
                  <a:lnTo>
                    <a:pt x="435" y="499"/>
                  </a:lnTo>
                  <a:lnTo>
                    <a:pt x="870" y="499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31"/>
            <p:cNvSpPr>
              <a:spLocks/>
            </p:cNvSpPr>
            <p:nvPr/>
          </p:nvSpPr>
          <p:spPr bwMode="auto">
            <a:xfrm>
              <a:off x="7621942" y="3229250"/>
              <a:ext cx="2818631" cy="1843588"/>
            </a:xfrm>
            <a:custGeom>
              <a:avLst/>
              <a:gdLst>
                <a:gd name="T0" fmla="*/ 1153 w 1153"/>
                <a:gd name="T1" fmla="*/ 725 h 754"/>
                <a:gd name="T2" fmla="*/ 1125 w 1153"/>
                <a:gd name="T3" fmla="*/ 754 h 754"/>
                <a:gd name="T4" fmla="*/ 28 w 1153"/>
                <a:gd name="T5" fmla="*/ 754 h 754"/>
                <a:gd name="T6" fmla="*/ 0 w 1153"/>
                <a:gd name="T7" fmla="*/ 725 h 754"/>
                <a:gd name="T8" fmla="*/ 0 w 1153"/>
                <a:gd name="T9" fmla="*/ 29 h 754"/>
                <a:gd name="T10" fmla="*/ 28 w 1153"/>
                <a:gd name="T11" fmla="*/ 0 h 754"/>
                <a:gd name="T12" fmla="*/ 1125 w 1153"/>
                <a:gd name="T13" fmla="*/ 0 h 754"/>
                <a:gd name="T14" fmla="*/ 1153 w 1153"/>
                <a:gd name="T15" fmla="*/ 29 h 754"/>
                <a:gd name="T16" fmla="*/ 1153 w 1153"/>
                <a:gd name="T17" fmla="*/ 725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3" h="754">
                  <a:moveTo>
                    <a:pt x="1153" y="725"/>
                  </a:moveTo>
                  <a:cubicBezTo>
                    <a:pt x="1153" y="741"/>
                    <a:pt x="1141" y="754"/>
                    <a:pt x="1125" y="754"/>
                  </a:cubicBezTo>
                  <a:cubicBezTo>
                    <a:pt x="28" y="754"/>
                    <a:pt x="28" y="754"/>
                    <a:pt x="28" y="754"/>
                  </a:cubicBezTo>
                  <a:cubicBezTo>
                    <a:pt x="13" y="754"/>
                    <a:pt x="0" y="741"/>
                    <a:pt x="0" y="72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1125" y="0"/>
                    <a:pt x="1125" y="0"/>
                    <a:pt x="1125" y="0"/>
                  </a:cubicBezTo>
                  <a:cubicBezTo>
                    <a:pt x="1141" y="0"/>
                    <a:pt x="1153" y="13"/>
                    <a:pt x="1153" y="29"/>
                  </a:cubicBezTo>
                  <a:cubicBezTo>
                    <a:pt x="1153" y="725"/>
                    <a:pt x="1153" y="725"/>
                    <a:pt x="1153" y="725"/>
                  </a:cubicBezTo>
                </a:path>
              </a:pathLst>
            </a:custGeom>
            <a:solidFill>
              <a:srgbClr val="D2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432"/>
            <p:cNvSpPr>
              <a:spLocks noChangeArrowheads="1"/>
            </p:cNvSpPr>
            <p:nvPr/>
          </p:nvSpPr>
          <p:spPr bwMode="auto">
            <a:xfrm>
              <a:off x="7761530" y="3381245"/>
              <a:ext cx="2534287" cy="1356583"/>
            </a:xfrm>
            <a:prstGeom prst="rect">
              <a:avLst/>
            </a:prstGeom>
            <a:solidFill>
              <a:srgbClr val="D2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433"/>
            <p:cNvSpPr>
              <a:spLocks noChangeArrowheads="1"/>
            </p:cNvSpPr>
            <p:nvPr/>
          </p:nvSpPr>
          <p:spPr bwMode="auto">
            <a:xfrm>
              <a:off x="7761530" y="3381245"/>
              <a:ext cx="2534287" cy="1356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34"/>
            <p:cNvSpPr>
              <a:spLocks/>
            </p:cNvSpPr>
            <p:nvPr/>
          </p:nvSpPr>
          <p:spPr bwMode="auto">
            <a:xfrm>
              <a:off x="7621942" y="3229250"/>
              <a:ext cx="2818631" cy="1508578"/>
            </a:xfrm>
            <a:custGeom>
              <a:avLst/>
              <a:gdLst>
                <a:gd name="T0" fmla="*/ 1125 w 1153"/>
                <a:gd name="T1" fmla="*/ 0 h 617"/>
                <a:gd name="T2" fmla="*/ 28 w 1153"/>
                <a:gd name="T3" fmla="*/ 0 h 617"/>
                <a:gd name="T4" fmla="*/ 0 w 1153"/>
                <a:gd name="T5" fmla="*/ 29 h 617"/>
                <a:gd name="T6" fmla="*/ 0 w 1153"/>
                <a:gd name="T7" fmla="*/ 617 h 617"/>
                <a:gd name="T8" fmla="*/ 1153 w 1153"/>
                <a:gd name="T9" fmla="*/ 617 h 617"/>
                <a:gd name="T10" fmla="*/ 1153 w 1153"/>
                <a:gd name="T11" fmla="*/ 29 h 617"/>
                <a:gd name="T12" fmla="*/ 1125 w 1153"/>
                <a:gd name="T13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3" h="617">
                  <a:moveTo>
                    <a:pt x="112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617"/>
                    <a:pt x="0" y="617"/>
                    <a:pt x="0" y="617"/>
                  </a:cubicBezTo>
                  <a:cubicBezTo>
                    <a:pt x="1153" y="617"/>
                    <a:pt x="1153" y="617"/>
                    <a:pt x="1153" y="617"/>
                  </a:cubicBezTo>
                  <a:cubicBezTo>
                    <a:pt x="1153" y="29"/>
                    <a:pt x="1153" y="29"/>
                    <a:pt x="1153" y="29"/>
                  </a:cubicBezTo>
                  <a:cubicBezTo>
                    <a:pt x="1153" y="13"/>
                    <a:pt x="1141" y="0"/>
                    <a:pt x="1125" y="0"/>
                  </a:cubicBezTo>
                </a:path>
              </a:pathLst>
            </a:custGeom>
            <a:solidFill>
              <a:srgbClr val="485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35"/>
            <p:cNvSpPr>
              <a:spLocks/>
            </p:cNvSpPr>
            <p:nvPr/>
          </p:nvSpPr>
          <p:spPr bwMode="auto">
            <a:xfrm>
              <a:off x="8594918" y="5162794"/>
              <a:ext cx="899563" cy="354655"/>
            </a:xfrm>
            <a:custGeom>
              <a:avLst/>
              <a:gdLst>
                <a:gd name="T0" fmla="*/ 7 w 368"/>
                <a:gd name="T1" fmla="*/ 87 h 145"/>
                <a:gd name="T2" fmla="*/ 0 w 368"/>
                <a:gd name="T3" fmla="*/ 145 h 145"/>
                <a:gd name="T4" fmla="*/ 184 w 368"/>
                <a:gd name="T5" fmla="*/ 145 h 145"/>
                <a:gd name="T6" fmla="*/ 368 w 368"/>
                <a:gd name="T7" fmla="*/ 145 h 145"/>
                <a:gd name="T8" fmla="*/ 361 w 368"/>
                <a:gd name="T9" fmla="*/ 82 h 145"/>
                <a:gd name="T10" fmla="*/ 7 w 368"/>
                <a:gd name="T11" fmla="*/ 8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" h="145">
                  <a:moveTo>
                    <a:pt x="7" y="87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184" y="145"/>
                    <a:pt x="184" y="145"/>
                    <a:pt x="184" y="145"/>
                  </a:cubicBezTo>
                  <a:cubicBezTo>
                    <a:pt x="368" y="145"/>
                    <a:pt x="368" y="145"/>
                    <a:pt x="368" y="145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211" y="0"/>
                    <a:pt x="71" y="53"/>
                    <a:pt x="7" y="87"/>
                  </a:cubicBezTo>
                  <a:close/>
                </a:path>
              </a:pathLst>
            </a:custGeom>
            <a:solidFill>
              <a:srgbClr val="B6B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436"/>
            <p:cNvSpPr>
              <a:spLocks noChangeArrowheads="1"/>
            </p:cNvSpPr>
            <p:nvPr/>
          </p:nvSpPr>
          <p:spPr bwMode="auto">
            <a:xfrm>
              <a:off x="7792549" y="3412265"/>
              <a:ext cx="2503267" cy="132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437"/>
            <p:cNvSpPr>
              <a:spLocks noChangeArrowheads="1"/>
            </p:cNvSpPr>
            <p:nvPr/>
          </p:nvSpPr>
          <p:spPr bwMode="auto">
            <a:xfrm>
              <a:off x="7792549" y="3412265"/>
              <a:ext cx="2503267" cy="132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38"/>
            <p:cNvSpPr>
              <a:spLocks/>
            </p:cNvSpPr>
            <p:nvPr/>
          </p:nvSpPr>
          <p:spPr bwMode="auto">
            <a:xfrm>
              <a:off x="8394326" y="5507110"/>
              <a:ext cx="1302816" cy="71345"/>
            </a:xfrm>
            <a:custGeom>
              <a:avLst/>
              <a:gdLst>
                <a:gd name="T0" fmla="*/ 1260 w 1260"/>
                <a:gd name="T1" fmla="*/ 31 h 69"/>
                <a:gd name="T2" fmla="*/ 1222 w 1260"/>
                <a:gd name="T3" fmla="*/ 0 h 69"/>
                <a:gd name="T4" fmla="*/ 54 w 1260"/>
                <a:gd name="T5" fmla="*/ 0 h 69"/>
                <a:gd name="T6" fmla="*/ 0 w 1260"/>
                <a:gd name="T7" fmla="*/ 31 h 69"/>
                <a:gd name="T8" fmla="*/ 0 w 1260"/>
                <a:gd name="T9" fmla="*/ 69 h 69"/>
                <a:gd name="T10" fmla="*/ 1260 w 1260"/>
                <a:gd name="T11" fmla="*/ 69 h 69"/>
                <a:gd name="T12" fmla="*/ 1260 w 1260"/>
                <a:gd name="T13" fmla="*/ 41 h 69"/>
                <a:gd name="T14" fmla="*/ 1251 w 1260"/>
                <a:gd name="T15" fmla="*/ 31 h 69"/>
                <a:gd name="T16" fmla="*/ 1260 w 1260"/>
                <a:gd name="T17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0" h="69">
                  <a:moveTo>
                    <a:pt x="1260" y="31"/>
                  </a:moveTo>
                  <a:lnTo>
                    <a:pt x="1222" y="0"/>
                  </a:lnTo>
                  <a:lnTo>
                    <a:pt x="54" y="0"/>
                  </a:lnTo>
                  <a:lnTo>
                    <a:pt x="0" y="31"/>
                  </a:lnTo>
                  <a:lnTo>
                    <a:pt x="0" y="69"/>
                  </a:lnTo>
                  <a:lnTo>
                    <a:pt x="1260" y="69"/>
                  </a:lnTo>
                  <a:lnTo>
                    <a:pt x="1260" y="41"/>
                  </a:lnTo>
                  <a:lnTo>
                    <a:pt x="1251" y="31"/>
                  </a:lnTo>
                  <a:lnTo>
                    <a:pt x="1260" y="31"/>
                  </a:lnTo>
                  <a:close/>
                </a:path>
              </a:pathLst>
            </a:custGeom>
            <a:solidFill>
              <a:srgbClr val="C4C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439"/>
            <p:cNvSpPr>
              <a:spLocks noChangeArrowheads="1"/>
            </p:cNvSpPr>
            <p:nvPr/>
          </p:nvSpPr>
          <p:spPr bwMode="auto">
            <a:xfrm>
              <a:off x="8394326" y="5539163"/>
              <a:ext cx="1302816" cy="39291"/>
            </a:xfrm>
            <a:prstGeom prst="rect">
              <a:avLst/>
            </a:prstGeom>
            <a:solidFill>
              <a:srgbClr val="D2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440"/>
            <p:cNvSpPr>
              <a:spLocks noChangeArrowheads="1"/>
            </p:cNvSpPr>
            <p:nvPr/>
          </p:nvSpPr>
          <p:spPr bwMode="auto">
            <a:xfrm>
              <a:off x="7621942" y="4583765"/>
              <a:ext cx="2818631" cy="154063"/>
            </a:xfrm>
            <a:prstGeom prst="rect">
              <a:avLst/>
            </a:prstGeom>
            <a:solidFill>
              <a:srgbClr val="485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441"/>
            <p:cNvSpPr>
              <a:spLocks noChangeArrowheads="1"/>
            </p:cNvSpPr>
            <p:nvPr/>
          </p:nvSpPr>
          <p:spPr bwMode="auto">
            <a:xfrm>
              <a:off x="7621942" y="4583765"/>
              <a:ext cx="2818631" cy="154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26996" y="1294874"/>
            <a:ext cx="8040094" cy="4178055"/>
            <a:chOff x="2974898" y="1821261"/>
            <a:chExt cx="5675112" cy="2949086"/>
          </a:xfrm>
        </p:grpSpPr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3946014" y="3375293"/>
              <a:ext cx="1533081" cy="1253331"/>
            </a:xfrm>
            <a:custGeom>
              <a:avLst/>
              <a:gdLst>
                <a:gd name="T0" fmla="*/ 474 w 526"/>
                <a:gd name="T1" fmla="*/ 422 h 430"/>
                <a:gd name="T2" fmla="*/ 437 w 526"/>
                <a:gd name="T3" fmla="*/ 430 h 430"/>
                <a:gd name="T4" fmla="*/ 405 w 526"/>
                <a:gd name="T5" fmla="*/ 430 h 430"/>
                <a:gd name="T6" fmla="*/ 373 w 526"/>
                <a:gd name="T7" fmla="*/ 430 h 430"/>
                <a:gd name="T8" fmla="*/ 341 w 526"/>
                <a:gd name="T9" fmla="*/ 430 h 430"/>
                <a:gd name="T10" fmla="*/ 309 w 526"/>
                <a:gd name="T11" fmla="*/ 430 h 430"/>
                <a:gd name="T12" fmla="*/ 277 w 526"/>
                <a:gd name="T13" fmla="*/ 430 h 430"/>
                <a:gd name="T14" fmla="*/ 245 w 526"/>
                <a:gd name="T15" fmla="*/ 430 h 430"/>
                <a:gd name="T16" fmla="*/ 213 w 526"/>
                <a:gd name="T17" fmla="*/ 430 h 430"/>
                <a:gd name="T18" fmla="*/ 180 w 526"/>
                <a:gd name="T19" fmla="*/ 430 h 430"/>
                <a:gd name="T20" fmla="*/ 148 w 526"/>
                <a:gd name="T21" fmla="*/ 430 h 430"/>
                <a:gd name="T22" fmla="*/ 116 w 526"/>
                <a:gd name="T23" fmla="*/ 430 h 430"/>
                <a:gd name="T24" fmla="*/ 84 w 526"/>
                <a:gd name="T25" fmla="*/ 430 h 430"/>
                <a:gd name="T26" fmla="*/ 52 w 526"/>
                <a:gd name="T27" fmla="*/ 430 h 430"/>
                <a:gd name="T28" fmla="*/ 20 w 526"/>
                <a:gd name="T29" fmla="*/ 418 h 430"/>
                <a:gd name="T30" fmla="*/ 498 w 526"/>
                <a:gd name="T31" fmla="*/ 415 h 430"/>
                <a:gd name="T32" fmla="*/ 2 w 526"/>
                <a:gd name="T33" fmla="*/ 389 h 430"/>
                <a:gd name="T34" fmla="*/ 516 w 526"/>
                <a:gd name="T35" fmla="*/ 392 h 430"/>
                <a:gd name="T36" fmla="*/ 8 w 526"/>
                <a:gd name="T37" fmla="*/ 373 h 430"/>
                <a:gd name="T38" fmla="*/ 526 w 526"/>
                <a:gd name="T39" fmla="*/ 361 h 430"/>
                <a:gd name="T40" fmla="*/ 8 w 526"/>
                <a:gd name="T41" fmla="*/ 340 h 430"/>
                <a:gd name="T42" fmla="*/ 526 w 526"/>
                <a:gd name="T43" fmla="*/ 329 h 430"/>
                <a:gd name="T44" fmla="*/ 8 w 526"/>
                <a:gd name="T45" fmla="*/ 308 h 430"/>
                <a:gd name="T46" fmla="*/ 526 w 526"/>
                <a:gd name="T47" fmla="*/ 297 h 430"/>
                <a:gd name="T48" fmla="*/ 8 w 526"/>
                <a:gd name="T49" fmla="*/ 276 h 430"/>
                <a:gd name="T50" fmla="*/ 526 w 526"/>
                <a:gd name="T51" fmla="*/ 265 h 430"/>
                <a:gd name="T52" fmla="*/ 8 w 526"/>
                <a:gd name="T53" fmla="*/ 244 h 430"/>
                <a:gd name="T54" fmla="*/ 526 w 526"/>
                <a:gd name="T55" fmla="*/ 233 h 430"/>
                <a:gd name="T56" fmla="*/ 8 w 526"/>
                <a:gd name="T57" fmla="*/ 212 h 430"/>
                <a:gd name="T58" fmla="*/ 526 w 526"/>
                <a:gd name="T59" fmla="*/ 201 h 430"/>
                <a:gd name="T60" fmla="*/ 8 w 526"/>
                <a:gd name="T61" fmla="*/ 180 h 430"/>
                <a:gd name="T62" fmla="*/ 526 w 526"/>
                <a:gd name="T63" fmla="*/ 169 h 430"/>
                <a:gd name="T64" fmla="*/ 8 w 526"/>
                <a:gd name="T65" fmla="*/ 148 h 430"/>
                <a:gd name="T66" fmla="*/ 526 w 526"/>
                <a:gd name="T67" fmla="*/ 137 h 430"/>
                <a:gd name="T68" fmla="*/ 8 w 526"/>
                <a:gd name="T69" fmla="*/ 116 h 430"/>
                <a:gd name="T70" fmla="*/ 526 w 526"/>
                <a:gd name="T71" fmla="*/ 105 h 430"/>
                <a:gd name="T72" fmla="*/ 8 w 526"/>
                <a:gd name="T73" fmla="*/ 84 h 430"/>
                <a:gd name="T74" fmla="*/ 526 w 526"/>
                <a:gd name="T75" fmla="*/ 73 h 430"/>
                <a:gd name="T76" fmla="*/ 0 w 526"/>
                <a:gd name="T77" fmla="*/ 52 h 430"/>
                <a:gd name="T78" fmla="*/ 0 w 526"/>
                <a:gd name="T79" fmla="*/ 52 h 430"/>
                <a:gd name="T80" fmla="*/ 517 w 526"/>
                <a:gd name="T81" fmla="*/ 42 h 430"/>
                <a:gd name="T82" fmla="*/ 18 w 526"/>
                <a:gd name="T83" fmla="*/ 24 h 430"/>
                <a:gd name="T84" fmla="*/ 501 w 526"/>
                <a:gd name="T85" fmla="*/ 17 h 430"/>
                <a:gd name="T86" fmla="*/ 57 w 526"/>
                <a:gd name="T87" fmla="*/ 8 h 430"/>
                <a:gd name="T88" fmla="*/ 458 w 526"/>
                <a:gd name="T89" fmla="*/ 0 h 430"/>
                <a:gd name="T90" fmla="*/ 426 w 526"/>
                <a:gd name="T91" fmla="*/ 0 h 430"/>
                <a:gd name="T92" fmla="*/ 394 w 526"/>
                <a:gd name="T93" fmla="*/ 0 h 430"/>
                <a:gd name="T94" fmla="*/ 362 w 526"/>
                <a:gd name="T95" fmla="*/ 0 h 430"/>
                <a:gd name="T96" fmla="*/ 330 w 526"/>
                <a:gd name="T97" fmla="*/ 0 h 430"/>
                <a:gd name="T98" fmla="*/ 298 w 526"/>
                <a:gd name="T99" fmla="*/ 0 h 430"/>
                <a:gd name="T100" fmla="*/ 266 w 526"/>
                <a:gd name="T101" fmla="*/ 0 h 430"/>
                <a:gd name="T102" fmla="*/ 234 w 526"/>
                <a:gd name="T103" fmla="*/ 0 h 430"/>
                <a:gd name="T104" fmla="*/ 202 w 526"/>
                <a:gd name="T105" fmla="*/ 0 h 430"/>
                <a:gd name="T106" fmla="*/ 169 w 526"/>
                <a:gd name="T107" fmla="*/ 0 h 430"/>
                <a:gd name="T108" fmla="*/ 137 w 526"/>
                <a:gd name="T109" fmla="*/ 0 h 430"/>
                <a:gd name="T110" fmla="*/ 105 w 526"/>
                <a:gd name="T111" fmla="*/ 0 h 430"/>
                <a:gd name="T112" fmla="*/ 73 w 526"/>
                <a:gd name="T11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6" h="430">
                  <a:moveTo>
                    <a:pt x="474" y="430"/>
                  </a:moveTo>
                  <a:cubicBezTo>
                    <a:pt x="474" y="430"/>
                    <a:pt x="474" y="430"/>
                    <a:pt x="474" y="430"/>
                  </a:cubicBezTo>
                  <a:cubicBezTo>
                    <a:pt x="469" y="430"/>
                    <a:pt x="469" y="430"/>
                    <a:pt x="469" y="430"/>
                  </a:cubicBezTo>
                  <a:cubicBezTo>
                    <a:pt x="469" y="422"/>
                    <a:pt x="469" y="422"/>
                    <a:pt x="469" y="422"/>
                  </a:cubicBezTo>
                  <a:cubicBezTo>
                    <a:pt x="474" y="422"/>
                    <a:pt x="474" y="422"/>
                    <a:pt x="474" y="422"/>
                  </a:cubicBezTo>
                  <a:cubicBezTo>
                    <a:pt x="477" y="422"/>
                    <a:pt x="481" y="421"/>
                    <a:pt x="484" y="420"/>
                  </a:cubicBezTo>
                  <a:cubicBezTo>
                    <a:pt x="486" y="428"/>
                    <a:pt x="486" y="428"/>
                    <a:pt x="486" y="428"/>
                  </a:cubicBezTo>
                  <a:cubicBezTo>
                    <a:pt x="482" y="429"/>
                    <a:pt x="478" y="430"/>
                    <a:pt x="474" y="430"/>
                  </a:cubicBezTo>
                  <a:moveTo>
                    <a:pt x="453" y="430"/>
                  </a:moveTo>
                  <a:cubicBezTo>
                    <a:pt x="437" y="430"/>
                    <a:pt x="437" y="430"/>
                    <a:pt x="437" y="430"/>
                  </a:cubicBezTo>
                  <a:cubicBezTo>
                    <a:pt x="437" y="422"/>
                    <a:pt x="437" y="422"/>
                    <a:pt x="437" y="422"/>
                  </a:cubicBezTo>
                  <a:cubicBezTo>
                    <a:pt x="453" y="422"/>
                    <a:pt x="453" y="422"/>
                    <a:pt x="453" y="422"/>
                  </a:cubicBezTo>
                  <a:cubicBezTo>
                    <a:pt x="453" y="430"/>
                    <a:pt x="453" y="430"/>
                    <a:pt x="453" y="430"/>
                  </a:cubicBezTo>
                  <a:moveTo>
                    <a:pt x="421" y="430"/>
                  </a:moveTo>
                  <a:cubicBezTo>
                    <a:pt x="405" y="430"/>
                    <a:pt x="405" y="430"/>
                    <a:pt x="405" y="430"/>
                  </a:cubicBezTo>
                  <a:cubicBezTo>
                    <a:pt x="405" y="422"/>
                    <a:pt x="405" y="422"/>
                    <a:pt x="405" y="422"/>
                  </a:cubicBezTo>
                  <a:cubicBezTo>
                    <a:pt x="421" y="422"/>
                    <a:pt x="421" y="422"/>
                    <a:pt x="421" y="422"/>
                  </a:cubicBezTo>
                  <a:cubicBezTo>
                    <a:pt x="421" y="430"/>
                    <a:pt x="421" y="430"/>
                    <a:pt x="421" y="430"/>
                  </a:cubicBezTo>
                  <a:moveTo>
                    <a:pt x="389" y="430"/>
                  </a:moveTo>
                  <a:cubicBezTo>
                    <a:pt x="373" y="430"/>
                    <a:pt x="373" y="430"/>
                    <a:pt x="373" y="430"/>
                  </a:cubicBezTo>
                  <a:cubicBezTo>
                    <a:pt x="373" y="422"/>
                    <a:pt x="373" y="422"/>
                    <a:pt x="373" y="422"/>
                  </a:cubicBezTo>
                  <a:cubicBezTo>
                    <a:pt x="389" y="422"/>
                    <a:pt x="389" y="422"/>
                    <a:pt x="389" y="422"/>
                  </a:cubicBezTo>
                  <a:cubicBezTo>
                    <a:pt x="389" y="430"/>
                    <a:pt x="389" y="430"/>
                    <a:pt x="389" y="430"/>
                  </a:cubicBezTo>
                  <a:moveTo>
                    <a:pt x="357" y="430"/>
                  </a:moveTo>
                  <a:cubicBezTo>
                    <a:pt x="341" y="430"/>
                    <a:pt x="341" y="430"/>
                    <a:pt x="341" y="430"/>
                  </a:cubicBezTo>
                  <a:cubicBezTo>
                    <a:pt x="341" y="422"/>
                    <a:pt x="341" y="422"/>
                    <a:pt x="341" y="422"/>
                  </a:cubicBezTo>
                  <a:cubicBezTo>
                    <a:pt x="357" y="422"/>
                    <a:pt x="357" y="422"/>
                    <a:pt x="357" y="422"/>
                  </a:cubicBezTo>
                  <a:cubicBezTo>
                    <a:pt x="357" y="430"/>
                    <a:pt x="357" y="430"/>
                    <a:pt x="357" y="430"/>
                  </a:cubicBezTo>
                  <a:moveTo>
                    <a:pt x="325" y="430"/>
                  </a:moveTo>
                  <a:cubicBezTo>
                    <a:pt x="309" y="430"/>
                    <a:pt x="309" y="430"/>
                    <a:pt x="309" y="430"/>
                  </a:cubicBezTo>
                  <a:cubicBezTo>
                    <a:pt x="309" y="422"/>
                    <a:pt x="309" y="422"/>
                    <a:pt x="309" y="422"/>
                  </a:cubicBezTo>
                  <a:cubicBezTo>
                    <a:pt x="325" y="422"/>
                    <a:pt x="325" y="422"/>
                    <a:pt x="325" y="422"/>
                  </a:cubicBezTo>
                  <a:cubicBezTo>
                    <a:pt x="325" y="430"/>
                    <a:pt x="325" y="430"/>
                    <a:pt x="325" y="430"/>
                  </a:cubicBezTo>
                  <a:moveTo>
                    <a:pt x="293" y="430"/>
                  </a:moveTo>
                  <a:cubicBezTo>
                    <a:pt x="277" y="430"/>
                    <a:pt x="277" y="430"/>
                    <a:pt x="277" y="430"/>
                  </a:cubicBezTo>
                  <a:cubicBezTo>
                    <a:pt x="277" y="422"/>
                    <a:pt x="277" y="422"/>
                    <a:pt x="277" y="422"/>
                  </a:cubicBezTo>
                  <a:cubicBezTo>
                    <a:pt x="293" y="422"/>
                    <a:pt x="293" y="422"/>
                    <a:pt x="293" y="422"/>
                  </a:cubicBezTo>
                  <a:cubicBezTo>
                    <a:pt x="293" y="430"/>
                    <a:pt x="293" y="430"/>
                    <a:pt x="293" y="430"/>
                  </a:cubicBezTo>
                  <a:moveTo>
                    <a:pt x="261" y="430"/>
                  </a:moveTo>
                  <a:cubicBezTo>
                    <a:pt x="245" y="430"/>
                    <a:pt x="245" y="430"/>
                    <a:pt x="245" y="430"/>
                  </a:cubicBezTo>
                  <a:cubicBezTo>
                    <a:pt x="245" y="422"/>
                    <a:pt x="245" y="422"/>
                    <a:pt x="245" y="422"/>
                  </a:cubicBezTo>
                  <a:cubicBezTo>
                    <a:pt x="261" y="422"/>
                    <a:pt x="261" y="422"/>
                    <a:pt x="261" y="422"/>
                  </a:cubicBezTo>
                  <a:cubicBezTo>
                    <a:pt x="261" y="430"/>
                    <a:pt x="261" y="430"/>
                    <a:pt x="261" y="430"/>
                  </a:cubicBezTo>
                  <a:moveTo>
                    <a:pt x="229" y="430"/>
                  </a:moveTo>
                  <a:cubicBezTo>
                    <a:pt x="213" y="430"/>
                    <a:pt x="213" y="430"/>
                    <a:pt x="213" y="430"/>
                  </a:cubicBezTo>
                  <a:cubicBezTo>
                    <a:pt x="213" y="422"/>
                    <a:pt x="213" y="422"/>
                    <a:pt x="213" y="422"/>
                  </a:cubicBezTo>
                  <a:cubicBezTo>
                    <a:pt x="229" y="422"/>
                    <a:pt x="229" y="422"/>
                    <a:pt x="229" y="422"/>
                  </a:cubicBezTo>
                  <a:cubicBezTo>
                    <a:pt x="229" y="430"/>
                    <a:pt x="229" y="430"/>
                    <a:pt x="229" y="430"/>
                  </a:cubicBezTo>
                  <a:moveTo>
                    <a:pt x="196" y="430"/>
                  </a:moveTo>
                  <a:cubicBezTo>
                    <a:pt x="180" y="430"/>
                    <a:pt x="180" y="430"/>
                    <a:pt x="180" y="430"/>
                  </a:cubicBezTo>
                  <a:cubicBezTo>
                    <a:pt x="180" y="422"/>
                    <a:pt x="180" y="422"/>
                    <a:pt x="180" y="422"/>
                  </a:cubicBezTo>
                  <a:cubicBezTo>
                    <a:pt x="196" y="422"/>
                    <a:pt x="196" y="422"/>
                    <a:pt x="196" y="422"/>
                  </a:cubicBezTo>
                  <a:cubicBezTo>
                    <a:pt x="196" y="430"/>
                    <a:pt x="196" y="430"/>
                    <a:pt x="196" y="430"/>
                  </a:cubicBezTo>
                  <a:moveTo>
                    <a:pt x="164" y="430"/>
                  </a:moveTo>
                  <a:cubicBezTo>
                    <a:pt x="148" y="430"/>
                    <a:pt x="148" y="430"/>
                    <a:pt x="148" y="430"/>
                  </a:cubicBezTo>
                  <a:cubicBezTo>
                    <a:pt x="148" y="422"/>
                    <a:pt x="148" y="422"/>
                    <a:pt x="148" y="422"/>
                  </a:cubicBezTo>
                  <a:cubicBezTo>
                    <a:pt x="164" y="422"/>
                    <a:pt x="164" y="422"/>
                    <a:pt x="164" y="422"/>
                  </a:cubicBezTo>
                  <a:cubicBezTo>
                    <a:pt x="164" y="430"/>
                    <a:pt x="164" y="430"/>
                    <a:pt x="164" y="430"/>
                  </a:cubicBezTo>
                  <a:moveTo>
                    <a:pt x="132" y="430"/>
                  </a:moveTo>
                  <a:cubicBezTo>
                    <a:pt x="116" y="430"/>
                    <a:pt x="116" y="430"/>
                    <a:pt x="116" y="430"/>
                  </a:cubicBezTo>
                  <a:cubicBezTo>
                    <a:pt x="116" y="422"/>
                    <a:pt x="116" y="422"/>
                    <a:pt x="116" y="422"/>
                  </a:cubicBezTo>
                  <a:cubicBezTo>
                    <a:pt x="132" y="422"/>
                    <a:pt x="132" y="422"/>
                    <a:pt x="132" y="422"/>
                  </a:cubicBezTo>
                  <a:cubicBezTo>
                    <a:pt x="132" y="430"/>
                    <a:pt x="132" y="430"/>
                    <a:pt x="132" y="430"/>
                  </a:cubicBezTo>
                  <a:moveTo>
                    <a:pt x="100" y="430"/>
                  </a:moveTo>
                  <a:cubicBezTo>
                    <a:pt x="84" y="430"/>
                    <a:pt x="84" y="430"/>
                    <a:pt x="84" y="430"/>
                  </a:cubicBezTo>
                  <a:cubicBezTo>
                    <a:pt x="84" y="422"/>
                    <a:pt x="84" y="422"/>
                    <a:pt x="84" y="422"/>
                  </a:cubicBezTo>
                  <a:cubicBezTo>
                    <a:pt x="100" y="422"/>
                    <a:pt x="100" y="422"/>
                    <a:pt x="100" y="422"/>
                  </a:cubicBezTo>
                  <a:cubicBezTo>
                    <a:pt x="100" y="430"/>
                    <a:pt x="100" y="430"/>
                    <a:pt x="100" y="430"/>
                  </a:cubicBezTo>
                  <a:moveTo>
                    <a:pt x="68" y="430"/>
                  </a:moveTo>
                  <a:cubicBezTo>
                    <a:pt x="52" y="430"/>
                    <a:pt x="52" y="430"/>
                    <a:pt x="52" y="430"/>
                  </a:cubicBezTo>
                  <a:cubicBezTo>
                    <a:pt x="52" y="422"/>
                    <a:pt x="52" y="422"/>
                    <a:pt x="52" y="422"/>
                  </a:cubicBezTo>
                  <a:cubicBezTo>
                    <a:pt x="68" y="422"/>
                    <a:pt x="68" y="422"/>
                    <a:pt x="68" y="422"/>
                  </a:cubicBezTo>
                  <a:cubicBezTo>
                    <a:pt x="68" y="430"/>
                    <a:pt x="68" y="430"/>
                    <a:pt x="68" y="430"/>
                  </a:cubicBezTo>
                  <a:moveTo>
                    <a:pt x="35" y="427"/>
                  </a:moveTo>
                  <a:cubicBezTo>
                    <a:pt x="30" y="425"/>
                    <a:pt x="24" y="422"/>
                    <a:pt x="20" y="418"/>
                  </a:cubicBezTo>
                  <a:cubicBezTo>
                    <a:pt x="25" y="412"/>
                    <a:pt x="25" y="412"/>
                    <a:pt x="25" y="412"/>
                  </a:cubicBezTo>
                  <a:cubicBezTo>
                    <a:pt x="29" y="415"/>
                    <a:pt x="33" y="418"/>
                    <a:pt x="38" y="419"/>
                  </a:cubicBezTo>
                  <a:cubicBezTo>
                    <a:pt x="35" y="427"/>
                    <a:pt x="35" y="427"/>
                    <a:pt x="35" y="427"/>
                  </a:cubicBezTo>
                  <a:moveTo>
                    <a:pt x="502" y="422"/>
                  </a:moveTo>
                  <a:cubicBezTo>
                    <a:pt x="498" y="415"/>
                    <a:pt x="498" y="415"/>
                    <a:pt x="498" y="415"/>
                  </a:cubicBezTo>
                  <a:cubicBezTo>
                    <a:pt x="502" y="412"/>
                    <a:pt x="505" y="409"/>
                    <a:pt x="509" y="405"/>
                  </a:cubicBezTo>
                  <a:cubicBezTo>
                    <a:pt x="515" y="410"/>
                    <a:pt x="515" y="410"/>
                    <a:pt x="515" y="410"/>
                  </a:cubicBezTo>
                  <a:cubicBezTo>
                    <a:pt x="511" y="414"/>
                    <a:pt x="507" y="418"/>
                    <a:pt x="502" y="422"/>
                  </a:cubicBezTo>
                  <a:moveTo>
                    <a:pt x="8" y="405"/>
                  </a:moveTo>
                  <a:cubicBezTo>
                    <a:pt x="5" y="400"/>
                    <a:pt x="3" y="395"/>
                    <a:pt x="2" y="389"/>
                  </a:cubicBezTo>
                  <a:cubicBezTo>
                    <a:pt x="10" y="388"/>
                    <a:pt x="10" y="388"/>
                    <a:pt x="10" y="388"/>
                  </a:cubicBezTo>
                  <a:cubicBezTo>
                    <a:pt x="11" y="392"/>
                    <a:pt x="13" y="397"/>
                    <a:pt x="15" y="401"/>
                  </a:cubicBezTo>
                  <a:cubicBezTo>
                    <a:pt x="8" y="405"/>
                    <a:pt x="8" y="405"/>
                    <a:pt x="8" y="405"/>
                  </a:cubicBezTo>
                  <a:moveTo>
                    <a:pt x="523" y="395"/>
                  </a:moveTo>
                  <a:cubicBezTo>
                    <a:pt x="516" y="392"/>
                    <a:pt x="516" y="392"/>
                    <a:pt x="516" y="392"/>
                  </a:cubicBezTo>
                  <a:cubicBezTo>
                    <a:pt x="517" y="387"/>
                    <a:pt x="518" y="383"/>
                    <a:pt x="518" y="378"/>
                  </a:cubicBezTo>
                  <a:cubicBezTo>
                    <a:pt x="526" y="377"/>
                    <a:pt x="526" y="377"/>
                    <a:pt x="526" y="377"/>
                  </a:cubicBezTo>
                  <a:cubicBezTo>
                    <a:pt x="526" y="378"/>
                    <a:pt x="526" y="378"/>
                    <a:pt x="526" y="378"/>
                  </a:cubicBezTo>
                  <a:cubicBezTo>
                    <a:pt x="526" y="384"/>
                    <a:pt x="525" y="389"/>
                    <a:pt x="523" y="395"/>
                  </a:cubicBezTo>
                  <a:moveTo>
                    <a:pt x="8" y="373"/>
                  </a:moveTo>
                  <a:cubicBezTo>
                    <a:pt x="0" y="373"/>
                    <a:pt x="0" y="373"/>
                    <a:pt x="0" y="373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8" y="356"/>
                    <a:pt x="8" y="356"/>
                    <a:pt x="8" y="356"/>
                  </a:cubicBezTo>
                  <a:cubicBezTo>
                    <a:pt x="8" y="373"/>
                    <a:pt x="8" y="373"/>
                    <a:pt x="8" y="373"/>
                  </a:cubicBezTo>
                  <a:moveTo>
                    <a:pt x="526" y="361"/>
                  </a:moveTo>
                  <a:cubicBezTo>
                    <a:pt x="518" y="361"/>
                    <a:pt x="518" y="361"/>
                    <a:pt x="518" y="361"/>
                  </a:cubicBezTo>
                  <a:cubicBezTo>
                    <a:pt x="518" y="345"/>
                    <a:pt x="518" y="345"/>
                    <a:pt x="518" y="345"/>
                  </a:cubicBezTo>
                  <a:cubicBezTo>
                    <a:pt x="526" y="345"/>
                    <a:pt x="526" y="345"/>
                    <a:pt x="526" y="345"/>
                  </a:cubicBezTo>
                  <a:cubicBezTo>
                    <a:pt x="526" y="361"/>
                    <a:pt x="526" y="361"/>
                    <a:pt x="526" y="361"/>
                  </a:cubicBezTo>
                  <a:moveTo>
                    <a:pt x="8" y="340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40"/>
                    <a:pt x="8" y="340"/>
                    <a:pt x="8" y="340"/>
                  </a:cubicBezTo>
                  <a:moveTo>
                    <a:pt x="526" y="329"/>
                  </a:moveTo>
                  <a:cubicBezTo>
                    <a:pt x="518" y="329"/>
                    <a:pt x="518" y="329"/>
                    <a:pt x="518" y="329"/>
                  </a:cubicBezTo>
                  <a:cubicBezTo>
                    <a:pt x="518" y="313"/>
                    <a:pt x="518" y="313"/>
                    <a:pt x="518" y="313"/>
                  </a:cubicBezTo>
                  <a:cubicBezTo>
                    <a:pt x="526" y="313"/>
                    <a:pt x="526" y="313"/>
                    <a:pt x="526" y="313"/>
                  </a:cubicBezTo>
                  <a:cubicBezTo>
                    <a:pt x="526" y="329"/>
                    <a:pt x="526" y="329"/>
                    <a:pt x="526" y="329"/>
                  </a:cubicBezTo>
                  <a:moveTo>
                    <a:pt x="8" y="308"/>
                  </a:moveTo>
                  <a:cubicBezTo>
                    <a:pt x="0" y="308"/>
                    <a:pt x="0" y="308"/>
                    <a:pt x="0" y="308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8" y="292"/>
                    <a:pt x="8" y="292"/>
                    <a:pt x="8" y="292"/>
                  </a:cubicBezTo>
                  <a:cubicBezTo>
                    <a:pt x="8" y="308"/>
                    <a:pt x="8" y="308"/>
                    <a:pt x="8" y="308"/>
                  </a:cubicBezTo>
                  <a:moveTo>
                    <a:pt x="526" y="297"/>
                  </a:moveTo>
                  <a:cubicBezTo>
                    <a:pt x="518" y="297"/>
                    <a:pt x="518" y="297"/>
                    <a:pt x="518" y="297"/>
                  </a:cubicBezTo>
                  <a:cubicBezTo>
                    <a:pt x="518" y="281"/>
                    <a:pt x="518" y="281"/>
                    <a:pt x="518" y="281"/>
                  </a:cubicBezTo>
                  <a:cubicBezTo>
                    <a:pt x="526" y="281"/>
                    <a:pt x="526" y="281"/>
                    <a:pt x="526" y="281"/>
                  </a:cubicBezTo>
                  <a:cubicBezTo>
                    <a:pt x="526" y="297"/>
                    <a:pt x="526" y="297"/>
                    <a:pt x="526" y="297"/>
                  </a:cubicBezTo>
                  <a:moveTo>
                    <a:pt x="8" y="276"/>
                  </a:moveTo>
                  <a:cubicBezTo>
                    <a:pt x="0" y="276"/>
                    <a:pt x="0" y="276"/>
                    <a:pt x="0" y="276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8" y="260"/>
                    <a:pt x="8" y="260"/>
                    <a:pt x="8" y="260"/>
                  </a:cubicBezTo>
                  <a:cubicBezTo>
                    <a:pt x="8" y="276"/>
                    <a:pt x="8" y="276"/>
                    <a:pt x="8" y="276"/>
                  </a:cubicBezTo>
                  <a:moveTo>
                    <a:pt x="526" y="265"/>
                  </a:moveTo>
                  <a:cubicBezTo>
                    <a:pt x="518" y="265"/>
                    <a:pt x="518" y="265"/>
                    <a:pt x="518" y="265"/>
                  </a:cubicBezTo>
                  <a:cubicBezTo>
                    <a:pt x="518" y="249"/>
                    <a:pt x="518" y="249"/>
                    <a:pt x="518" y="249"/>
                  </a:cubicBezTo>
                  <a:cubicBezTo>
                    <a:pt x="526" y="249"/>
                    <a:pt x="526" y="249"/>
                    <a:pt x="526" y="249"/>
                  </a:cubicBezTo>
                  <a:cubicBezTo>
                    <a:pt x="526" y="265"/>
                    <a:pt x="526" y="265"/>
                    <a:pt x="526" y="265"/>
                  </a:cubicBezTo>
                  <a:moveTo>
                    <a:pt x="8" y="244"/>
                  </a:moveTo>
                  <a:cubicBezTo>
                    <a:pt x="0" y="244"/>
                    <a:pt x="0" y="244"/>
                    <a:pt x="0" y="244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8" y="228"/>
                    <a:pt x="8" y="228"/>
                    <a:pt x="8" y="228"/>
                  </a:cubicBezTo>
                  <a:cubicBezTo>
                    <a:pt x="8" y="244"/>
                    <a:pt x="8" y="244"/>
                    <a:pt x="8" y="244"/>
                  </a:cubicBezTo>
                  <a:moveTo>
                    <a:pt x="526" y="233"/>
                  </a:moveTo>
                  <a:cubicBezTo>
                    <a:pt x="518" y="233"/>
                    <a:pt x="518" y="233"/>
                    <a:pt x="518" y="233"/>
                  </a:cubicBezTo>
                  <a:cubicBezTo>
                    <a:pt x="518" y="217"/>
                    <a:pt x="518" y="217"/>
                    <a:pt x="518" y="217"/>
                  </a:cubicBezTo>
                  <a:cubicBezTo>
                    <a:pt x="526" y="217"/>
                    <a:pt x="526" y="217"/>
                    <a:pt x="526" y="217"/>
                  </a:cubicBezTo>
                  <a:cubicBezTo>
                    <a:pt x="526" y="233"/>
                    <a:pt x="526" y="233"/>
                    <a:pt x="526" y="233"/>
                  </a:cubicBezTo>
                  <a:moveTo>
                    <a:pt x="8" y="212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12"/>
                    <a:pt x="8" y="212"/>
                    <a:pt x="8" y="212"/>
                  </a:cubicBezTo>
                  <a:moveTo>
                    <a:pt x="526" y="201"/>
                  </a:moveTo>
                  <a:cubicBezTo>
                    <a:pt x="518" y="201"/>
                    <a:pt x="518" y="201"/>
                    <a:pt x="518" y="201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26" y="185"/>
                    <a:pt x="526" y="185"/>
                    <a:pt x="526" y="185"/>
                  </a:cubicBezTo>
                  <a:cubicBezTo>
                    <a:pt x="526" y="201"/>
                    <a:pt x="526" y="201"/>
                    <a:pt x="526" y="201"/>
                  </a:cubicBezTo>
                  <a:moveTo>
                    <a:pt x="8" y="180"/>
                  </a:moveTo>
                  <a:cubicBezTo>
                    <a:pt x="0" y="180"/>
                    <a:pt x="0" y="180"/>
                    <a:pt x="0" y="180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80"/>
                    <a:pt x="8" y="180"/>
                    <a:pt x="8" y="180"/>
                  </a:cubicBezTo>
                  <a:moveTo>
                    <a:pt x="526" y="169"/>
                  </a:moveTo>
                  <a:cubicBezTo>
                    <a:pt x="518" y="169"/>
                    <a:pt x="518" y="169"/>
                    <a:pt x="518" y="169"/>
                  </a:cubicBezTo>
                  <a:cubicBezTo>
                    <a:pt x="518" y="153"/>
                    <a:pt x="518" y="153"/>
                    <a:pt x="518" y="153"/>
                  </a:cubicBezTo>
                  <a:cubicBezTo>
                    <a:pt x="526" y="153"/>
                    <a:pt x="526" y="153"/>
                    <a:pt x="526" y="153"/>
                  </a:cubicBezTo>
                  <a:cubicBezTo>
                    <a:pt x="526" y="169"/>
                    <a:pt x="526" y="169"/>
                    <a:pt x="526" y="169"/>
                  </a:cubicBezTo>
                  <a:moveTo>
                    <a:pt x="8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8" y="148"/>
                    <a:pt x="8" y="148"/>
                    <a:pt x="8" y="148"/>
                  </a:cubicBezTo>
                  <a:moveTo>
                    <a:pt x="526" y="137"/>
                  </a:moveTo>
                  <a:cubicBezTo>
                    <a:pt x="518" y="137"/>
                    <a:pt x="518" y="137"/>
                    <a:pt x="518" y="137"/>
                  </a:cubicBezTo>
                  <a:cubicBezTo>
                    <a:pt x="518" y="121"/>
                    <a:pt x="518" y="121"/>
                    <a:pt x="518" y="121"/>
                  </a:cubicBezTo>
                  <a:cubicBezTo>
                    <a:pt x="526" y="121"/>
                    <a:pt x="526" y="121"/>
                    <a:pt x="526" y="121"/>
                  </a:cubicBezTo>
                  <a:cubicBezTo>
                    <a:pt x="526" y="137"/>
                    <a:pt x="526" y="137"/>
                    <a:pt x="526" y="137"/>
                  </a:cubicBezTo>
                  <a:moveTo>
                    <a:pt x="8" y="116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8" y="116"/>
                    <a:pt x="8" y="116"/>
                    <a:pt x="8" y="116"/>
                  </a:cubicBezTo>
                  <a:moveTo>
                    <a:pt x="526" y="105"/>
                  </a:moveTo>
                  <a:cubicBezTo>
                    <a:pt x="518" y="105"/>
                    <a:pt x="518" y="105"/>
                    <a:pt x="518" y="105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26" y="89"/>
                    <a:pt x="526" y="89"/>
                    <a:pt x="526" y="89"/>
                  </a:cubicBezTo>
                  <a:cubicBezTo>
                    <a:pt x="526" y="105"/>
                    <a:pt x="526" y="105"/>
                    <a:pt x="526" y="105"/>
                  </a:cubicBezTo>
                  <a:moveTo>
                    <a:pt x="8" y="84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84"/>
                    <a:pt x="8" y="84"/>
                    <a:pt x="8" y="84"/>
                  </a:cubicBezTo>
                  <a:moveTo>
                    <a:pt x="526" y="73"/>
                  </a:moveTo>
                  <a:cubicBezTo>
                    <a:pt x="518" y="73"/>
                    <a:pt x="518" y="73"/>
                    <a:pt x="518" y="73"/>
                  </a:cubicBezTo>
                  <a:cubicBezTo>
                    <a:pt x="518" y="57"/>
                    <a:pt x="518" y="57"/>
                    <a:pt x="518" y="57"/>
                  </a:cubicBezTo>
                  <a:cubicBezTo>
                    <a:pt x="526" y="57"/>
                    <a:pt x="526" y="57"/>
                    <a:pt x="526" y="57"/>
                  </a:cubicBezTo>
                  <a:cubicBezTo>
                    <a:pt x="526" y="73"/>
                    <a:pt x="526" y="73"/>
                    <a:pt x="526" y="73"/>
                  </a:cubicBezTo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46"/>
                    <a:pt x="1" y="40"/>
                    <a:pt x="3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9" y="42"/>
                    <a:pt x="8" y="47"/>
                    <a:pt x="8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517" y="42"/>
                  </a:moveTo>
                  <a:cubicBezTo>
                    <a:pt x="516" y="37"/>
                    <a:pt x="514" y="32"/>
                    <a:pt x="511" y="28"/>
                  </a:cubicBezTo>
                  <a:cubicBezTo>
                    <a:pt x="518" y="24"/>
                    <a:pt x="518" y="24"/>
                    <a:pt x="518" y="24"/>
                  </a:cubicBezTo>
                  <a:cubicBezTo>
                    <a:pt x="521" y="29"/>
                    <a:pt x="523" y="34"/>
                    <a:pt x="525" y="40"/>
                  </a:cubicBezTo>
                  <a:cubicBezTo>
                    <a:pt x="517" y="42"/>
                    <a:pt x="517" y="42"/>
                    <a:pt x="517" y="42"/>
                  </a:cubicBezTo>
                  <a:moveTo>
                    <a:pt x="18" y="24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5" y="15"/>
                    <a:pt x="19" y="11"/>
                    <a:pt x="24" y="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5" y="17"/>
                    <a:pt x="21" y="20"/>
                    <a:pt x="18" y="24"/>
                  </a:cubicBezTo>
                  <a:moveTo>
                    <a:pt x="501" y="17"/>
                  </a:moveTo>
                  <a:cubicBezTo>
                    <a:pt x="498" y="14"/>
                    <a:pt x="493" y="12"/>
                    <a:pt x="489" y="10"/>
                  </a:cubicBezTo>
                  <a:cubicBezTo>
                    <a:pt x="491" y="3"/>
                    <a:pt x="491" y="3"/>
                    <a:pt x="491" y="3"/>
                  </a:cubicBezTo>
                  <a:cubicBezTo>
                    <a:pt x="497" y="4"/>
                    <a:pt x="502" y="7"/>
                    <a:pt x="506" y="11"/>
                  </a:cubicBezTo>
                  <a:cubicBezTo>
                    <a:pt x="501" y="17"/>
                    <a:pt x="501" y="17"/>
                    <a:pt x="501" y="17"/>
                  </a:cubicBezTo>
                  <a:moveTo>
                    <a:pt x="42" y="9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4" y="0"/>
                    <a:pt x="48" y="0"/>
                    <a:pt x="5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49" y="8"/>
                    <a:pt x="45" y="8"/>
                    <a:pt x="42" y="9"/>
                  </a:cubicBezTo>
                  <a:moveTo>
                    <a:pt x="474" y="8"/>
                  </a:moveTo>
                  <a:cubicBezTo>
                    <a:pt x="458" y="8"/>
                    <a:pt x="458" y="8"/>
                    <a:pt x="458" y="8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74" y="8"/>
                    <a:pt x="474" y="8"/>
                    <a:pt x="474" y="8"/>
                  </a:cubicBezTo>
                  <a:moveTo>
                    <a:pt x="442" y="8"/>
                  </a:moveTo>
                  <a:cubicBezTo>
                    <a:pt x="426" y="8"/>
                    <a:pt x="426" y="8"/>
                    <a:pt x="426" y="8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42" y="0"/>
                    <a:pt x="442" y="0"/>
                    <a:pt x="442" y="0"/>
                  </a:cubicBezTo>
                  <a:cubicBezTo>
                    <a:pt x="442" y="8"/>
                    <a:pt x="442" y="8"/>
                    <a:pt x="442" y="8"/>
                  </a:cubicBezTo>
                  <a:moveTo>
                    <a:pt x="410" y="8"/>
                  </a:moveTo>
                  <a:cubicBezTo>
                    <a:pt x="394" y="8"/>
                    <a:pt x="394" y="8"/>
                    <a:pt x="394" y="8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410" y="8"/>
                    <a:pt x="410" y="8"/>
                    <a:pt x="410" y="8"/>
                  </a:cubicBezTo>
                  <a:moveTo>
                    <a:pt x="378" y="8"/>
                  </a:moveTo>
                  <a:cubicBezTo>
                    <a:pt x="362" y="8"/>
                    <a:pt x="362" y="8"/>
                    <a:pt x="362" y="8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378" y="8"/>
                    <a:pt x="378" y="8"/>
                    <a:pt x="378" y="8"/>
                  </a:cubicBezTo>
                  <a:moveTo>
                    <a:pt x="346" y="8"/>
                  </a:moveTo>
                  <a:cubicBezTo>
                    <a:pt x="330" y="8"/>
                    <a:pt x="330" y="8"/>
                    <a:pt x="330" y="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6" y="8"/>
                    <a:pt x="346" y="8"/>
                    <a:pt x="346" y="8"/>
                  </a:cubicBezTo>
                  <a:moveTo>
                    <a:pt x="314" y="8"/>
                  </a:moveTo>
                  <a:cubicBezTo>
                    <a:pt x="298" y="8"/>
                    <a:pt x="298" y="8"/>
                    <a:pt x="298" y="8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314" y="8"/>
                    <a:pt x="314" y="8"/>
                    <a:pt x="314" y="8"/>
                  </a:cubicBezTo>
                  <a:moveTo>
                    <a:pt x="282" y="8"/>
                  </a:moveTo>
                  <a:cubicBezTo>
                    <a:pt x="266" y="8"/>
                    <a:pt x="266" y="8"/>
                    <a:pt x="266" y="8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2" y="8"/>
                    <a:pt x="282" y="8"/>
                    <a:pt x="282" y="8"/>
                  </a:cubicBezTo>
                  <a:moveTo>
                    <a:pt x="250" y="8"/>
                  </a:moveTo>
                  <a:cubicBezTo>
                    <a:pt x="234" y="8"/>
                    <a:pt x="234" y="8"/>
                    <a:pt x="234" y="8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0" y="8"/>
                    <a:pt x="250" y="8"/>
                    <a:pt x="250" y="8"/>
                  </a:cubicBezTo>
                  <a:moveTo>
                    <a:pt x="218" y="8"/>
                  </a:moveTo>
                  <a:cubicBezTo>
                    <a:pt x="202" y="8"/>
                    <a:pt x="202" y="8"/>
                    <a:pt x="202" y="8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8" y="8"/>
                    <a:pt x="218" y="8"/>
                    <a:pt x="218" y="8"/>
                  </a:cubicBezTo>
                  <a:moveTo>
                    <a:pt x="185" y="8"/>
                  </a:moveTo>
                  <a:cubicBezTo>
                    <a:pt x="169" y="8"/>
                    <a:pt x="169" y="8"/>
                    <a:pt x="169" y="8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8"/>
                    <a:pt x="185" y="8"/>
                    <a:pt x="185" y="8"/>
                  </a:cubicBezTo>
                  <a:moveTo>
                    <a:pt x="153" y="8"/>
                  </a:moveTo>
                  <a:cubicBezTo>
                    <a:pt x="137" y="8"/>
                    <a:pt x="137" y="8"/>
                    <a:pt x="137" y="8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8"/>
                    <a:pt x="153" y="8"/>
                    <a:pt x="153" y="8"/>
                  </a:cubicBezTo>
                  <a:moveTo>
                    <a:pt x="121" y="8"/>
                  </a:moveTo>
                  <a:cubicBezTo>
                    <a:pt x="105" y="8"/>
                    <a:pt x="105" y="8"/>
                    <a:pt x="105" y="8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8"/>
                    <a:pt x="121" y="8"/>
                    <a:pt x="121" y="8"/>
                  </a:cubicBezTo>
                  <a:moveTo>
                    <a:pt x="89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8"/>
                    <a:pt x="89" y="8"/>
                    <a:pt x="89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7" name="Freeform 8"/>
            <p:cNvSpPr>
              <a:spLocks noEditPoints="1"/>
            </p:cNvSpPr>
            <p:nvPr/>
          </p:nvSpPr>
          <p:spPr bwMode="auto">
            <a:xfrm>
              <a:off x="3299014" y="1827424"/>
              <a:ext cx="1530616" cy="1253331"/>
            </a:xfrm>
            <a:custGeom>
              <a:avLst/>
              <a:gdLst>
                <a:gd name="T0" fmla="*/ 484 w 525"/>
                <a:gd name="T1" fmla="*/ 421 h 430"/>
                <a:gd name="T2" fmla="*/ 436 w 525"/>
                <a:gd name="T3" fmla="*/ 422 h 430"/>
                <a:gd name="T4" fmla="*/ 404 w 525"/>
                <a:gd name="T5" fmla="*/ 422 h 430"/>
                <a:gd name="T6" fmla="*/ 372 w 525"/>
                <a:gd name="T7" fmla="*/ 422 h 430"/>
                <a:gd name="T8" fmla="*/ 340 w 525"/>
                <a:gd name="T9" fmla="*/ 422 h 430"/>
                <a:gd name="T10" fmla="*/ 308 w 525"/>
                <a:gd name="T11" fmla="*/ 422 h 430"/>
                <a:gd name="T12" fmla="*/ 276 w 525"/>
                <a:gd name="T13" fmla="*/ 422 h 430"/>
                <a:gd name="T14" fmla="*/ 244 w 525"/>
                <a:gd name="T15" fmla="*/ 422 h 430"/>
                <a:gd name="T16" fmla="*/ 212 w 525"/>
                <a:gd name="T17" fmla="*/ 422 h 430"/>
                <a:gd name="T18" fmla="*/ 180 w 525"/>
                <a:gd name="T19" fmla="*/ 422 h 430"/>
                <a:gd name="T20" fmla="*/ 148 w 525"/>
                <a:gd name="T21" fmla="*/ 422 h 430"/>
                <a:gd name="T22" fmla="*/ 116 w 525"/>
                <a:gd name="T23" fmla="*/ 422 h 430"/>
                <a:gd name="T24" fmla="*/ 83 w 525"/>
                <a:gd name="T25" fmla="*/ 422 h 430"/>
                <a:gd name="T26" fmla="*/ 51 w 525"/>
                <a:gd name="T27" fmla="*/ 422 h 430"/>
                <a:gd name="T28" fmla="*/ 24 w 525"/>
                <a:gd name="T29" fmla="*/ 412 h 430"/>
                <a:gd name="T30" fmla="*/ 508 w 525"/>
                <a:gd name="T31" fmla="*/ 405 h 430"/>
                <a:gd name="T32" fmla="*/ 9 w 525"/>
                <a:gd name="T33" fmla="*/ 388 h 430"/>
                <a:gd name="T34" fmla="*/ 517 w 525"/>
                <a:gd name="T35" fmla="*/ 378 h 430"/>
                <a:gd name="T36" fmla="*/ 0 w 525"/>
                <a:gd name="T37" fmla="*/ 373 h 430"/>
                <a:gd name="T38" fmla="*/ 517 w 525"/>
                <a:gd name="T39" fmla="*/ 362 h 430"/>
                <a:gd name="T40" fmla="*/ 0 w 525"/>
                <a:gd name="T41" fmla="*/ 341 h 430"/>
                <a:gd name="T42" fmla="*/ 517 w 525"/>
                <a:gd name="T43" fmla="*/ 330 h 430"/>
                <a:gd name="T44" fmla="*/ 0 w 525"/>
                <a:gd name="T45" fmla="*/ 309 h 430"/>
                <a:gd name="T46" fmla="*/ 517 w 525"/>
                <a:gd name="T47" fmla="*/ 298 h 430"/>
                <a:gd name="T48" fmla="*/ 0 w 525"/>
                <a:gd name="T49" fmla="*/ 277 h 430"/>
                <a:gd name="T50" fmla="*/ 517 w 525"/>
                <a:gd name="T51" fmla="*/ 265 h 430"/>
                <a:gd name="T52" fmla="*/ 0 w 525"/>
                <a:gd name="T53" fmla="*/ 244 h 430"/>
                <a:gd name="T54" fmla="*/ 517 w 525"/>
                <a:gd name="T55" fmla="*/ 233 h 430"/>
                <a:gd name="T56" fmla="*/ 0 w 525"/>
                <a:gd name="T57" fmla="*/ 212 h 430"/>
                <a:gd name="T58" fmla="*/ 517 w 525"/>
                <a:gd name="T59" fmla="*/ 201 h 430"/>
                <a:gd name="T60" fmla="*/ 0 w 525"/>
                <a:gd name="T61" fmla="*/ 180 h 430"/>
                <a:gd name="T62" fmla="*/ 517 w 525"/>
                <a:gd name="T63" fmla="*/ 169 h 430"/>
                <a:gd name="T64" fmla="*/ 0 w 525"/>
                <a:gd name="T65" fmla="*/ 148 h 430"/>
                <a:gd name="T66" fmla="*/ 517 w 525"/>
                <a:gd name="T67" fmla="*/ 137 h 430"/>
                <a:gd name="T68" fmla="*/ 0 w 525"/>
                <a:gd name="T69" fmla="*/ 116 h 430"/>
                <a:gd name="T70" fmla="*/ 517 w 525"/>
                <a:gd name="T71" fmla="*/ 105 h 430"/>
                <a:gd name="T72" fmla="*/ 0 w 525"/>
                <a:gd name="T73" fmla="*/ 84 h 430"/>
                <a:gd name="T74" fmla="*/ 517 w 525"/>
                <a:gd name="T75" fmla="*/ 73 h 430"/>
                <a:gd name="T76" fmla="*/ 0 w 525"/>
                <a:gd name="T77" fmla="*/ 52 h 430"/>
                <a:gd name="T78" fmla="*/ 516 w 525"/>
                <a:gd name="T79" fmla="*/ 42 h 430"/>
                <a:gd name="T80" fmla="*/ 17 w 525"/>
                <a:gd name="T81" fmla="*/ 25 h 430"/>
                <a:gd name="T82" fmla="*/ 501 w 525"/>
                <a:gd name="T83" fmla="*/ 17 h 430"/>
                <a:gd name="T84" fmla="*/ 41 w 525"/>
                <a:gd name="T85" fmla="*/ 9 h 430"/>
                <a:gd name="T86" fmla="*/ 52 w 525"/>
                <a:gd name="T87" fmla="*/ 8 h 430"/>
                <a:gd name="T88" fmla="*/ 473 w 525"/>
                <a:gd name="T89" fmla="*/ 0 h 430"/>
                <a:gd name="T90" fmla="*/ 441 w 525"/>
                <a:gd name="T91" fmla="*/ 0 h 430"/>
                <a:gd name="T92" fmla="*/ 409 w 525"/>
                <a:gd name="T93" fmla="*/ 0 h 430"/>
                <a:gd name="T94" fmla="*/ 377 w 525"/>
                <a:gd name="T95" fmla="*/ 0 h 430"/>
                <a:gd name="T96" fmla="*/ 345 w 525"/>
                <a:gd name="T97" fmla="*/ 0 h 430"/>
                <a:gd name="T98" fmla="*/ 313 w 525"/>
                <a:gd name="T99" fmla="*/ 0 h 430"/>
                <a:gd name="T100" fmla="*/ 281 w 525"/>
                <a:gd name="T101" fmla="*/ 0 h 430"/>
                <a:gd name="T102" fmla="*/ 249 w 525"/>
                <a:gd name="T103" fmla="*/ 0 h 430"/>
                <a:gd name="T104" fmla="*/ 217 w 525"/>
                <a:gd name="T105" fmla="*/ 0 h 430"/>
                <a:gd name="T106" fmla="*/ 185 w 525"/>
                <a:gd name="T107" fmla="*/ 0 h 430"/>
                <a:gd name="T108" fmla="*/ 153 w 525"/>
                <a:gd name="T109" fmla="*/ 0 h 430"/>
                <a:gd name="T110" fmla="*/ 121 w 525"/>
                <a:gd name="T111" fmla="*/ 0 h 430"/>
                <a:gd name="T112" fmla="*/ 89 w 525"/>
                <a:gd name="T11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5" h="430">
                  <a:moveTo>
                    <a:pt x="473" y="430"/>
                  </a:moveTo>
                  <a:cubicBezTo>
                    <a:pt x="469" y="430"/>
                    <a:pt x="469" y="430"/>
                    <a:pt x="469" y="430"/>
                  </a:cubicBezTo>
                  <a:cubicBezTo>
                    <a:pt x="469" y="422"/>
                    <a:pt x="469" y="422"/>
                    <a:pt x="469" y="422"/>
                  </a:cubicBezTo>
                  <a:cubicBezTo>
                    <a:pt x="473" y="422"/>
                    <a:pt x="473" y="422"/>
                    <a:pt x="473" y="422"/>
                  </a:cubicBezTo>
                  <a:cubicBezTo>
                    <a:pt x="477" y="422"/>
                    <a:pt x="480" y="422"/>
                    <a:pt x="484" y="421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1" y="429"/>
                    <a:pt x="477" y="430"/>
                    <a:pt x="473" y="430"/>
                  </a:cubicBezTo>
                  <a:moveTo>
                    <a:pt x="452" y="430"/>
                  </a:moveTo>
                  <a:cubicBezTo>
                    <a:pt x="436" y="430"/>
                    <a:pt x="436" y="430"/>
                    <a:pt x="436" y="430"/>
                  </a:cubicBezTo>
                  <a:cubicBezTo>
                    <a:pt x="436" y="422"/>
                    <a:pt x="436" y="422"/>
                    <a:pt x="436" y="422"/>
                  </a:cubicBezTo>
                  <a:cubicBezTo>
                    <a:pt x="452" y="422"/>
                    <a:pt x="452" y="422"/>
                    <a:pt x="452" y="422"/>
                  </a:cubicBezTo>
                  <a:cubicBezTo>
                    <a:pt x="452" y="430"/>
                    <a:pt x="452" y="430"/>
                    <a:pt x="452" y="430"/>
                  </a:cubicBezTo>
                  <a:moveTo>
                    <a:pt x="420" y="430"/>
                  </a:moveTo>
                  <a:cubicBezTo>
                    <a:pt x="404" y="430"/>
                    <a:pt x="404" y="430"/>
                    <a:pt x="404" y="430"/>
                  </a:cubicBezTo>
                  <a:cubicBezTo>
                    <a:pt x="404" y="422"/>
                    <a:pt x="404" y="422"/>
                    <a:pt x="404" y="422"/>
                  </a:cubicBezTo>
                  <a:cubicBezTo>
                    <a:pt x="420" y="422"/>
                    <a:pt x="420" y="422"/>
                    <a:pt x="420" y="422"/>
                  </a:cubicBezTo>
                  <a:cubicBezTo>
                    <a:pt x="420" y="430"/>
                    <a:pt x="420" y="430"/>
                    <a:pt x="420" y="430"/>
                  </a:cubicBezTo>
                  <a:moveTo>
                    <a:pt x="388" y="430"/>
                  </a:moveTo>
                  <a:cubicBezTo>
                    <a:pt x="372" y="430"/>
                    <a:pt x="372" y="430"/>
                    <a:pt x="372" y="430"/>
                  </a:cubicBezTo>
                  <a:cubicBezTo>
                    <a:pt x="372" y="422"/>
                    <a:pt x="372" y="422"/>
                    <a:pt x="372" y="422"/>
                  </a:cubicBezTo>
                  <a:cubicBezTo>
                    <a:pt x="388" y="422"/>
                    <a:pt x="388" y="422"/>
                    <a:pt x="388" y="422"/>
                  </a:cubicBezTo>
                  <a:cubicBezTo>
                    <a:pt x="388" y="430"/>
                    <a:pt x="388" y="430"/>
                    <a:pt x="388" y="430"/>
                  </a:cubicBezTo>
                  <a:moveTo>
                    <a:pt x="356" y="430"/>
                  </a:moveTo>
                  <a:cubicBezTo>
                    <a:pt x="340" y="430"/>
                    <a:pt x="340" y="430"/>
                    <a:pt x="340" y="430"/>
                  </a:cubicBezTo>
                  <a:cubicBezTo>
                    <a:pt x="340" y="422"/>
                    <a:pt x="340" y="422"/>
                    <a:pt x="340" y="422"/>
                  </a:cubicBezTo>
                  <a:cubicBezTo>
                    <a:pt x="356" y="422"/>
                    <a:pt x="356" y="422"/>
                    <a:pt x="356" y="422"/>
                  </a:cubicBezTo>
                  <a:cubicBezTo>
                    <a:pt x="356" y="430"/>
                    <a:pt x="356" y="430"/>
                    <a:pt x="356" y="430"/>
                  </a:cubicBezTo>
                  <a:moveTo>
                    <a:pt x="324" y="430"/>
                  </a:moveTo>
                  <a:cubicBezTo>
                    <a:pt x="308" y="430"/>
                    <a:pt x="308" y="430"/>
                    <a:pt x="308" y="430"/>
                  </a:cubicBezTo>
                  <a:cubicBezTo>
                    <a:pt x="308" y="422"/>
                    <a:pt x="308" y="422"/>
                    <a:pt x="308" y="422"/>
                  </a:cubicBezTo>
                  <a:cubicBezTo>
                    <a:pt x="324" y="422"/>
                    <a:pt x="324" y="422"/>
                    <a:pt x="324" y="422"/>
                  </a:cubicBezTo>
                  <a:cubicBezTo>
                    <a:pt x="324" y="430"/>
                    <a:pt x="324" y="430"/>
                    <a:pt x="324" y="430"/>
                  </a:cubicBezTo>
                  <a:moveTo>
                    <a:pt x="292" y="430"/>
                  </a:moveTo>
                  <a:cubicBezTo>
                    <a:pt x="276" y="430"/>
                    <a:pt x="276" y="430"/>
                    <a:pt x="276" y="430"/>
                  </a:cubicBezTo>
                  <a:cubicBezTo>
                    <a:pt x="276" y="422"/>
                    <a:pt x="276" y="422"/>
                    <a:pt x="276" y="422"/>
                  </a:cubicBezTo>
                  <a:cubicBezTo>
                    <a:pt x="292" y="422"/>
                    <a:pt x="292" y="422"/>
                    <a:pt x="292" y="422"/>
                  </a:cubicBezTo>
                  <a:cubicBezTo>
                    <a:pt x="292" y="430"/>
                    <a:pt x="292" y="430"/>
                    <a:pt x="292" y="430"/>
                  </a:cubicBezTo>
                  <a:moveTo>
                    <a:pt x="260" y="430"/>
                  </a:moveTo>
                  <a:cubicBezTo>
                    <a:pt x="244" y="430"/>
                    <a:pt x="244" y="430"/>
                    <a:pt x="244" y="430"/>
                  </a:cubicBezTo>
                  <a:cubicBezTo>
                    <a:pt x="244" y="422"/>
                    <a:pt x="244" y="422"/>
                    <a:pt x="244" y="422"/>
                  </a:cubicBezTo>
                  <a:cubicBezTo>
                    <a:pt x="260" y="422"/>
                    <a:pt x="260" y="422"/>
                    <a:pt x="260" y="422"/>
                  </a:cubicBezTo>
                  <a:cubicBezTo>
                    <a:pt x="260" y="430"/>
                    <a:pt x="260" y="430"/>
                    <a:pt x="260" y="430"/>
                  </a:cubicBezTo>
                  <a:moveTo>
                    <a:pt x="228" y="430"/>
                  </a:moveTo>
                  <a:cubicBezTo>
                    <a:pt x="212" y="430"/>
                    <a:pt x="212" y="430"/>
                    <a:pt x="212" y="430"/>
                  </a:cubicBezTo>
                  <a:cubicBezTo>
                    <a:pt x="212" y="422"/>
                    <a:pt x="212" y="422"/>
                    <a:pt x="212" y="422"/>
                  </a:cubicBezTo>
                  <a:cubicBezTo>
                    <a:pt x="228" y="422"/>
                    <a:pt x="228" y="422"/>
                    <a:pt x="228" y="422"/>
                  </a:cubicBezTo>
                  <a:cubicBezTo>
                    <a:pt x="228" y="430"/>
                    <a:pt x="228" y="430"/>
                    <a:pt x="228" y="430"/>
                  </a:cubicBezTo>
                  <a:moveTo>
                    <a:pt x="196" y="430"/>
                  </a:moveTo>
                  <a:cubicBezTo>
                    <a:pt x="180" y="430"/>
                    <a:pt x="180" y="430"/>
                    <a:pt x="180" y="430"/>
                  </a:cubicBezTo>
                  <a:cubicBezTo>
                    <a:pt x="180" y="422"/>
                    <a:pt x="180" y="422"/>
                    <a:pt x="180" y="422"/>
                  </a:cubicBezTo>
                  <a:cubicBezTo>
                    <a:pt x="196" y="422"/>
                    <a:pt x="196" y="422"/>
                    <a:pt x="196" y="422"/>
                  </a:cubicBezTo>
                  <a:cubicBezTo>
                    <a:pt x="196" y="430"/>
                    <a:pt x="196" y="430"/>
                    <a:pt x="196" y="430"/>
                  </a:cubicBezTo>
                  <a:moveTo>
                    <a:pt x="164" y="430"/>
                  </a:moveTo>
                  <a:cubicBezTo>
                    <a:pt x="148" y="430"/>
                    <a:pt x="148" y="430"/>
                    <a:pt x="148" y="430"/>
                  </a:cubicBezTo>
                  <a:cubicBezTo>
                    <a:pt x="148" y="422"/>
                    <a:pt x="148" y="422"/>
                    <a:pt x="148" y="422"/>
                  </a:cubicBezTo>
                  <a:cubicBezTo>
                    <a:pt x="164" y="422"/>
                    <a:pt x="164" y="422"/>
                    <a:pt x="164" y="422"/>
                  </a:cubicBezTo>
                  <a:cubicBezTo>
                    <a:pt x="164" y="430"/>
                    <a:pt x="164" y="430"/>
                    <a:pt x="164" y="430"/>
                  </a:cubicBezTo>
                  <a:moveTo>
                    <a:pt x="132" y="430"/>
                  </a:moveTo>
                  <a:cubicBezTo>
                    <a:pt x="116" y="430"/>
                    <a:pt x="116" y="430"/>
                    <a:pt x="116" y="430"/>
                  </a:cubicBezTo>
                  <a:cubicBezTo>
                    <a:pt x="116" y="422"/>
                    <a:pt x="116" y="422"/>
                    <a:pt x="116" y="422"/>
                  </a:cubicBezTo>
                  <a:cubicBezTo>
                    <a:pt x="132" y="422"/>
                    <a:pt x="132" y="422"/>
                    <a:pt x="132" y="422"/>
                  </a:cubicBezTo>
                  <a:cubicBezTo>
                    <a:pt x="132" y="430"/>
                    <a:pt x="132" y="430"/>
                    <a:pt x="132" y="430"/>
                  </a:cubicBezTo>
                  <a:moveTo>
                    <a:pt x="100" y="430"/>
                  </a:moveTo>
                  <a:cubicBezTo>
                    <a:pt x="83" y="430"/>
                    <a:pt x="83" y="430"/>
                    <a:pt x="83" y="430"/>
                  </a:cubicBezTo>
                  <a:cubicBezTo>
                    <a:pt x="83" y="422"/>
                    <a:pt x="83" y="422"/>
                    <a:pt x="83" y="422"/>
                  </a:cubicBezTo>
                  <a:cubicBezTo>
                    <a:pt x="100" y="422"/>
                    <a:pt x="100" y="422"/>
                    <a:pt x="100" y="422"/>
                  </a:cubicBezTo>
                  <a:cubicBezTo>
                    <a:pt x="100" y="430"/>
                    <a:pt x="100" y="430"/>
                    <a:pt x="100" y="430"/>
                  </a:cubicBezTo>
                  <a:moveTo>
                    <a:pt x="67" y="430"/>
                  </a:moveTo>
                  <a:cubicBezTo>
                    <a:pt x="51" y="430"/>
                    <a:pt x="51" y="430"/>
                    <a:pt x="51" y="430"/>
                  </a:cubicBezTo>
                  <a:cubicBezTo>
                    <a:pt x="51" y="422"/>
                    <a:pt x="51" y="422"/>
                    <a:pt x="51" y="422"/>
                  </a:cubicBezTo>
                  <a:cubicBezTo>
                    <a:pt x="67" y="422"/>
                    <a:pt x="67" y="422"/>
                    <a:pt x="67" y="422"/>
                  </a:cubicBezTo>
                  <a:cubicBezTo>
                    <a:pt x="67" y="430"/>
                    <a:pt x="67" y="430"/>
                    <a:pt x="67" y="430"/>
                  </a:cubicBezTo>
                  <a:moveTo>
                    <a:pt x="34" y="427"/>
                  </a:moveTo>
                  <a:cubicBezTo>
                    <a:pt x="29" y="425"/>
                    <a:pt x="24" y="422"/>
                    <a:pt x="19" y="419"/>
                  </a:cubicBezTo>
                  <a:cubicBezTo>
                    <a:pt x="24" y="412"/>
                    <a:pt x="24" y="412"/>
                    <a:pt x="24" y="412"/>
                  </a:cubicBezTo>
                  <a:cubicBezTo>
                    <a:pt x="28" y="415"/>
                    <a:pt x="32" y="418"/>
                    <a:pt x="37" y="419"/>
                  </a:cubicBezTo>
                  <a:cubicBezTo>
                    <a:pt x="34" y="427"/>
                    <a:pt x="34" y="427"/>
                    <a:pt x="34" y="427"/>
                  </a:cubicBezTo>
                  <a:moveTo>
                    <a:pt x="501" y="422"/>
                  </a:moveTo>
                  <a:cubicBezTo>
                    <a:pt x="497" y="415"/>
                    <a:pt x="497" y="415"/>
                    <a:pt x="497" y="415"/>
                  </a:cubicBezTo>
                  <a:cubicBezTo>
                    <a:pt x="501" y="412"/>
                    <a:pt x="505" y="409"/>
                    <a:pt x="508" y="405"/>
                  </a:cubicBezTo>
                  <a:cubicBezTo>
                    <a:pt x="514" y="410"/>
                    <a:pt x="514" y="410"/>
                    <a:pt x="514" y="410"/>
                  </a:cubicBezTo>
                  <a:cubicBezTo>
                    <a:pt x="511" y="415"/>
                    <a:pt x="506" y="419"/>
                    <a:pt x="501" y="422"/>
                  </a:cubicBezTo>
                  <a:moveTo>
                    <a:pt x="8" y="406"/>
                  </a:moveTo>
                  <a:cubicBezTo>
                    <a:pt x="5" y="401"/>
                    <a:pt x="2" y="395"/>
                    <a:pt x="1" y="390"/>
                  </a:cubicBezTo>
                  <a:cubicBezTo>
                    <a:pt x="9" y="388"/>
                    <a:pt x="9" y="388"/>
                    <a:pt x="9" y="388"/>
                  </a:cubicBezTo>
                  <a:cubicBezTo>
                    <a:pt x="10" y="393"/>
                    <a:pt x="12" y="397"/>
                    <a:pt x="14" y="401"/>
                  </a:cubicBezTo>
                  <a:cubicBezTo>
                    <a:pt x="8" y="406"/>
                    <a:pt x="8" y="406"/>
                    <a:pt x="8" y="406"/>
                  </a:cubicBezTo>
                  <a:moveTo>
                    <a:pt x="522" y="395"/>
                  </a:moveTo>
                  <a:cubicBezTo>
                    <a:pt x="515" y="392"/>
                    <a:pt x="515" y="392"/>
                    <a:pt x="515" y="392"/>
                  </a:cubicBezTo>
                  <a:cubicBezTo>
                    <a:pt x="517" y="388"/>
                    <a:pt x="517" y="383"/>
                    <a:pt x="517" y="378"/>
                  </a:cubicBezTo>
                  <a:cubicBezTo>
                    <a:pt x="525" y="378"/>
                    <a:pt x="525" y="378"/>
                    <a:pt x="525" y="378"/>
                  </a:cubicBezTo>
                  <a:cubicBezTo>
                    <a:pt x="525" y="378"/>
                    <a:pt x="525" y="378"/>
                    <a:pt x="525" y="378"/>
                  </a:cubicBezTo>
                  <a:cubicBezTo>
                    <a:pt x="525" y="384"/>
                    <a:pt x="524" y="390"/>
                    <a:pt x="522" y="395"/>
                  </a:cubicBezTo>
                  <a:moveTo>
                    <a:pt x="8" y="373"/>
                  </a:moveTo>
                  <a:cubicBezTo>
                    <a:pt x="0" y="373"/>
                    <a:pt x="0" y="373"/>
                    <a:pt x="0" y="373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8" y="357"/>
                    <a:pt x="8" y="357"/>
                    <a:pt x="8" y="357"/>
                  </a:cubicBezTo>
                  <a:cubicBezTo>
                    <a:pt x="8" y="373"/>
                    <a:pt x="8" y="373"/>
                    <a:pt x="8" y="373"/>
                  </a:cubicBezTo>
                  <a:moveTo>
                    <a:pt x="525" y="362"/>
                  </a:moveTo>
                  <a:cubicBezTo>
                    <a:pt x="517" y="362"/>
                    <a:pt x="517" y="362"/>
                    <a:pt x="517" y="362"/>
                  </a:cubicBezTo>
                  <a:cubicBezTo>
                    <a:pt x="517" y="346"/>
                    <a:pt x="517" y="346"/>
                    <a:pt x="517" y="346"/>
                  </a:cubicBezTo>
                  <a:cubicBezTo>
                    <a:pt x="525" y="346"/>
                    <a:pt x="525" y="346"/>
                    <a:pt x="525" y="346"/>
                  </a:cubicBezTo>
                  <a:cubicBezTo>
                    <a:pt x="525" y="362"/>
                    <a:pt x="525" y="362"/>
                    <a:pt x="525" y="362"/>
                  </a:cubicBezTo>
                  <a:moveTo>
                    <a:pt x="8" y="341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8" y="325"/>
                    <a:pt x="8" y="325"/>
                    <a:pt x="8" y="325"/>
                  </a:cubicBezTo>
                  <a:cubicBezTo>
                    <a:pt x="8" y="341"/>
                    <a:pt x="8" y="341"/>
                    <a:pt x="8" y="341"/>
                  </a:cubicBezTo>
                  <a:moveTo>
                    <a:pt x="525" y="330"/>
                  </a:moveTo>
                  <a:cubicBezTo>
                    <a:pt x="517" y="330"/>
                    <a:pt x="517" y="330"/>
                    <a:pt x="517" y="330"/>
                  </a:cubicBezTo>
                  <a:cubicBezTo>
                    <a:pt x="517" y="314"/>
                    <a:pt x="517" y="314"/>
                    <a:pt x="517" y="314"/>
                  </a:cubicBezTo>
                  <a:cubicBezTo>
                    <a:pt x="525" y="314"/>
                    <a:pt x="525" y="314"/>
                    <a:pt x="525" y="314"/>
                  </a:cubicBezTo>
                  <a:cubicBezTo>
                    <a:pt x="525" y="330"/>
                    <a:pt x="525" y="330"/>
                    <a:pt x="525" y="330"/>
                  </a:cubicBezTo>
                  <a:moveTo>
                    <a:pt x="8" y="309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8" y="309"/>
                    <a:pt x="8" y="309"/>
                    <a:pt x="8" y="309"/>
                  </a:cubicBezTo>
                  <a:moveTo>
                    <a:pt x="525" y="298"/>
                  </a:moveTo>
                  <a:cubicBezTo>
                    <a:pt x="517" y="298"/>
                    <a:pt x="517" y="298"/>
                    <a:pt x="517" y="298"/>
                  </a:cubicBezTo>
                  <a:cubicBezTo>
                    <a:pt x="517" y="281"/>
                    <a:pt x="517" y="281"/>
                    <a:pt x="517" y="281"/>
                  </a:cubicBezTo>
                  <a:cubicBezTo>
                    <a:pt x="525" y="281"/>
                    <a:pt x="525" y="281"/>
                    <a:pt x="525" y="281"/>
                  </a:cubicBezTo>
                  <a:cubicBezTo>
                    <a:pt x="525" y="298"/>
                    <a:pt x="525" y="298"/>
                    <a:pt x="525" y="298"/>
                  </a:cubicBezTo>
                  <a:moveTo>
                    <a:pt x="8" y="277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8" y="260"/>
                    <a:pt x="8" y="260"/>
                    <a:pt x="8" y="260"/>
                  </a:cubicBezTo>
                  <a:cubicBezTo>
                    <a:pt x="8" y="277"/>
                    <a:pt x="8" y="277"/>
                    <a:pt x="8" y="277"/>
                  </a:cubicBezTo>
                  <a:moveTo>
                    <a:pt x="525" y="265"/>
                  </a:moveTo>
                  <a:cubicBezTo>
                    <a:pt x="517" y="265"/>
                    <a:pt x="517" y="265"/>
                    <a:pt x="517" y="265"/>
                  </a:cubicBezTo>
                  <a:cubicBezTo>
                    <a:pt x="517" y="249"/>
                    <a:pt x="517" y="249"/>
                    <a:pt x="517" y="249"/>
                  </a:cubicBezTo>
                  <a:cubicBezTo>
                    <a:pt x="525" y="249"/>
                    <a:pt x="525" y="249"/>
                    <a:pt x="525" y="249"/>
                  </a:cubicBezTo>
                  <a:cubicBezTo>
                    <a:pt x="525" y="265"/>
                    <a:pt x="525" y="265"/>
                    <a:pt x="525" y="265"/>
                  </a:cubicBezTo>
                  <a:moveTo>
                    <a:pt x="8" y="244"/>
                  </a:moveTo>
                  <a:cubicBezTo>
                    <a:pt x="0" y="244"/>
                    <a:pt x="0" y="244"/>
                    <a:pt x="0" y="244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8" y="228"/>
                    <a:pt x="8" y="228"/>
                    <a:pt x="8" y="228"/>
                  </a:cubicBezTo>
                  <a:cubicBezTo>
                    <a:pt x="8" y="244"/>
                    <a:pt x="8" y="244"/>
                    <a:pt x="8" y="244"/>
                  </a:cubicBezTo>
                  <a:moveTo>
                    <a:pt x="525" y="233"/>
                  </a:moveTo>
                  <a:cubicBezTo>
                    <a:pt x="517" y="233"/>
                    <a:pt x="517" y="233"/>
                    <a:pt x="517" y="233"/>
                  </a:cubicBezTo>
                  <a:cubicBezTo>
                    <a:pt x="517" y="217"/>
                    <a:pt x="517" y="217"/>
                    <a:pt x="517" y="217"/>
                  </a:cubicBezTo>
                  <a:cubicBezTo>
                    <a:pt x="525" y="217"/>
                    <a:pt x="525" y="217"/>
                    <a:pt x="525" y="217"/>
                  </a:cubicBezTo>
                  <a:cubicBezTo>
                    <a:pt x="525" y="233"/>
                    <a:pt x="525" y="233"/>
                    <a:pt x="525" y="233"/>
                  </a:cubicBezTo>
                  <a:moveTo>
                    <a:pt x="8" y="212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12"/>
                    <a:pt x="8" y="212"/>
                    <a:pt x="8" y="212"/>
                  </a:cubicBezTo>
                  <a:moveTo>
                    <a:pt x="525" y="201"/>
                  </a:moveTo>
                  <a:cubicBezTo>
                    <a:pt x="517" y="201"/>
                    <a:pt x="517" y="201"/>
                    <a:pt x="517" y="201"/>
                  </a:cubicBezTo>
                  <a:cubicBezTo>
                    <a:pt x="517" y="185"/>
                    <a:pt x="517" y="185"/>
                    <a:pt x="517" y="185"/>
                  </a:cubicBezTo>
                  <a:cubicBezTo>
                    <a:pt x="525" y="185"/>
                    <a:pt x="525" y="185"/>
                    <a:pt x="525" y="185"/>
                  </a:cubicBezTo>
                  <a:cubicBezTo>
                    <a:pt x="525" y="201"/>
                    <a:pt x="525" y="201"/>
                    <a:pt x="525" y="201"/>
                  </a:cubicBezTo>
                  <a:moveTo>
                    <a:pt x="8" y="180"/>
                  </a:moveTo>
                  <a:cubicBezTo>
                    <a:pt x="0" y="180"/>
                    <a:pt x="0" y="180"/>
                    <a:pt x="0" y="180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80"/>
                    <a:pt x="8" y="180"/>
                    <a:pt x="8" y="180"/>
                  </a:cubicBezTo>
                  <a:moveTo>
                    <a:pt x="525" y="169"/>
                  </a:moveTo>
                  <a:cubicBezTo>
                    <a:pt x="517" y="169"/>
                    <a:pt x="517" y="169"/>
                    <a:pt x="517" y="169"/>
                  </a:cubicBezTo>
                  <a:cubicBezTo>
                    <a:pt x="517" y="153"/>
                    <a:pt x="517" y="153"/>
                    <a:pt x="517" y="153"/>
                  </a:cubicBezTo>
                  <a:cubicBezTo>
                    <a:pt x="525" y="153"/>
                    <a:pt x="525" y="153"/>
                    <a:pt x="525" y="153"/>
                  </a:cubicBezTo>
                  <a:cubicBezTo>
                    <a:pt x="525" y="169"/>
                    <a:pt x="525" y="169"/>
                    <a:pt x="525" y="169"/>
                  </a:cubicBezTo>
                  <a:moveTo>
                    <a:pt x="8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8" y="148"/>
                    <a:pt x="8" y="148"/>
                    <a:pt x="8" y="148"/>
                  </a:cubicBezTo>
                  <a:moveTo>
                    <a:pt x="525" y="137"/>
                  </a:moveTo>
                  <a:cubicBezTo>
                    <a:pt x="517" y="137"/>
                    <a:pt x="517" y="137"/>
                    <a:pt x="517" y="137"/>
                  </a:cubicBezTo>
                  <a:cubicBezTo>
                    <a:pt x="517" y="121"/>
                    <a:pt x="517" y="121"/>
                    <a:pt x="517" y="121"/>
                  </a:cubicBezTo>
                  <a:cubicBezTo>
                    <a:pt x="525" y="121"/>
                    <a:pt x="525" y="121"/>
                    <a:pt x="525" y="121"/>
                  </a:cubicBezTo>
                  <a:cubicBezTo>
                    <a:pt x="525" y="137"/>
                    <a:pt x="525" y="137"/>
                    <a:pt x="525" y="137"/>
                  </a:cubicBezTo>
                  <a:moveTo>
                    <a:pt x="8" y="116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8" y="116"/>
                    <a:pt x="8" y="116"/>
                    <a:pt x="8" y="116"/>
                  </a:cubicBezTo>
                  <a:moveTo>
                    <a:pt x="525" y="105"/>
                  </a:moveTo>
                  <a:cubicBezTo>
                    <a:pt x="517" y="105"/>
                    <a:pt x="517" y="105"/>
                    <a:pt x="517" y="105"/>
                  </a:cubicBezTo>
                  <a:cubicBezTo>
                    <a:pt x="517" y="89"/>
                    <a:pt x="517" y="89"/>
                    <a:pt x="517" y="89"/>
                  </a:cubicBezTo>
                  <a:cubicBezTo>
                    <a:pt x="525" y="89"/>
                    <a:pt x="525" y="89"/>
                    <a:pt x="525" y="89"/>
                  </a:cubicBezTo>
                  <a:cubicBezTo>
                    <a:pt x="525" y="105"/>
                    <a:pt x="525" y="105"/>
                    <a:pt x="525" y="105"/>
                  </a:cubicBezTo>
                  <a:moveTo>
                    <a:pt x="8" y="84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84"/>
                    <a:pt x="8" y="84"/>
                    <a:pt x="8" y="84"/>
                  </a:cubicBezTo>
                  <a:moveTo>
                    <a:pt x="525" y="73"/>
                  </a:moveTo>
                  <a:cubicBezTo>
                    <a:pt x="517" y="73"/>
                    <a:pt x="517" y="73"/>
                    <a:pt x="517" y="73"/>
                  </a:cubicBezTo>
                  <a:cubicBezTo>
                    <a:pt x="517" y="57"/>
                    <a:pt x="517" y="57"/>
                    <a:pt x="517" y="57"/>
                  </a:cubicBezTo>
                  <a:cubicBezTo>
                    <a:pt x="525" y="57"/>
                    <a:pt x="525" y="57"/>
                    <a:pt x="525" y="57"/>
                  </a:cubicBezTo>
                  <a:cubicBezTo>
                    <a:pt x="525" y="73"/>
                    <a:pt x="525" y="73"/>
                    <a:pt x="525" y="73"/>
                  </a:cubicBezTo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46"/>
                    <a:pt x="1" y="40"/>
                    <a:pt x="3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42"/>
                    <a:pt x="8" y="47"/>
                    <a:pt x="8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516" y="42"/>
                  </a:moveTo>
                  <a:cubicBezTo>
                    <a:pt x="515" y="37"/>
                    <a:pt x="513" y="33"/>
                    <a:pt x="511" y="28"/>
                  </a:cubicBezTo>
                  <a:cubicBezTo>
                    <a:pt x="517" y="24"/>
                    <a:pt x="517" y="24"/>
                    <a:pt x="517" y="24"/>
                  </a:cubicBezTo>
                  <a:cubicBezTo>
                    <a:pt x="520" y="29"/>
                    <a:pt x="523" y="34"/>
                    <a:pt x="524" y="40"/>
                  </a:cubicBezTo>
                  <a:cubicBezTo>
                    <a:pt x="516" y="42"/>
                    <a:pt x="516" y="42"/>
                    <a:pt x="516" y="42"/>
                  </a:cubicBezTo>
                  <a:moveTo>
                    <a:pt x="17" y="25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4" y="15"/>
                    <a:pt x="19" y="11"/>
                    <a:pt x="24" y="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4" y="17"/>
                    <a:pt x="20" y="21"/>
                    <a:pt x="17" y="25"/>
                  </a:cubicBezTo>
                  <a:moveTo>
                    <a:pt x="501" y="17"/>
                  </a:moveTo>
                  <a:cubicBezTo>
                    <a:pt x="497" y="14"/>
                    <a:pt x="493" y="12"/>
                    <a:pt x="488" y="10"/>
                  </a:cubicBezTo>
                  <a:cubicBezTo>
                    <a:pt x="491" y="3"/>
                    <a:pt x="491" y="3"/>
                    <a:pt x="491" y="3"/>
                  </a:cubicBezTo>
                  <a:cubicBezTo>
                    <a:pt x="496" y="5"/>
                    <a:pt x="501" y="8"/>
                    <a:pt x="506" y="11"/>
                  </a:cubicBezTo>
                  <a:cubicBezTo>
                    <a:pt x="501" y="17"/>
                    <a:pt x="501" y="17"/>
                    <a:pt x="501" y="17"/>
                  </a:cubicBezTo>
                  <a:moveTo>
                    <a:pt x="41" y="9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4" y="0"/>
                    <a:pt x="48" y="0"/>
                    <a:pt x="5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48" y="8"/>
                    <a:pt x="45" y="8"/>
                    <a:pt x="41" y="9"/>
                  </a:cubicBezTo>
                  <a:moveTo>
                    <a:pt x="474" y="8"/>
                  </a:moveTo>
                  <a:cubicBezTo>
                    <a:pt x="458" y="8"/>
                    <a:pt x="458" y="8"/>
                    <a:pt x="458" y="8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73" y="0"/>
                    <a:pt x="473" y="0"/>
                    <a:pt x="473" y="0"/>
                  </a:cubicBezTo>
                  <a:cubicBezTo>
                    <a:pt x="474" y="8"/>
                    <a:pt x="474" y="8"/>
                    <a:pt x="474" y="8"/>
                  </a:cubicBezTo>
                  <a:moveTo>
                    <a:pt x="441" y="8"/>
                  </a:moveTo>
                  <a:cubicBezTo>
                    <a:pt x="425" y="8"/>
                    <a:pt x="425" y="8"/>
                    <a:pt x="425" y="8"/>
                  </a:cubicBezTo>
                  <a:cubicBezTo>
                    <a:pt x="425" y="0"/>
                    <a:pt x="425" y="0"/>
                    <a:pt x="425" y="0"/>
                  </a:cubicBezTo>
                  <a:cubicBezTo>
                    <a:pt x="441" y="0"/>
                    <a:pt x="441" y="0"/>
                    <a:pt x="441" y="0"/>
                  </a:cubicBezTo>
                  <a:cubicBezTo>
                    <a:pt x="441" y="8"/>
                    <a:pt x="441" y="8"/>
                    <a:pt x="441" y="8"/>
                  </a:cubicBezTo>
                  <a:moveTo>
                    <a:pt x="409" y="8"/>
                  </a:moveTo>
                  <a:cubicBezTo>
                    <a:pt x="393" y="8"/>
                    <a:pt x="393" y="8"/>
                    <a:pt x="393" y="8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409" y="8"/>
                    <a:pt x="409" y="8"/>
                    <a:pt x="409" y="8"/>
                  </a:cubicBezTo>
                  <a:moveTo>
                    <a:pt x="377" y="8"/>
                  </a:moveTo>
                  <a:cubicBezTo>
                    <a:pt x="361" y="8"/>
                    <a:pt x="361" y="8"/>
                    <a:pt x="361" y="8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77" y="0"/>
                    <a:pt x="377" y="0"/>
                    <a:pt x="377" y="0"/>
                  </a:cubicBezTo>
                  <a:cubicBezTo>
                    <a:pt x="377" y="8"/>
                    <a:pt x="377" y="8"/>
                    <a:pt x="377" y="8"/>
                  </a:cubicBezTo>
                  <a:moveTo>
                    <a:pt x="345" y="8"/>
                  </a:moveTo>
                  <a:cubicBezTo>
                    <a:pt x="329" y="8"/>
                    <a:pt x="329" y="8"/>
                    <a:pt x="329" y="8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45" y="8"/>
                    <a:pt x="345" y="8"/>
                    <a:pt x="345" y="8"/>
                  </a:cubicBezTo>
                  <a:moveTo>
                    <a:pt x="313" y="8"/>
                  </a:moveTo>
                  <a:cubicBezTo>
                    <a:pt x="297" y="8"/>
                    <a:pt x="297" y="8"/>
                    <a:pt x="297" y="8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13" y="8"/>
                    <a:pt x="313" y="8"/>
                    <a:pt x="313" y="8"/>
                  </a:cubicBezTo>
                  <a:moveTo>
                    <a:pt x="281" y="8"/>
                  </a:moveTo>
                  <a:cubicBezTo>
                    <a:pt x="265" y="8"/>
                    <a:pt x="265" y="8"/>
                    <a:pt x="265" y="8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1" y="8"/>
                    <a:pt x="281" y="8"/>
                    <a:pt x="281" y="8"/>
                  </a:cubicBezTo>
                  <a:moveTo>
                    <a:pt x="249" y="8"/>
                  </a:moveTo>
                  <a:cubicBezTo>
                    <a:pt x="233" y="8"/>
                    <a:pt x="233" y="8"/>
                    <a:pt x="233" y="8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9" y="8"/>
                    <a:pt x="249" y="8"/>
                    <a:pt x="249" y="8"/>
                  </a:cubicBezTo>
                  <a:moveTo>
                    <a:pt x="217" y="8"/>
                  </a:moveTo>
                  <a:cubicBezTo>
                    <a:pt x="201" y="8"/>
                    <a:pt x="201" y="8"/>
                    <a:pt x="201" y="8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8"/>
                    <a:pt x="217" y="8"/>
                    <a:pt x="217" y="8"/>
                  </a:cubicBezTo>
                  <a:moveTo>
                    <a:pt x="185" y="8"/>
                  </a:moveTo>
                  <a:cubicBezTo>
                    <a:pt x="169" y="8"/>
                    <a:pt x="169" y="8"/>
                    <a:pt x="169" y="8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8"/>
                    <a:pt x="185" y="8"/>
                    <a:pt x="185" y="8"/>
                  </a:cubicBezTo>
                  <a:moveTo>
                    <a:pt x="153" y="8"/>
                  </a:moveTo>
                  <a:cubicBezTo>
                    <a:pt x="137" y="8"/>
                    <a:pt x="137" y="8"/>
                    <a:pt x="137" y="8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8"/>
                    <a:pt x="153" y="8"/>
                    <a:pt x="153" y="8"/>
                  </a:cubicBezTo>
                  <a:moveTo>
                    <a:pt x="121" y="8"/>
                  </a:moveTo>
                  <a:cubicBezTo>
                    <a:pt x="105" y="8"/>
                    <a:pt x="105" y="8"/>
                    <a:pt x="105" y="8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8"/>
                    <a:pt x="121" y="8"/>
                    <a:pt x="121" y="8"/>
                  </a:cubicBezTo>
                  <a:moveTo>
                    <a:pt x="89" y="8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8"/>
                    <a:pt x="89" y="8"/>
                    <a:pt x="89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6076800" y="2340094"/>
              <a:ext cx="1533081" cy="1253331"/>
            </a:xfrm>
            <a:custGeom>
              <a:avLst/>
              <a:gdLst>
                <a:gd name="T0" fmla="*/ 484 w 526"/>
                <a:gd name="T1" fmla="*/ 421 h 430"/>
                <a:gd name="T2" fmla="*/ 437 w 526"/>
                <a:gd name="T3" fmla="*/ 430 h 430"/>
                <a:gd name="T4" fmla="*/ 405 w 526"/>
                <a:gd name="T5" fmla="*/ 430 h 430"/>
                <a:gd name="T6" fmla="*/ 373 w 526"/>
                <a:gd name="T7" fmla="*/ 430 h 430"/>
                <a:gd name="T8" fmla="*/ 341 w 526"/>
                <a:gd name="T9" fmla="*/ 430 h 430"/>
                <a:gd name="T10" fmla="*/ 309 w 526"/>
                <a:gd name="T11" fmla="*/ 430 h 430"/>
                <a:gd name="T12" fmla="*/ 277 w 526"/>
                <a:gd name="T13" fmla="*/ 430 h 430"/>
                <a:gd name="T14" fmla="*/ 245 w 526"/>
                <a:gd name="T15" fmla="*/ 430 h 430"/>
                <a:gd name="T16" fmla="*/ 212 w 526"/>
                <a:gd name="T17" fmla="*/ 430 h 430"/>
                <a:gd name="T18" fmla="*/ 180 w 526"/>
                <a:gd name="T19" fmla="*/ 430 h 430"/>
                <a:gd name="T20" fmla="*/ 148 w 526"/>
                <a:gd name="T21" fmla="*/ 430 h 430"/>
                <a:gd name="T22" fmla="*/ 116 w 526"/>
                <a:gd name="T23" fmla="*/ 430 h 430"/>
                <a:gd name="T24" fmla="*/ 84 w 526"/>
                <a:gd name="T25" fmla="*/ 430 h 430"/>
                <a:gd name="T26" fmla="*/ 52 w 526"/>
                <a:gd name="T27" fmla="*/ 430 h 430"/>
                <a:gd name="T28" fmla="*/ 20 w 526"/>
                <a:gd name="T29" fmla="*/ 419 h 430"/>
                <a:gd name="T30" fmla="*/ 498 w 526"/>
                <a:gd name="T31" fmla="*/ 415 h 430"/>
                <a:gd name="T32" fmla="*/ 2 w 526"/>
                <a:gd name="T33" fmla="*/ 390 h 430"/>
                <a:gd name="T34" fmla="*/ 516 w 526"/>
                <a:gd name="T35" fmla="*/ 393 h 430"/>
                <a:gd name="T36" fmla="*/ 8 w 526"/>
                <a:gd name="T37" fmla="*/ 373 h 430"/>
                <a:gd name="T38" fmla="*/ 526 w 526"/>
                <a:gd name="T39" fmla="*/ 362 h 430"/>
                <a:gd name="T40" fmla="*/ 8 w 526"/>
                <a:gd name="T41" fmla="*/ 341 h 430"/>
                <a:gd name="T42" fmla="*/ 526 w 526"/>
                <a:gd name="T43" fmla="*/ 330 h 430"/>
                <a:gd name="T44" fmla="*/ 8 w 526"/>
                <a:gd name="T45" fmla="*/ 309 h 430"/>
                <a:gd name="T46" fmla="*/ 526 w 526"/>
                <a:gd name="T47" fmla="*/ 298 h 430"/>
                <a:gd name="T48" fmla="*/ 8 w 526"/>
                <a:gd name="T49" fmla="*/ 277 h 430"/>
                <a:gd name="T50" fmla="*/ 526 w 526"/>
                <a:gd name="T51" fmla="*/ 266 h 430"/>
                <a:gd name="T52" fmla="*/ 8 w 526"/>
                <a:gd name="T53" fmla="*/ 245 h 430"/>
                <a:gd name="T54" fmla="*/ 526 w 526"/>
                <a:gd name="T55" fmla="*/ 234 h 430"/>
                <a:gd name="T56" fmla="*/ 8 w 526"/>
                <a:gd name="T57" fmla="*/ 213 h 430"/>
                <a:gd name="T58" fmla="*/ 526 w 526"/>
                <a:gd name="T59" fmla="*/ 202 h 430"/>
                <a:gd name="T60" fmla="*/ 8 w 526"/>
                <a:gd name="T61" fmla="*/ 181 h 430"/>
                <a:gd name="T62" fmla="*/ 526 w 526"/>
                <a:gd name="T63" fmla="*/ 170 h 430"/>
                <a:gd name="T64" fmla="*/ 8 w 526"/>
                <a:gd name="T65" fmla="*/ 149 h 430"/>
                <a:gd name="T66" fmla="*/ 526 w 526"/>
                <a:gd name="T67" fmla="*/ 138 h 430"/>
                <a:gd name="T68" fmla="*/ 8 w 526"/>
                <a:gd name="T69" fmla="*/ 116 h 430"/>
                <a:gd name="T70" fmla="*/ 526 w 526"/>
                <a:gd name="T71" fmla="*/ 105 h 430"/>
                <a:gd name="T72" fmla="*/ 8 w 526"/>
                <a:gd name="T73" fmla="*/ 84 h 430"/>
                <a:gd name="T74" fmla="*/ 526 w 526"/>
                <a:gd name="T75" fmla="*/ 73 h 430"/>
                <a:gd name="T76" fmla="*/ 0 w 526"/>
                <a:gd name="T77" fmla="*/ 52 h 430"/>
                <a:gd name="T78" fmla="*/ 0 w 526"/>
                <a:gd name="T79" fmla="*/ 52 h 430"/>
                <a:gd name="T80" fmla="*/ 517 w 526"/>
                <a:gd name="T81" fmla="*/ 42 h 430"/>
                <a:gd name="T82" fmla="*/ 18 w 526"/>
                <a:gd name="T83" fmla="*/ 25 h 430"/>
                <a:gd name="T84" fmla="*/ 501 w 526"/>
                <a:gd name="T85" fmla="*/ 18 h 430"/>
                <a:gd name="T86" fmla="*/ 57 w 526"/>
                <a:gd name="T87" fmla="*/ 8 h 430"/>
                <a:gd name="T88" fmla="*/ 458 w 526"/>
                <a:gd name="T89" fmla="*/ 0 h 430"/>
                <a:gd name="T90" fmla="*/ 426 w 526"/>
                <a:gd name="T91" fmla="*/ 0 h 430"/>
                <a:gd name="T92" fmla="*/ 394 w 526"/>
                <a:gd name="T93" fmla="*/ 0 h 430"/>
                <a:gd name="T94" fmla="*/ 362 w 526"/>
                <a:gd name="T95" fmla="*/ 0 h 430"/>
                <a:gd name="T96" fmla="*/ 330 w 526"/>
                <a:gd name="T97" fmla="*/ 0 h 430"/>
                <a:gd name="T98" fmla="*/ 298 w 526"/>
                <a:gd name="T99" fmla="*/ 0 h 430"/>
                <a:gd name="T100" fmla="*/ 266 w 526"/>
                <a:gd name="T101" fmla="*/ 0 h 430"/>
                <a:gd name="T102" fmla="*/ 234 w 526"/>
                <a:gd name="T103" fmla="*/ 0 h 430"/>
                <a:gd name="T104" fmla="*/ 201 w 526"/>
                <a:gd name="T105" fmla="*/ 0 h 430"/>
                <a:gd name="T106" fmla="*/ 169 w 526"/>
                <a:gd name="T107" fmla="*/ 0 h 430"/>
                <a:gd name="T108" fmla="*/ 137 w 526"/>
                <a:gd name="T109" fmla="*/ 0 h 430"/>
                <a:gd name="T110" fmla="*/ 105 w 526"/>
                <a:gd name="T111" fmla="*/ 0 h 430"/>
                <a:gd name="T112" fmla="*/ 73 w 526"/>
                <a:gd name="T11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6" h="430">
                  <a:moveTo>
                    <a:pt x="469" y="430"/>
                  </a:moveTo>
                  <a:cubicBezTo>
                    <a:pt x="469" y="422"/>
                    <a:pt x="469" y="422"/>
                    <a:pt x="469" y="422"/>
                  </a:cubicBezTo>
                  <a:cubicBezTo>
                    <a:pt x="474" y="422"/>
                    <a:pt x="474" y="422"/>
                    <a:pt x="474" y="422"/>
                  </a:cubicBezTo>
                  <a:cubicBezTo>
                    <a:pt x="474" y="422"/>
                    <a:pt x="474" y="422"/>
                    <a:pt x="474" y="422"/>
                  </a:cubicBezTo>
                  <a:cubicBezTo>
                    <a:pt x="477" y="422"/>
                    <a:pt x="481" y="422"/>
                    <a:pt x="484" y="421"/>
                  </a:cubicBezTo>
                  <a:cubicBezTo>
                    <a:pt x="486" y="429"/>
                    <a:pt x="486" y="429"/>
                    <a:pt x="486" y="429"/>
                  </a:cubicBezTo>
                  <a:cubicBezTo>
                    <a:pt x="482" y="430"/>
                    <a:pt x="478" y="430"/>
                    <a:pt x="474" y="430"/>
                  </a:cubicBezTo>
                  <a:lnTo>
                    <a:pt x="469" y="430"/>
                  </a:lnTo>
                  <a:close/>
                  <a:moveTo>
                    <a:pt x="453" y="430"/>
                  </a:moveTo>
                  <a:cubicBezTo>
                    <a:pt x="437" y="430"/>
                    <a:pt x="437" y="430"/>
                    <a:pt x="437" y="430"/>
                  </a:cubicBezTo>
                  <a:cubicBezTo>
                    <a:pt x="437" y="422"/>
                    <a:pt x="437" y="422"/>
                    <a:pt x="437" y="422"/>
                  </a:cubicBezTo>
                  <a:cubicBezTo>
                    <a:pt x="453" y="422"/>
                    <a:pt x="453" y="422"/>
                    <a:pt x="453" y="422"/>
                  </a:cubicBezTo>
                  <a:lnTo>
                    <a:pt x="453" y="430"/>
                  </a:lnTo>
                  <a:close/>
                  <a:moveTo>
                    <a:pt x="421" y="430"/>
                  </a:moveTo>
                  <a:cubicBezTo>
                    <a:pt x="405" y="430"/>
                    <a:pt x="405" y="430"/>
                    <a:pt x="405" y="430"/>
                  </a:cubicBezTo>
                  <a:cubicBezTo>
                    <a:pt x="405" y="422"/>
                    <a:pt x="405" y="422"/>
                    <a:pt x="405" y="422"/>
                  </a:cubicBezTo>
                  <a:cubicBezTo>
                    <a:pt x="421" y="422"/>
                    <a:pt x="421" y="422"/>
                    <a:pt x="421" y="422"/>
                  </a:cubicBezTo>
                  <a:lnTo>
                    <a:pt x="421" y="430"/>
                  </a:lnTo>
                  <a:close/>
                  <a:moveTo>
                    <a:pt x="389" y="430"/>
                  </a:moveTo>
                  <a:cubicBezTo>
                    <a:pt x="373" y="430"/>
                    <a:pt x="373" y="430"/>
                    <a:pt x="373" y="430"/>
                  </a:cubicBezTo>
                  <a:cubicBezTo>
                    <a:pt x="373" y="422"/>
                    <a:pt x="373" y="422"/>
                    <a:pt x="373" y="422"/>
                  </a:cubicBezTo>
                  <a:cubicBezTo>
                    <a:pt x="389" y="422"/>
                    <a:pt x="389" y="422"/>
                    <a:pt x="389" y="422"/>
                  </a:cubicBezTo>
                  <a:lnTo>
                    <a:pt x="389" y="430"/>
                  </a:lnTo>
                  <a:close/>
                  <a:moveTo>
                    <a:pt x="357" y="430"/>
                  </a:moveTo>
                  <a:cubicBezTo>
                    <a:pt x="341" y="430"/>
                    <a:pt x="341" y="430"/>
                    <a:pt x="341" y="430"/>
                  </a:cubicBezTo>
                  <a:cubicBezTo>
                    <a:pt x="341" y="422"/>
                    <a:pt x="341" y="422"/>
                    <a:pt x="341" y="422"/>
                  </a:cubicBezTo>
                  <a:cubicBezTo>
                    <a:pt x="357" y="422"/>
                    <a:pt x="357" y="422"/>
                    <a:pt x="357" y="422"/>
                  </a:cubicBezTo>
                  <a:lnTo>
                    <a:pt x="357" y="430"/>
                  </a:lnTo>
                  <a:close/>
                  <a:moveTo>
                    <a:pt x="325" y="430"/>
                  </a:moveTo>
                  <a:cubicBezTo>
                    <a:pt x="309" y="430"/>
                    <a:pt x="309" y="430"/>
                    <a:pt x="309" y="430"/>
                  </a:cubicBezTo>
                  <a:cubicBezTo>
                    <a:pt x="309" y="422"/>
                    <a:pt x="309" y="422"/>
                    <a:pt x="309" y="422"/>
                  </a:cubicBezTo>
                  <a:cubicBezTo>
                    <a:pt x="325" y="422"/>
                    <a:pt x="325" y="422"/>
                    <a:pt x="325" y="422"/>
                  </a:cubicBezTo>
                  <a:lnTo>
                    <a:pt x="325" y="430"/>
                  </a:lnTo>
                  <a:close/>
                  <a:moveTo>
                    <a:pt x="293" y="430"/>
                  </a:moveTo>
                  <a:cubicBezTo>
                    <a:pt x="277" y="430"/>
                    <a:pt x="277" y="430"/>
                    <a:pt x="277" y="430"/>
                  </a:cubicBezTo>
                  <a:cubicBezTo>
                    <a:pt x="277" y="422"/>
                    <a:pt x="277" y="422"/>
                    <a:pt x="277" y="422"/>
                  </a:cubicBezTo>
                  <a:cubicBezTo>
                    <a:pt x="293" y="422"/>
                    <a:pt x="293" y="422"/>
                    <a:pt x="293" y="422"/>
                  </a:cubicBezTo>
                  <a:lnTo>
                    <a:pt x="293" y="430"/>
                  </a:lnTo>
                  <a:close/>
                  <a:moveTo>
                    <a:pt x="261" y="430"/>
                  </a:moveTo>
                  <a:cubicBezTo>
                    <a:pt x="245" y="430"/>
                    <a:pt x="245" y="430"/>
                    <a:pt x="245" y="430"/>
                  </a:cubicBezTo>
                  <a:cubicBezTo>
                    <a:pt x="245" y="422"/>
                    <a:pt x="245" y="422"/>
                    <a:pt x="245" y="422"/>
                  </a:cubicBezTo>
                  <a:cubicBezTo>
                    <a:pt x="261" y="422"/>
                    <a:pt x="261" y="422"/>
                    <a:pt x="261" y="422"/>
                  </a:cubicBezTo>
                  <a:lnTo>
                    <a:pt x="261" y="430"/>
                  </a:lnTo>
                  <a:close/>
                  <a:moveTo>
                    <a:pt x="228" y="430"/>
                  </a:moveTo>
                  <a:cubicBezTo>
                    <a:pt x="212" y="430"/>
                    <a:pt x="212" y="430"/>
                    <a:pt x="212" y="430"/>
                  </a:cubicBezTo>
                  <a:cubicBezTo>
                    <a:pt x="212" y="422"/>
                    <a:pt x="212" y="422"/>
                    <a:pt x="212" y="422"/>
                  </a:cubicBezTo>
                  <a:cubicBezTo>
                    <a:pt x="228" y="422"/>
                    <a:pt x="228" y="422"/>
                    <a:pt x="228" y="422"/>
                  </a:cubicBezTo>
                  <a:lnTo>
                    <a:pt x="228" y="430"/>
                  </a:lnTo>
                  <a:close/>
                  <a:moveTo>
                    <a:pt x="196" y="430"/>
                  </a:moveTo>
                  <a:cubicBezTo>
                    <a:pt x="180" y="430"/>
                    <a:pt x="180" y="430"/>
                    <a:pt x="180" y="430"/>
                  </a:cubicBezTo>
                  <a:cubicBezTo>
                    <a:pt x="180" y="422"/>
                    <a:pt x="180" y="422"/>
                    <a:pt x="180" y="422"/>
                  </a:cubicBezTo>
                  <a:cubicBezTo>
                    <a:pt x="196" y="422"/>
                    <a:pt x="196" y="422"/>
                    <a:pt x="196" y="422"/>
                  </a:cubicBezTo>
                  <a:lnTo>
                    <a:pt x="196" y="430"/>
                  </a:lnTo>
                  <a:close/>
                  <a:moveTo>
                    <a:pt x="164" y="430"/>
                  </a:moveTo>
                  <a:cubicBezTo>
                    <a:pt x="148" y="430"/>
                    <a:pt x="148" y="430"/>
                    <a:pt x="148" y="430"/>
                  </a:cubicBezTo>
                  <a:cubicBezTo>
                    <a:pt x="148" y="422"/>
                    <a:pt x="148" y="422"/>
                    <a:pt x="148" y="422"/>
                  </a:cubicBezTo>
                  <a:cubicBezTo>
                    <a:pt x="164" y="422"/>
                    <a:pt x="164" y="422"/>
                    <a:pt x="164" y="422"/>
                  </a:cubicBezTo>
                  <a:lnTo>
                    <a:pt x="164" y="430"/>
                  </a:lnTo>
                  <a:close/>
                  <a:moveTo>
                    <a:pt x="132" y="430"/>
                  </a:moveTo>
                  <a:cubicBezTo>
                    <a:pt x="116" y="430"/>
                    <a:pt x="116" y="430"/>
                    <a:pt x="116" y="430"/>
                  </a:cubicBezTo>
                  <a:cubicBezTo>
                    <a:pt x="116" y="422"/>
                    <a:pt x="116" y="422"/>
                    <a:pt x="116" y="422"/>
                  </a:cubicBezTo>
                  <a:cubicBezTo>
                    <a:pt x="132" y="422"/>
                    <a:pt x="132" y="422"/>
                    <a:pt x="132" y="422"/>
                  </a:cubicBezTo>
                  <a:lnTo>
                    <a:pt x="132" y="430"/>
                  </a:lnTo>
                  <a:close/>
                  <a:moveTo>
                    <a:pt x="100" y="430"/>
                  </a:moveTo>
                  <a:cubicBezTo>
                    <a:pt x="84" y="430"/>
                    <a:pt x="84" y="430"/>
                    <a:pt x="84" y="430"/>
                  </a:cubicBezTo>
                  <a:cubicBezTo>
                    <a:pt x="84" y="422"/>
                    <a:pt x="84" y="422"/>
                    <a:pt x="84" y="422"/>
                  </a:cubicBezTo>
                  <a:cubicBezTo>
                    <a:pt x="100" y="422"/>
                    <a:pt x="100" y="422"/>
                    <a:pt x="100" y="422"/>
                  </a:cubicBezTo>
                  <a:lnTo>
                    <a:pt x="100" y="430"/>
                  </a:lnTo>
                  <a:close/>
                  <a:moveTo>
                    <a:pt x="68" y="430"/>
                  </a:moveTo>
                  <a:cubicBezTo>
                    <a:pt x="52" y="430"/>
                    <a:pt x="52" y="430"/>
                    <a:pt x="52" y="430"/>
                  </a:cubicBezTo>
                  <a:cubicBezTo>
                    <a:pt x="52" y="422"/>
                    <a:pt x="52" y="422"/>
                    <a:pt x="52" y="422"/>
                  </a:cubicBezTo>
                  <a:cubicBezTo>
                    <a:pt x="68" y="422"/>
                    <a:pt x="68" y="422"/>
                    <a:pt x="68" y="422"/>
                  </a:cubicBezTo>
                  <a:lnTo>
                    <a:pt x="68" y="430"/>
                  </a:lnTo>
                  <a:close/>
                  <a:moveTo>
                    <a:pt x="35" y="427"/>
                  </a:moveTo>
                  <a:cubicBezTo>
                    <a:pt x="29" y="425"/>
                    <a:pt x="24" y="423"/>
                    <a:pt x="20" y="419"/>
                  </a:cubicBezTo>
                  <a:cubicBezTo>
                    <a:pt x="25" y="413"/>
                    <a:pt x="25" y="413"/>
                    <a:pt x="25" y="413"/>
                  </a:cubicBezTo>
                  <a:cubicBezTo>
                    <a:pt x="29" y="416"/>
                    <a:pt x="33" y="418"/>
                    <a:pt x="38" y="420"/>
                  </a:cubicBezTo>
                  <a:lnTo>
                    <a:pt x="35" y="427"/>
                  </a:lnTo>
                  <a:close/>
                  <a:moveTo>
                    <a:pt x="502" y="422"/>
                  </a:moveTo>
                  <a:cubicBezTo>
                    <a:pt x="498" y="415"/>
                    <a:pt x="498" y="415"/>
                    <a:pt x="498" y="415"/>
                  </a:cubicBezTo>
                  <a:cubicBezTo>
                    <a:pt x="502" y="413"/>
                    <a:pt x="505" y="409"/>
                    <a:pt x="508" y="406"/>
                  </a:cubicBezTo>
                  <a:cubicBezTo>
                    <a:pt x="515" y="411"/>
                    <a:pt x="515" y="411"/>
                    <a:pt x="515" y="411"/>
                  </a:cubicBezTo>
                  <a:cubicBezTo>
                    <a:pt x="511" y="415"/>
                    <a:pt x="507" y="419"/>
                    <a:pt x="502" y="422"/>
                  </a:cubicBezTo>
                  <a:close/>
                  <a:moveTo>
                    <a:pt x="8" y="406"/>
                  </a:moveTo>
                  <a:cubicBezTo>
                    <a:pt x="5" y="401"/>
                    <a:pt x="3" y="396"/>
                    <a:pt x="2" y="390"/>
                  </a:cubicBezTo>
                  <a:cubicBezTo>
                    <a:pt x="9" y="388"/>
                    <a:pt x="9" y="388"/>
                    <a:pt x="9" y="388"/>
                  </a:cubicBezTo>
                  <a:cubicBezTo>
                    <a:pt x="11" y="393"/>
                    <a:pt x="12" y="398"/>
                    <a:pt x="15" y="402"/>
                  </a:cubicBezTo>
                  <a:lnTo>
                    <a:pt x="8" y="406"/>
                  </a:lnTo>
                  <a:close/>
                  <a:moveTo>
                    <a:pt x="523" y="395"/>
                  </a:moveTo>
                  <a:cubicBezTo>
                    <a:pt x="516" y="393"/>
                    <a:pt x="516" y="393"/>
                    <a:pt x="516" y="393"/>
                  </a:cubicBezTo>
                  <a:cubicBezTo>
                    <a:pt x="517" y="388"/>
                    <a:pt x="518" y="383"/>
                    <a:pt x="518" y="378"/>
                  </a:cubicBezTo>
                  <a:cubicBezTo>
                    <a:pt x="526" y="378"/>
                    <a:pt x="526" y="378"/>
                    <a:pt x="526" y="378"/>
                  </a:cubicBezTo>
                  <a:cubicBezTo>
                    <a:pt x="526" y="378"/>
                    <a:pt x="526" y="378"/>
                    <a:pt x="526" y="378"/>
                  </a:cubicBezTo>
                  <a:cubicBezTo>
                    <a:pt x="526" y="384"/>
                    <a:pt x="525" y="390"/>
                    <a:pt x="523" y="395"/>
                  </a:cubicBezTo>
                  <a:close/>
                  <a:moveTo>
                    <a:pt x="8" y="373"/>
                  </a:moveTo>
                  <a:cubicBezTo>
                    <a:pt x="0" y="373"/>
                    <a:pt x="0" y="373"/>
                    <a:pt x="0" y="373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8" y="357"/>
                    <a:pt x="8" y="357"/>
                    <a:pt x="8" y="357"/>
                  </a:cubicBezTo>
                  <a:lnTo>
                    <a:pt x="8" y="373"/>
                  </a:lnTo>
                  <a:close/>
                  <a:moveTo>
                    <a:pt x="526" y="362"/>
                  </a:moveTo>
                  <a:cubicBezTo>
                    <a:pt x="518" y="362"/>
                    <a:pt x="518" y="362"/>
                    <a:pt x="518" y="362"/>
                  </a:cubicBezTo>
                  <a:cubicBezTo>
                    <a:pt x="518" y="346"/>
                    <a:pt x="518" y="346"/>
                    <a:pt x="518" y="346"/>
                  </a:cubicBezTo>
                  <a:cubicBezTo>
                    <a:pt x="526" y="346"/>
                    <a:pt x="526" y="346"/>
                    <a:pt x="526" y="346"/>
                  </a:cubicBezTo>
                  <a:lnTo>
                    <a:pt x="526" y="362"/>
                  </a:lnTo>
                  <a:close/>
                  <a:moveTo>
                    <a:pt x="8" y="341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8" y="325"/>
                    <a:pt x="8" y="325"/>
                    <a:pt x="8" y="325"/>
                  </a:cubicBezTo>
                  <a:lnTo>
                    <a:pt x="8" y="341"/>
                  </a:lnTo>
                  <a:close/>
                  <a:moveTo>
                    <a:pt x="526" y="330"/>
                  </a:moveTo>
                  <a:cubicBezTo>
                    <a:pt x="518" y="330"/>
                    <a:pt x="518" y="330"/>
                    <a:pt x="518" y="330"/>
                  </a:cubicBezTo>
                  <a:cubicBezTo>
                    <a:pt x="518" y="314"/>
                    <a:pt x="518" y="314"/>
                    <a:pt x="518" y="314"/>
                  </a:cubicBezTo>
                  <a:cubicBezTo>
                    <a:pt x="526" y="314"/>
                    <a:pt x="526" y="314"/>
                    <a:pt x="526" y="314"/>
                  </a:cubicBezTo>
                  <a:lnTo>
                    <a:pt x="526" y="330"/>
                  </a:lnTo>
                  <a:close/>
                  <a:moveTo>
                    <a:pt x="8" y="309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8" y="293"/>
                    <a:pt x="8" y="293"/>
                    <a:pt x="8" y="293"/>
                  </a:cubicBezTo>
                  <a:lnTo>
                    <a:pt x="8" y="309"/>
                  </a:lnTo>
                  <a:close/>
                  <a:moveTo>
                    <a:pt x="526" y="298"/>
                  </a:moveTo>
                  <a:cubicBezTo>
                    <a:pt x="518" y="298"/>
                    <a:pt x="518" y="298"/>
                    <a:pt x="518" y="298"/>
                  </a:cubicBezTo>
                  <a:cubicBezTo>
                    <a:pt x="518" y="282"/>
                    <a:pt x="518" y="282"/>
                    <a:pt x="518" y="282"/>
                  </a:cubicBezTo>
                  <a:cubicBezTo>
                    <a:pt x="526" y="282"/>
                    <a:pt x="526" y="282"/>
                    <a:pt x="526" y="282"/>
                  </a:cubicBezTo>
                  <a:lnTo>
                    <a:pt x="526" y="298"/>
                  </a:lnTo>
                  <a:close/>
                  <a:moveTo>
                    <a:pt x="8" y="277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8" y="261"/>
                    <a:pt x="8" y="261"/>
                    <a:pt x="8" y="261"/>
                  </a:cubicBezTo>
                  <a:lnTo>
                    <a:pt x="8" y="277"/>
                  </a:lnTo>
                  <a:close/>
                  <a:moveTo>
                    <a:pt x="526" y="266"/>
                  </a:moveTo>
                  <a:cubicBezTo>
                    <a:pt x="518" y="266"/>
                    <a:pt x="518" y="266"/>
                    <a:pt x="518" y="266"/>
                  </a:cubicBezTo>
                  <a:cubicBezTo>
                    <a:pt x="518" y="250"/>
                    <a:pt x="518" y="250"/>
                    <a:pt x="518" y="250"/>
                  </a:cubicBezTo>
                  <a:cubicBezTo>
                    <a:pt x="526" y="250"/>
                    <a:pt x="526" y="250"/>
                    <a:pt x="526" y="250"/>
                  </a:cubicBezTo>
                  <a:lnTo>
                    <a:pt x="526" y="266"/>
                  </a:lnTo>
                  <a:close/>
                  <a:moveTo>
                    <a:pt x="8" y="245"/>
                  </a:moveTo>
                  <a:cubicBezTo>
                    <a:pt x="0" y="245"/>
                    <a:pt x="0" y="245"/>
                    <a:pt x="0" y="24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8" y="229"/>
                    <a:pt x="8" y="229"/>
                    <a:pt x="8" y="229"/>
                  </a:cubicBezTo>
                  <a:lnTo>
                    <a:pt x="8" y="245"/>
                  </a:lnTo>
                  <a:close/>
                  <a:moveTo>
                    <a:pt x="526" y="234"/>
                  </a:moveTo>
                  <a:cubicBezTo>
                    <a:pt x="518" y="234"/>
                    <a:pt x="518" y="234"/>
                    <a:pt x="518" y="234"/>
                  </a:cubicBezTo>
                  <a:cubicBezTo>
                    <a:pt x="518" y="218"/>
                    <a:pt x="518" y="218"/>
                    <a:pt x="518" y="218"/>
                  </a:cubicBezTo>
                  <a:cubicBezTo>
                    <a:pt x="526" y="218"/>
                    <a:pt x="526" y="218"/>
                    <a:pt x="526" y="218"/>
                  </a:cubicBezTo>
                  <a:lnTo>
                    <a:pt x="526" y="234"/>
                  </a:lnTo>
                  <a:close/>
                  <a:moveTo>
                    <a:pt x="8" y="213"/>
                  </a:moveTo>
                  <a:cubicBezTo>
                    <a:pt x="0" y="213"/>
                    <a:pt x="0" y="213"/>
                    <a:pt x="0" y="21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8" y="197"/>
                    <a:pt x="8" y="197"/>
                    <a:pt x="8" y="197"/>
                  </a:cubicBezTo>
                  <a:lnTo>
                    <a:pt x="8" y="213"/>
                  </a:lnTo>
                  <a:close/>
                  <a:moveTo>
                    <a:pt x="526" y="202"/>
                  </a:moveTo>
                  <a:cubicBezTo>
                    <a:pt x="518" y="202"/>
                    <a:pt x="518" y="202"/>
                    <a:pt x="518" y="202"/>
                  </a:cubicBezTo>
                  <a:cubicBezTo>
                    <a:pt x="518" y="186"/>
                    <a:pt x="518" y="186"/>
                    <a:pt x="518" y="186"/>
                  </a:cubicBezTo>
                  <a:cubicBezTo>
                    <a:pt x="526" y="186"/>
                    <a:pt x="526" y="186"/>
                    <a:pt x="526" y="186"/>
                  </a:cubicBezTo>
                  <a:lnTo>
                    <a:pt x="526" y="202"/>
                  </a:lnTo>
                  <a:close/>
                  <a:moveTo>
                    <a:pt x="8" y="181"/>
                  </a:moveTo>
                  <a:cubicBezTo>
                    <a:pt x="0" y="181"/>
                    <a:pt x="0" y="181"/>
                    <a:pt x="0" y="181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8" y="165"/>
                    <a:pt x="8" y="165"/>
                    <a:pt x="8" y="165"/>
                  </a:cubicBezTo>
                  <a:lnTo>
                    <a:pt x="8" y="181"/>
                  </a:lnTo>
                  <a:close/>
                  <a:moveTo>
                    <a:pt x="526" y="170"/>
                  </a:moveTo>
                  <a:cubicBezTo>
                    <a:pt x="518" y="170"/>
                    <a:pt x="518" y="170"/>
                    <a:pt x="518" y="170"/>
                  </a:cubicBezTo>
                  <a:cubicBezTo>
                    <a:pt x="518" y="154"/>
                    <a:pt x="518" y="154"/>
                    <a:pt x="518" y="154"/>
                  </a:cubicBezTo>
                  <a:cubicBezTo>
                    <a:pt x="526" y="154"/>
                    <a:pt x="526" y="154"/>
                    <a:pt x="526" y="154"/>
                  </a:cubicBezTo>
                  <a:lnTo>
                    <a:pt x="526" y="170"/>
                  </a:lnTo>
                  <a:close/>
                  <a:moveTo>
                    <a:pt x="8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8" y="133"/>
                    <a:pt x="8" y="133"/>
                    <a:pt x="8" y="133"/>
                  </a:cubicBezTo>
                  <a:lnTo>
                    <a:pt x="8" y="149"/>
                  </a:lnTo>
                  <a:close/>
                  <a:moveTo>
                    <a:pt x="526" y="138"/>
                  </a:moveTo>
                  <a:cubicBezTo>
                    <a:pt x="518" y="138"/>
                    <a:pt x="518" y="138"/>
                    <a:pt x="518" y="138"/>
                  </a:cubicBezTo>
                  <a:cubicBezTo>
                    <a:pt x="518" y="121"/>
                    <a:pt x="518" y="121"/>
                    <a:pt x="518" y="121"/>
                  </a:cubicBezTo>
                  <a:cubicBezTo>
                    <a:pt x="526" y="121"/>
                    <a:pt x="526" y="121"/>
                    <a:pt x="526" y="121"/>
                  </a:cubicBezTo>
                  <a:lnTo>
                    <a:pt x="526" y="138"/>
                  </a:lnTo>
                  <a:close/>
                  <a:moveTo>
                    <a:pt x="8" y="116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8" y="100"/>
                    <a:pt x="8" y="100"/>
                    <a:pt x="8" y="100"/>
                  </a:cubicBezTo>
                  <a:lnTo>
                    <a:pt x="8" y="116"/>
                  </a:lnTo>
                  <a:close/>
                  <a:moveTo>
                    <a:pt x="526" y="105"/>
                  </a:moveTo>
                  <a:cubicBezTo>
                    <a:pt x="518" y="105"/>
                    <a:pt x="518" y="105"/>
                    <a:pt x="518" y="105"/>
                  </a:cubicBezTo>
                  <a:cubicBezTo>
                    <a:pt x="518" y="89"/>
                    <a:pt x="518" y="89"/>
                    <a:pt x="518" y="89"/>
                  </a:cubicBezTo>
                  <a:cubicBezTo>
                    <a:pt x="526" y="89"/>
                    <a:pt x="526" y="89"/>
                    <a:pt x="526" y="89"/>
                  </a:cubicBezTo>
                  <a:lnTo>
                    <a:pt x="526" y="105"/>
                  </a:lnTo>
                  <a:close/>
                  <a:moveTo>
                    <a:pt x="8" y="84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84"/>
                  </a:lnTo>
                  <a:close/>
                  <a:moveTo>
                    <a:pt x="526" y="73"/>
                  </a:moveTo>
                  <a:cubicBezTo>
                    <a:pt x="518" y="73"/>
                    <a:pt x="518" y="73"/>
                    <a:pt x="518" y="73"/>
                  </a:cubicBezTo>
                  <a:cubicBezTo>
                    <a:pt x="518" y="57"/>
                    <a:pt x="518" y="57"/>
                    <a:pt x="518" y="57"/>
                  </a:cubicBezTo>
                  <a:cubicBezTo>
                    <a:pt x="526" y="57"/>
                    <a:pt x="526" y="57"/>
                    <a:pt x="526" y="57"/>
                  </a:cubicBezTo>
                  <a:lnTo>
                    <a:pt x="526" y="73"/>
                  </a:lnTo>
                  <a:close/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46"/>
                    <a:pt x="1" y="41"/>
                    <a:pt x="3" y="35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9" y="42"/>
                    <a:pt x="8" y="47"/>
                    <a:pt x="8" y="52"/>
                  </a:cubicBezTo>
                  <a:lnTo>
                    <a:pt x="0" y="52"/>
                  </a:lnTo>
                  <a:close/>
                  <a:moveTo>
                    <a:pt x="517" y="42"/>
                  </a:moveTo>
                  <a:cubicBezTo>
                    <a:pt x="516" y="37"/>
                    <a:pt x="514" y="33"/>
                    <a:pt x="511" y="29"/>
                  </a:cubicBezTo>
                  <a:cubicBezTo>
                    <a:pt x="518" y="24"/>
                    <a:pt x="518" y="24"/>
                    <a:pt x="518" y="24"/>
                  </a:cubicBezTo>
                  <a:cubicBezTo>
                    <a:pt x="521" y="29"/>
                    <a:pt x="523" y="35"/>
                    <a:pt x="525" y="40"/>
                  </a:cubicBezTo>
                  <a:lnTo>
                    <a:pt x="517" y="42"/>
                  </a:lnTo>
                  <a:close/>
                  <a:moveTo>
                    <a:pt x="18" y="25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5" y="16"/>
                    <a:pt x="19" y="12"/>
                    <a:pt x="24" y="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4" y="18"/>
                    <a:pt x="21" y="21"/>
                    <a:pt x="18" y="25"/>
                  </a:cubicBezTo>
                  <a:close/>
                  <a:moveTo>
                    <a:pt x="501" y="18"/>
                  </a:moveTo>
                  <a:cubicBezTo>
                    <a:pt x="498" y="15"/>
                    <a:pt x="493" y="12"/>
                    <a:pt x="489" y="11"/>
                  </a:cubicBezTo>
                  <a:cubicBezTo>
                    <a:pt x="491" y="3"/>
                    <a:pt x="491" y="3"/>
                    <a:pt x="491" y="3"/>
                  </a:cubicBezTo>
                  <a:cubicBezTo>
                    <a:pt x="497" y="5"/>
                    <a:pt x="502" y="8"/>
                    <a:pt x="506" y="12"/>
                  </a:cubicBezTo>
                  <a:lnTo>
                    <a:pt x="501" y="18"/>
                  </a:lnTo>
                  <a:close/>
                  <a:moveTo>
                    <a:pt x="42" y="9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4" y="1"/>
                    <a:pt x="48" y="0"/>
                    <a:pt x="5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49" y="8"/>
                    <a:pt x="45" y="9"/>
                    <a:pt x="42" y="9"/>
                  </a:cubicBezTo>
                  <a:close/>
                  <a:moveTo>
                    <a:pt x="474" y="8"/>
                  </a:moveTo>
                  <a:cubicBezTo>
                    <a:pt x="458" y="8"/>
                    <a:pt x="458" y="8"/>
                    <a:pt x="458" y="8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74" y="0"/>
                    <a:pt x="474" y="0"/>
                    <a:pt x="474" y="0"/>
                  </a:cubicBezTo>
                  <a:lnTo>
                    <a:pt x="474" y="8"/>
                  </a:lnTo>
                  <a:close/>
                  <a:moveTo>
                    <a:pt x="442" y="8"/>
                  </a:moveTo>
                  <a:cubicBezTo>
                    <a:pt x="426" y="8"/>
                    <a:pt x="426" y="8"/>
                    <a:pt x="426" y="8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42" y="0"/>
                    <a:pt x="442" y="0"/>
                    <a:pt x="442" y="0"/>
                  </a:cubicBezTo>
                  <a:lnTo>
                    <a:pt x="442" y="8"/>
                  </a:lnTo>
                  <a:close/>
                  <a:moveTo>
                    <a:pt x="410" y="8"/>
                  </a:moveTo>
                  <a:cubicBezTo>
                    <a:pt x="394" y="8"/>
                    <a:pt x="394" y="8"/>
                    <a:pt x="394" y="8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10" y="0"/>
                    <a:pt x="410" y="0"/>
                    <a:pt x="410" y="0"/>
                  </a:cubicBezTo>
                  <a:lnTo>
                    <a:pt x="410" y="8"/>
                  </a:lnTo>
                  <a:close/>
                  <a:moveTo>
                    <a:pt x="378" y="8"/>
                  </a:moveTo>
                  <a:cubicBezTo>
                    <a:pt x="362" y="8"/>
                    <a:pt x="362" y="8"/>
                    <a:pt x="362" y="8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78" y="0"/>
                    <a:pt x="378" y="0"/>
                    <a:pt x="378" y="0"/>
                  </a:cubicBezTo>
                  <a:lnTo>
                    <a:pt x="378" y="8"/>
                  </a:lnTo>
                  <a:close/>
                  <a:moveTo>
                    <a:pt x="346" y="8"/>
                  </a:moveTo>
                  <a:cubicBezTo>
                    <a:pt x="330" y="8"/>
                    <a:pt x="330" y="8"/>
                    <a:pt x="330" y="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46" y="0"/>
                    <a:pt x="346" y="0"/>
                    <a:pt x="346" y="0"/>
                  </a:cubicBezTo>
                  <a:lnTo>
                    <a:pt x="346" y="8"/>
                  </a:lnTo>
                  <a:close/>
                  <a:moveTo>
                    <a:pt x="314" y="8"/>
                  </a:moveTo>
                  <a:cubicBezTo>
                    <a:pt x="298" y="8"/>
                    <a:pt x="298" y="8"/>
                    <a:pt x="298" y="8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14" y="0"/>
                    <a:pt x="314" y="0"/>
                    <a:pt x="314" y="0"/>
                  </a:cubicBezTo>
                  <a:lnTo>
                    <a:pt x="314" y="8"/>
                  </a:lnTo>
                  <a:close/>
                  <a:moveTo>
                    <a:pt x="282" y="8"/>
                  </a:moveTo>
                  <a:cubicBezTo>
                    <a:pt x="266" y="8"/>
                    <a:pt x="266" y="8"/>
                    <a:pt x="266" y="8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82" y="0"/>
                    <a:pt x="282" y="0"/>
                    <a:pt x="282" y="0"/>
                  </a:cubicBezTo>
                  <a:lnTo>
                    <a:pt x="282" y="8"/>
                  </a:lnTo>
                  <a:close/>
                  <a:moveTo>
                    <a:pt x="250" y="8"/>
                  </a:moveTo>
                  <a:cubicBezTo>
                    <a:pt x="234" y="8"/>
                    <a:pt x="234" y="8"/>
                    <a:pt x="234" y="8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50" y="0"/>
                    <a:pt x="250" y="0"/>
                    <a:pt x="250" y="0"/>
                  </a:cubicBezTo>
                  <a:lnTo>
                    <a:pt x="250" y="8"/>
                  </a:lnTo>
                  <a:close/>
                  <a:moveTo>
                    <a:pt x="218" y="8"/>
                  </a:moveTo>
                  <a:cubicBezTo>
                    <a:pt x="201" y="8"/>
                    <a:pt x="201" y="8"/>
                    <a:pt x="201" y="8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18" y="0"/>
                    <a:pt x="218" y="0"/>
                    <a:pt x="218" y="0"/>
                  </a:cubicBezTo>
                  <a:lnTo>
                    <a:pt x="218" y="8"/>
                  </a:lnTo>
                  <a:close/>
                  <a:moveTo>
                    <a:pt x="185" y="8"/>
                  </a:moveTo>
                  <a:cubicBezTo>
                    <a:pt x="169" y="8"/>
                    <a:pt x="169" y="8"/>
                    <a:pt x="169" y="8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8"/>
                  </a:lnTo>
                  <a:close/>
                  <a:moveTo>
                    <a:pt x="153" y="8"/>
                  </a:moveTo>
                  <a:cubicBezTo>
                    <a:pt x="137" y="8"/>
                    <a:pt x="137" y="8"/>
                    <a:pt x="137" y="8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53" y="0"/>
                    <a:pt x="153" y="0"/>
                    <a:pt x="153" y="0"/>
                  </a:cubicBezTo>
                  <a:lnTo>
                    <a:pt x="153" y="8"/>
                  </a:lnTo>
                  <a:close/>
                  <a:moveTo>
                    <a:pt x="121" y="8"/>
                  </a:moveTo>
                  <a:cubicBezTo>
                    <a:pt x="105" y="8"/>
                    <a:pt x="105" y="8"/>
                    <a:pt x="105" y="8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21" y="0"/>
                    <a:pt x="121" y="0"/>
                    <a:pt x="121" y="0"/>
                  </a:cubicBezTo>
                  <a:lnTo>
                    <a:pt x="121" y="8"/>
                  </a:lnTo>
                  <a:close/>
                  <a:moveTo>
                    <a:pt x="89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89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6986296" y="3884266"/>
              <a:ext cx="1533081" cy="670415"/>
            </a:xfrm>
            <a:custGeom>
              <a:avLst/>
              <a:gdLst>
                <a:gd name="T0" fmla="*/ 474 w 526"/>
                <a:gd name="T1" fmla="*/ 222 h 230"/>
                <a:gd name="T2" fmla="*/ 454 w 526"/>
                <a:gd name="T3" fmla="*/ 230 h 230"/>
                <a:gd name="T4" fmla="*/ 454 w 526"/>
                <a:gd name="T5" fmla="*/ 230 h 230"/>
                <a:gd name="T6" fmla="*/ 422 w 526"/>
                <a:gd name="T7" fmla="*/ 222 h 230"/>
                <a:gd name="T8" fmla="*/ 374 w 526"/>
                <a:gd name="T9" fmla="*/ 222 h 230"/>
                <a:gd name="T10" fmla="*/ 342 w 526"/>
                <a:gd name="T11" fmla="*/ 230 h 230"/>
                <a:gd name="T12" fmla="*/ 326 w 526"/>
                <a:gd name="T13" fmla="*/ 230 h 230"/>
                <a:gd name="T14" fmla="*/ 326 w 526"/>
                <a:gd name="T15" fmla="*/ 230 h 230"/>
                <a:gd name="T16" fmla="*/ 295 w 526"/>
                <a:gd name="T17" fmla="*/ 222 h 230"/>
                <a:gd name="T18" fmla="*/ 247 w 526"/>
                <a:gd name="T19" fmla="*/ 222 h 230"/>
                <a:gd name="T20" fmla="*/ 215 w 526"/>
                <a:gd name="T21" fmla="*/ 230 h 230"/>
                <a:gd name="T22" fmla="*/ 199 w 526"/>
                <a:gd name="T23" fmla="*/ 230 h 230"/>
                <a:gd name="T24" fmla="*/ 199 w 526"/>
                <a:gd name="T25" fmla="*/ 230 h 230"/>
                <a:gd name="T26" fmla="*/ 168 w 526"/>
                <a:gd name="T27" fmla="*/ 222 h 230"/>
                <a:gd name="T28" fmla="*/ 120 w 526"/>
                <a:gd name="T29" fmla="*/ 222 h 230"/>
                <a:gd name="T30" fmla="*/ 88 w 526"/>
                <a:gd name="T31" fmla="*/ 230 h 230"/>
                <a:gd name="T32" fmla="*/ 72 w 526"/>
                <a:gd name="T33" fmla="*/ 230 h 230"/>
                <a:gd name="T34" fmla="*/ 72 w 526"/>
                <a:gd name="T35" fmla="*/ 230 h 230"/>
                <a:gd name="T36" fmla="*/ 41 w 526"/>
                <a:gd name="T37" fmla="*/ 221 h 230"/>
                <a:gd name="T38" fmla="*/ 508 w 526"/>
                <a:gd name="T39" fmla="*/ 206 h 230"/>
                <a:gd name="T40" fmla="*/ 3 w 526"/>
                <a:gd name="T41" fmla="*/ 196 h 230"/>
                <a:gd name="T42" fmla="*/ 523 w 526"/>
                <a:gd name="T43" fmla="*/ 195 h 230"/>
                <a:gd name="T44" fmla="*/ 526 w 526"/>
                <a:gd name="T45" fmla="*/ 178 h 230"/>
                <a:gd name="T46" fmla="*/ 8 w 526"/>
                <a:gd name="T47" fmla="*/ 163 h 230"/>
                <a:gd name="T48" fmla="*/ 518 w 526"/>
                <a:gd name="T49" fmla="*/ 162 h 230"/>
                <a:gd name="T50" fmla="*/ 8 w 526"/>
                <a:gd name="T51" fmla="*/ 147 h 230"/>
                <a:gd name="T52" fmla="*/ 8 w 526"/>
                <a:gd name="T53" fmla="*/ 147 h 230"/>
                <a:gd name="T54" fmla="*/ 526 w 526"/>
                <a:gd name="T55" fmla="*/ 115 h 230"/>
                <a:gd name="T56" fmla="*/ 0 w 526"/>
                <a:gd name="T57" fmla="*/ 99 h 230"/>
                <a:gd name="T58" fmla="*/ 518 w 526"/>
                <a:gd name="T59" fmla="*/ 99 h 230"/>
                <a:gd name="T60" fmla="*/ 8 w 526"/>
                <a:gd name="T61" fmla="*/ 83 h 230"/>
                <a:gd name="T62" fmla="*/ 8 w 526"/>
                <a:gd name="T63" fmla="*/ 83 h 230"/>
                <a:gd name="T64" fmla="*/ 526 w 526"/>
                <a:gd name="T65" fmla="*/ 51 h 230"/>
                <a:gd name="T66" fmla="*/ 3 w 526"/>
                <a:gd name="T67" fmla="*/ 35 h 230"/>
                <a:gd name="T68" fmla="*/ 515 w 526"/>
                <a:gd name="T69" fmla="*/ 37 h 230"/>
                <a:gd name="T70" fmla="*/ 515 w 526"/>
                <a:gd name="T71" fmla="*/ 37 h 230"/>
                <a:gd name="T72" fmla="*/ 28 w 526"/>
                <a:gd name="T73" fmla="*/ 15 h 230"/>
                <a:gd name="T74" fmla="*/ 486 w 526"/>
                <a:gd name="T75" fmla="*/ 1 h 230"/>
                <a:gd name="T76" fmla="*/ 39 w 526"/>
                <a:gd name="T77" fmla="*/ 1 h 230"/>
                <a:gd name="T78" fmla="*/ 52 w 526"/>
                <a:gd name="T79" fmla="*/ 8 h 230"/>
                <a:gd name="T80" fmla="*/ 453 w 526"/>
                <a:gd name="T81" fmla="*/ 0 h 230"/>
                <a:gd name="T82" fmla="*/ 421 w 526"/>
                <a:gd name="T83" fmla="*/ 8 h 230"/>
                <a:gd name="T84" fmla="*/ 405 w 526"/>
                <a:gd name="T85" fmla="*/ 8 h 230"/>
                <a:gd name="T86" fmla="*/ 405 w 526"/>
                <a:gd name="T87" fmla="*/ 8 h 230"/>
                <a:gd name="T88" fmla="*/ 374 w 526"/>
                <a:gd name="T89" fmla="*/ 0 h 230"/>
                <a:gd name="T90" fmla="*/ 326 w 526"/>
                <a:gd name="T91" fmla="*/ 0 h 230"/>
                <a:gd name="T92" fmla="*/ 294 w 526"/>
                <a:gd name="T93" fmla="*/ 8 h 230"/>
                <a:gd name="T94" fmla="*/ 278 w 526"/>
                <a:gd name="T95" fmla="*/ 8 h 230"/>
                <a:gd name="T96" fmla="*/ 278 w 526"/>
                <a:gd name="T97" fmla="*/ 8 h 230"/>
                <a:gd name="T98" fmla="*/ 247 w 526"/>
                <a:gd name="T99" fmla="*/ 0 h 230"/>
                <a:gd name="T100" fmla="*/ 199 w 526"/>
                <a:gd name="T101" fmla="*/ 0 h 230"/>
                <a:gd name="T102" fmla="*/ 167 w 526"/>
                <a:gd name="T103" fmla="*/ 8 h 230"/>
                <a:gd name="T104" fmla="*/ 151 w 526"/>
                <a:gd name="T105" fmla="*/ 8 h 230"/>
                <a:gd name="T106" fmla="*/ 151 w 526"/>
                <a:gd name="T107" fmla="*/ 8 h 230"/>
                <a:gd name="T108" fmla="*/ 119 w 526"/>
                <a:gd name="T109" fmla="*/ 0 h 230"/>
                <a:gd name="T110" fmla="*/ 72 w 526"/>
                <a:gd name="T111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6" h="230">
                  <a:moveTo>
                    <a:pt x="474" y="230"/>
                  </a:moveTo>
                  <a:cubicBezTo>
                    <a:pt x="469" y="230"/>
                    <a:pt x="469" y="230"/>
                    <a:pt x="469" y="230"/>
                  </a:cubicBezTo>
                  <a:cubicBezTo>
                    <a:pt x="469" y="222"/>
                    <a:pt x="469" y="222"/>
                    <a:pt x="469" y="222"/>
                  </a:cubicBezTo>
                  <a:cubicBezTo>
                    <a:pt x="474" y="222"/>
                    <a:pt x="474" y="222"/>
                    <a:pt x="474" y="222"/>
                  </a:cubicBezTo>
                  <a:cubicBezTo>
                    <a:pt x="477" y="222"/>
                    <a:pt x="481" y="222"/>
                    <a:pt x="484" y="221"/>
                  </a:cubicBezTo>
                  <a:cubicBezTo>
                    <a:pt x="486" y="229"/>
                    <a:pt x="486" y="229"/>
                    <a:pt x="486" y="229"/>
                  </a:cubicBezTo>
                  <a:cubicBezTo>
                    <a:pt x="482" y="230"/>
                    <a:pt x="478" y="230"/>
                    <a:pt x="474" y="230"/>
                  </a:cubicBezTo>
                  <a:close/>
                  <a:moveTo>
                    <a:pt x="454" y="230"/>
                  </a:moveTo>
                  <a:cubicBezTo>
                    <a:pt x="438" y="230"/>
                    <a:pt x="438" y="230"/>
                    <a:pt x="438" y="230"/>
                  </a:cubicBezTo>
                  <a:cubicBezTo>
                    <a:pt x="438" y="222"/>
                    <a:pt x="438" y="222"/>
                    <a:pt x="438" y="222"/>
                  </a:cubicBezTo>
                  <a:cubicBezTo>
                    <a:pt x="454" y="222"/>
                    <a:pt x="454" y="222"/>
                    <a:pt x="454" y="222"/>
                  </a:cubicBezTo>
                  <a:lnTo>
                    <a:pt x="454" y="230"/>
                  </a:lnTo>
                  <a:close/>
                  <a:moveTo>
                    <a:pt x="422" y="230"/>
                  </a:moveTo>
                  <a:cubicBezTo>
                    <a:pt x="406" y="230"/>
                    <a:pt x="406" y="230"/>
                    <a:pt x="406" y="230"/>
                  </a:cubicBezTo>
                  <a:cubicBezTo>
                    <a:pt x="406" y="222"/>
                    <a:pt x="406" y="222"/>
                    <a:pt x="406" y="222"/>
                  </a:cubicBezTo>
                  <a:cubicBezTo>
                    <a:pt x="422" y="222"/>
                    <a:pt x="422" y="222"/>
                    <a:pt x="422" y="222"/>
                  </a:cubicBezTo>
                  <a:lnTo>
                    <a:pt x="422" y="230"/>
                  </a:lnTo>
                  <a:close/>
                  <a:moveTo>
                    <a:pt x="390" y="230"/>
                  </a:moveTo>
                  <a:cubicBezTo>
                    <a:pt x="374" y="230"/>
                    <a:pt x="374" y="230"/>
                    <a:pt x="374" y="230"/>
                  </a:cubicBezTo>
                  <a:cubicBezTo>
                    <a:pt x="374" y="222"/>
                    <a:pt x="374" y="222"/>
                    <a:pt x="374" y="222"/>
                  </a:cubicBezTo>
                  <a:cubicBezTo>
                    <a:pt x="390" y="222"/>
                    <a:pt x="390" y="222"/>
                    <a:pt x="390" y="222"/>
                  </a:cubicBezTo>
                  <a:lnTo>
                    <a:pt x="390" y="230"/>
                  </a:lnTo>
                  <a:close/>
                  <a:moveTo>
                    <a:pt x="358" y="230"/>
                  </a:moveTo>
                  <a:cubicBezTo>
                    <a:pt x="342" y="230"/>
                    <a:pt x="342" y="230"/>
                    <a:pt x="342" y="230"/>
                  </a:cubicBezTo>
                  <a:cubicBezTo>
                    <a:pt x="342" y="222"/>
                    <a:pt x="342" y="222"/>
                    <a:pt x="342" y="222"/>
                  </a:cubicBezTo>
                  <a:cubicBezTo>
                    <a:pt x="358" y="222"/>
                    <a:pt x="358" y="222"/>
                    <a:pt x="358" y="222"/>
                  </a:cubicBezTo>
                  <a:lnTo>
                    <a:pt x="358" y="230"/>
                  </a:lnTo>
                  <a:close/>
                  <a:moveTo>
                    <a:pt x="326" y="230"/>
                  </a:moveTo>
                  <a:cubicBezTo>
                    <a:pt x="311" y="230"/>
                    <a:pt x="311" y="230"/>
                    <a:pt x="311" y="230"/>
                  </a:cubicBezTo>
                  <a:cubicBezTo>
                    <a:pt x="311" y="222"/>
                    <a:pt x="311" y="222"/>
                    <a:pt x="311" y="222"/>
                  </a:cubicBezTo>
                  <a:cubicBezTo>
                    <a:pt x="326" y="222"/>
                    <a:pt x="326" y="222"/>
                    <a:pt x="326" y="222"/>
                  </a:cubicBezTo>
                  <a:lnTo>
                    <a:pt x="326" y="230"/>
                  </a:lnTo>
                  <a:close/>
                  <a:moveTo>
                    <a:pt x="295" y="230"/>
                  </a:moveTo>
                  <a:cubicBezTo>
                    <a:pt x="279" y="230"/>
                    <a:pt x="279" y="230"/>
                    <a:pt x="279" y="230"/>
                  </a:cubicBezTo>
                  <a:cubicBezTo>
                    <a:pt x="279" y="222"/>
                    <a:pt x="279" y="222"/>
                    <a:pt x="279" y="222"/>
                  </a:cubicBezTo>
                  <a:cubicBezTo>
                    <a:pt x="295" y="222"/>
                    <a:pt x="295" y="222"/>
                    <a:pt x="295" y="222"/>
                  </a:cubicBezTo>
                  <a:lnTo>
                    <a:pt x="295" y="230"/>
                  </a:lnTo>
                  <a:close/>
                  <a:moveTo>
                    <a:pt x="263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47" y="222"/>
                    <a:pt x="247" y="222"/>
                    <a:pt x="247" y="222"/>
                  </a:cubicBezTo>
                  <a:cubicBezTo>
                    <a:pt x="263" y="222"/>
                    <a:pt x="263" y="222"/>
                    <a:pt x="263" y="222"/>
                  </a:cubicBezTo>
                  <a:lnTo>
                    <a:pt x="263" y="230"/>
                  </a:lnTo>
                  <a:close/>
                  <a:moveTo>
                    <a:pt x="231" y="230"/>
                  </a:moveTo>
                  <a:cubicBezTo>
                    <a:pt x="215" y="230"/>
                    <a:pt x="215" y="230"/>
                    <a:pt x="215" y="230"/>
                  </a:cubicBezTo>
                  <a:cubicBezTo>
                    <a:pt x="215" y="222"/>
                    <a:pt x="215" y="222"/>
                    <a:pt x="215" y="222"/>
                  </a:cubicBezTo>
                  <a:cubicBezTo>
                    <a:pt x="231" y="222"/>
                    <a:pt x="231" y="222"/>
                    <a:pt x="231" y="222"/>
                  </a:cubicBezTo>
                  <a:lnTo>
                    <a:pt x="231" y="230"/>
                  </a:lnTo>
                  <a:close/>
                  <a:moveTo>
                    <a:pt x="199" y="230"/>
                  </a:moveTo>
                  <a:cubicBezTo>
                    <a:pt x="183" y="230"/>
                    <a:pt x="183" y="230"/>
                    <a:pt x="183" y="230"/>
                  </a:cubicBezTo>
                  <a:cubicBezTo>
                    <a:pt x="183" y="222"/>
                    <a:pt x="183" y="222"/>
                    <a:pt x="183" y="222"/>
                  </a:cubicBezTo>
                  <a:cubicBezTo>
                    <a:pt x="199" y="222"/>
                    <a:pt x="199" y="222"/>
                    <a:pt x="199" y="222"/>
                  </a:cubicBezTo>
                  <a:lnTo>
                    <a:pt x="199" y="230"/>
                  </a:lnTo>
                  <a:close/>
                  <a:moveTo>
                    <a:pt x="168" y="230"/>
                  </a:moveTo>
                  <a:cubicBezTo>
                    <a:pt x="152" y="230"/>
                    <a:pt x="152" y="230"/>
                    <a:pt x="152" y="230"/>
                  </a:cubicBezTo>
                  <a:cubicBezTo>
                    <a:pt x="152" y="222"/>
                    <a:pt x="152" y="222"/>
                    <a:pt x="152" y="222"/>
                  </a:cubicBezTo>
                  <a:cubicBezTo>
                    <a:pt x="168" y="222"/>
                    <a:pt x="168" y="222"/>
                    <a:pt x="168" y="222"/>
                  </a:cubicBezTo>
                  <a:lnTo>
                    <a:pt x="168" y="230"/>
                  </a:lnTo>
                  <a:close/>
                  <a:moveTo>
                    <a:pt x="136" y="230"/>
                  </a:moveTo>
                  <a:cubicBezTo>
                    <a:pt x="120" y="230"/>
                    <a:pt x="120" y="230"/>
                    <a:pt x="120" y="230"/>
                  </a:cubicBezTo>
                  <a:cubicBezTo>
                    <a:pt x="120" y="222"/>
                    <a:pt x="120" y="222"/>
                    <a:pt x="120" y="222"/>
                  </a:cubicBezTo>
                  <a:cubicBezTo>
                    <a:pt x="136" y="222"/>
                    <a:pt x="136" y="222"/>
                    <a:pt x="136" y="222"/>
                  </a:cubicBezTo>
                  <a:lnTo>
                    <a:pt x="136" y="230"/>
                  </a:lnTo>
                  <a:close/>
                  <a:moveTo>
                    <a:pt x="104" y="230"/>
                  </a:moveTo>
                  <a:cubicBezTo>
                    <a:pt x="88" y="230"/>
                    <a:pt x="88" y="230"/>
                    <a:pt x="88" y="230"/>
                  </a:cubicBezTo>
                  <a:cubicBezTo>
                    <a:pt x="88" y="222"/>
                    <a:pt x="88" y="222"/>
                    <a:pt x="88" y="222"/>
                  </a:cubicBezTo>
                  <a:cubicBezTo>
                    <a:pt x="104" y="222"/>
                    <a:pt x="104" y="222"/>
                    <a:pt x="104" y="222"/>
                  </a:cubicBezTo>
                  <a:lnTo>
                    <a:pt x="104" y="230"/>
                  </a:lnTo>
                  <a:close/>
                  <a:moveTo>
                    <a:pt x="72" y="230"/>
                  </a:moveTo>
                  <a:cubicBezTo>
                    <a:pt x="56" y="230"/>
                    <a:pt x="56" y="230"/>
                    <a:pt x="56" y="230"/>
                  </a:cubicBezTo>
                  <a:cubicBezTo>
                    <a:pt x="56" y="222"/>
                    <a:pt x="56" y="222"/>
                    <a:pt x="56" y="222"/>
                  </a:cubicBezTo>
                  <a:cubicBezTo>
                    <a:pt x="72" y="222"/>
                    <a:pt x="72" y="222"/>
                    <a:pt x="72" y="222"/>
                  </a:cubicBezTo>
                  <a:lnTo>
                    <a:pt x="72" y="230"/>
                  </a:lnTo>
                  <a:close/>
                  <a:moveTo>
                    <a:pt x="40" y="229"/>
                  </a:moveTo>
                  <a:cubicBezTo>
                    <a:pt x="34" y="228"/>
                    <a:pt x="29" y="225"/>
                    <a:pt x="24" y="222"/>
                  </a:cubicBezTo>
                  <a:cubicBezTo>
                    <a:pt x="28" y="216"/>
                    <a:pt x="28" y="216"/>
                    <a:pt x="28" y="216"/>
                  </a:cubicBezTo>
                  <a:cubicBezTo>
                    <a:pt x="32" y="218"/>
                    <a:pt x="37" y="220"/>
                    <a:pt x="41" y="221"/>
                  </a:cubicBezTo>
                  <a:lnTo>
                    <a:pt x="40" y="229"/>
                  </a:lnTo>
                  <a:close/>
                  <a:moveTo>
                    <a:pt x="502" y="222"/>
                  </a:moveTo>
                  <a:cubicBezTo>
                    <a:pt x="498" y="215"/>
                    <a:pt x="498" y="215"/>
                    <a:pt x="498" y="215"/>
                  </a:cubicBezTo>
                  <a:cubicBezTo>
                    <a:pt x="502" y="213"/>
                    <a:pt x="505" y="209"/>
                    <a:pt x="508" y="206"/>
                  </a:cubicBezTo>
                  <a:cubicBezTo>
                    <a:pt x="515" y="210"/>
                    <a:pt x="515" y="210"/>
                    <a:pt x="515" y="210"/>
                  </a:cubicBezTo>
                  <a:cubicBezTo>
                    <a:pt x="511" y="215"/>
                    <a:pt x="507" y="219"/>
                    <a:pt x="502" y="222"/>
                  </a:cubicBezTo>
                  <a:close/>
                  <a:moveTo>
                    <a:pt x="11" y="211"/>
                  </a:moveTo>
                  <a:cubicBezTo>
                    <a:pt x="8" y="206"/>
                    <a:pt x="5" y="201"/>
                    <a:pt x="3" y="196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2" y="198"/>
                    <a:pt x="14" y="202"/>
                    <a:pt x="17" y="206"/>
                  </a:cubicBezTo>
                  <a:lnTo>
                    <a:pt x="11" y="211"/>
                  </a:lnTo>
                  <a:close/>
                  <a:moveTo>
                    <a:pt x="523" y="195"/>
                  </a:moveTo>
                  <a:cubicBezTo>
                    <a:pt x="515" y="193"/>
                    <a:pt x="515" y="193"/>
                    <a:pt x="515" y="193"/>
                  </a:cubicBezTo>
                  <a:cubicBezTo>
                    <a:pt x="517" y="188"/>
                    <a:pt x="518" y="183"/>
                    <a:pt x="518" y="178"/>
                  </a:cubicBezTo>
                  <a:cubicBezTo>
                    <a:pt x="526" y="178"/>
                    <a:pt x="526" y="178"/>
                    <a:pt x="526" y="178"/>
                  </a:cubicBezTo>
                  <a:cubicBezTo>
                    <a:pt x="526" y="178"/>
                    <a:pt x="526" y="178"/>
                    <a:pt x="526" y="178"/>
                  </a:cubicBezTo>
                  <a:cubicBezTo>
                    <a:pt x="526" y="184"/>
                    <a:pt x="525" y="190"/>
                    <a:pt x="523" y="195"/>
                  </a:cubicBezTo>
                  <a:close/>
                  <a:moveTo>
                    <a:pt x="0" y="179"/>
                  </a:moveTo>
                  <a:cubicBezTo>
                    <a:pt x="0" y="163"/>
                    <a:pt x="0" y="163"/>
                    <a:pt x="0" y="163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8" y="178"/>
                    <a:pt x="8" y="178"/>
                    <a:pt x="8" y="178"/>
                  </a:cubicBezTo>
                  <a:lnTo>
                    <a:pt x="0" y="179"/>
                  </a:lnTo>
                  <a:close/>
                  <a:moveTo>
                    <a:pt x="526" y="162"/>
                  </a:moveTo>
                  <a:cubicBezTo>
                    <a:pt x="518" y="162"/>
                    <a:pt x="518" y="162"/>
                    <a:pt x="518" y="162"/>
                  </a:cubicBezTo>
                  <a:cubicBezTo>
                    <a:pt x="518" y="147"/>
                    <a:pt x="518" y="147"/>
                    <a:pt x="518" y="147"/>
                  </a:cubicBezTo>
                  <a:cubicBezTo>
                    <a:pt x="526" y="147"/>
                    <a:pt x="526" y="147"/>
                    <a:pt x="526" y="147"/>
                  </a:cubicBezTo>
                  <a:lnTo>
                    <a:pt x="526" y="162"/>
                  </a:lnTo>
                  <a:close/>
                  <a:moveTo>
                    <a:pt x="8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8" y="131"/>
                    <a:pt x="8" y="131"/>
                    <a:pt x="8" y="131"/>
                  </a:cubicBezTo>
                  <a:lnTo>
                    <a:pt x="8" y="147"/>
                  </a:lnTo>
                  <a:close/>
                  <a:moveTo>
                    <a:pt x="526" y="131"/>
                  </a:moveTo>
                  <a:cubicBezTo>
                    <a:pt x="518" y="131"/>
                    <a:pt x="518" y="131"/>
                    <a:pt x="518" y="131"/>
                  </a:cubicBezTo>
                  <a:cubicBezTo>
                    <a:pt x="518" y="115"/>
                    <a:pt x="518" y="115"/>
                    <a:pt x="518" y="115"/>
                  </a:cubicBezTo>
                  <a:cubicBezTo>
                    <a:pt x="526" y="115"/>
                    <a:pt x="526" y="115"/>
                    <a:pt x="526" y="115"/>
                  </a:cubicBezTo>
                  <a:lnTo>
                    <a:pt x="526" y="131"/>
                  </a:lnTo>
                  <a:close/>
                  <a:moveTo>
                    <a:pt x="8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8" y="99"/>
                    <a:pt x="8" y="99"/>
                    <a:pt x="8" y="99"/>
                  </a:cubicBezTo>
                  <a:lnTo>
                    <a:pt x="8" y="115"/>
                  </a:lnTo>
                  <a:close/>
                  <a:moveTo>
                    <a:pt x="526" y="99"/>
                  </a:moveTo>
                  <a:cubicBezTo>
                    <a:pt x="518" y="99"/>
                    <a:pt x="518" y="99"/>
                    <a:pt x="518" y="99"/>
                  </a:cubicBezTo>
                  <a:cubicBezTo>
                    <a:pt x="518" y="83"/>
                    <a:pt x="518" y="83"/>
                    <a:pt x="518" y="83"/>
                  </a:cubicBezTo>
                  <a:cubicBezTo>
                    <a:pt x="526" y="83"/>
                    <a:pt x="526" y="83"/>
                    <a:pt x="526" y="83"/>
                  </a:cubicBezTo>
                  <a:lnTo>
                    <a:pt x="526" y="99"/>
                  </a:lnTo>
                  <a:close/>
                  <a:moveTo>
                    <a:pt x="8" y="83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83"/>
                  </a:lnTo>
                  <a:close/>
                  <a:moveTo>
                    <a:pt x="526" y="67"/>
                  </a:moveTo>
                  <a:cubicBezTo>
                    <a:pt x="518" y="67"/>
                    <a:pt x="518" y="67"/>
                    <a:pt x="518" y="67"/>
                  </a:cubicBezTo>
                  <a:cubicBezTo>
                    <a:pt x="518" y="51"/>
                    <a:pt x="518" y="51"/>
                    <a:pt x="518" y="51"/>
                  </a:cubicBezTo>
                  <a:cubicBezTo>
                    <a:pt x="526" y="51"/>
                    <a:pt x="526" y="51"/>
                    <a:pt x="526" y="51"/>
                  </a:cubicBezTo>
                  <a:lnTo>
                    <a:pt x="526" y="67"/>
                  </a:lnTo>
                  <a:close/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46"/>
                    <a:pt x="1" y="40"/>
                    <a:pt x="3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42"/>
                    <a:pt x="8" y="47"/>
                    <a:pt x="8" y="52"/>
                  </a:cubicBezTo>
                  <a:lnTo>
                    <a:pt x="0" y="52"/>
                  </a:lnTo>
                  <a:close/>
                  <a:moveTo>
                    <a:pt x="515" y="37"/>
                  </a:moveTo>
                  <a:cubicBezTo>
                    <a:pt x="513" y="32"/>
                    <a:pt x="511" y="28"/>
                    <a:pt x="508" y="24"/>
                  </a:cubicBezTo>
                  <a:cubicBezTo>
                    <a:pt x="514" y="19"/>
                    <a:pt x="514" y="19"/>
                    <a:pt x="514" y="19"/>
                  </a:cubicBezTo>
                  <a:cubicBezTo>
                    <a:pt x="518" y="24"/>
                    <a:pt x="521" y="29"/>
                    <a:pt x="523" y="34"/>
                  </a:cubicBezTo>
                  <a:lnTo>
                    <a:pt x="515" y="37"/>
                  </a:lnTo>
                  <a:close/>
                  <a:moveTo>
                    <a:pt x="17" y="25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4" y="15"/>
                    <a:pt x="19" y="11"/>
                    <a:pt x="23" y="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4" y="17"/>
                    <a:pt x="20" y="21"/>
                    <a:pt x="17" y="25"/>
                  </a:cubicBezTo>
                  <a:close/>
                  <a:moveTo>
                    <a:pt x="497" y="15"/>
                  </a:moveTo>
                  <a:cubicBezTo>
                    <a:pt x="493" y="12"/>
                    <a:pt x="489" y="10"/>
                    <a:pt x="484" y="9"/>
                  </a:cubicBezTo>
                  <a:cubicBezTo>
                    <a:pt x="486" y="1"/>
                    <a:pt x="486" y="1"/>
                    <a:pt x="486" y="1"/>
                  </a:cubicBezTo>
                  <a:cubicBezTo>
                    <a:pt x="491" y="2"/>
                    <a:pt x="497" y="5"/>
                    <a:pt x="502" y="8"/>
                  </a:cubicBezTo>
                  <a:lnTo>
                    <a:pt x="497" y="15"/>
                  </a:lnTo>
                  <a:close/>
                  <a:moveTo>
                    <a:pt x="41" y="9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43" y="0"/>
                    <a:pt x="48" y="0"/>
                    <a:pt x="5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48" y="8"/>
                    <a:pt x="45" y="8"/>
                    <a:pt x="41" y="9"/>
                  </a:cubicBezTo>
                  <a:close/>
                  <a:moveTo>
                    <a:pt x="469" y="8"/>
                  </a:moveTo>
                  <a:cubicBezTo>
                    <a:pt x="453" y="8"/>
                    <a:pt x="453" y="8"/>
                    <a:pt x="453" y="8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469" y="8"/>
                  </a:lnTo>
                  <a:close/>
                  <a:moveTo>
                    <a:pt x="437" y="8"/>
                  </a:moveTo>
                  <a:cubicBezTo>
                    <a:pt x="421" y="8"/>
                    <a:pt x="421" y="8"/>
                    <a:pt x="421" y="8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37" y="0"/>
                    <a:pt x="437" y="0"/>
                    <a:pt x="437" y="0"/>
                  </a:cubicBezTo>
                  <a:lnTo>
                    <a:pt x="437" y="8"/>
                  </a:lnTo>
                  <a:close/>
                  <a:moveTo>
                    <a:pt x="405" y="8"/>
                  </a:moveTo>
                  <a:cubicBezTo>
                    <a:pt x="390" y="8"/>
                    <a:pt x="390" y="8"/>
                    <a:pt x="390" y="8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405" y="0"/>
                    <a:pt x="405" y="0"/>
                    <a:pt x="405" y="0"/>
                  </a:cubicBezTo>
                  <a:lnTo>
                    <a:pt x="405" y="8"/>
                  </a:lnTo>
                  <a:close/>
                  <a:moveTo>
                    <a:pt x="374" y="8"/>
                  </a:moveTo>
                  <a:cubicBezTo>
                    <a:pt x="358" y="8"/>
                    <a:pt x="358" y="8"/>
                    <a:pt x="358" y="8"/>
                  </a:cubicBezTo>
                  <a:cubicBezTo>
                    <a:pt x="358" y="0"/>
                    <a:pt x="358" y="0"/>
                    <a:pt x="358" y="0"/>
                  </a:cubicBezTo>
                  <a:cubicBezTo>
                    <a:pt x="374" y="0"/>
                    <a:pt x="374" y="0"/>
                    <a:pt x="374" y="0"/>
                  </a:cubicBezTo>
                  <a:lnTo>
                    <a:pt x="374" y="8"/>
                  </a:lnTo>
                  <a:close/>
                  <a:moveTo>
                    <a:pt x="342" y="8"/>
                  </a:moveTo>
                  <a:cubicBezTo>
                    <a:pt x="326" y="8"/>
                    <a:pt x="326" y="8"/>
                    <a:pt x="326" y="8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8"/>
                  </a:lnTo>
                  <a:close/>
                  <a:moveTo>
                    <a:pt x="310" y="8"/>
                  </a:moveTo>
                  <a:cubicBezTo>
                    <a:pt x="294" y="8"/>
                    <a:pt x="294" y="8"/>
                    <a:pt x="294" y="8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8"/>
                  </a:lnTo>
                  <a:close/>
                  <a:moveTo>
                    <a:pt x="278" y="8"/>
                  </a:moveTo>
                  <a:cubicBezTo>
                    <a:pt x="262" y="8"/>
                    <a:pt x="262" y="8"/>
                    <a:pt x="262" y="8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78" y="0"/>
                    <a:pt x="278" y="0"/>
                    <a:pt x="278" y="0"/>
                  </a:cubicBezTo>
                  <a:lnTo>
                    <a:pt x="278" y="8"/>
                  </a:lnTo>
                  <a:close/>
                  <a:moveTo>
                    <a:pt x="247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247" y="8"/>
                  </a:lnTo>
                  <a:close/>
                  <a:moveTo>
                    <a:pt x="215" y="8"/>
                  </a:moveTo>
                  <a:cubicBezTo>
                    <a:pt x="199" y="8"/>
                    <a:pt x="199" y="8"/>
                    <a:pt x="199" y="8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15" y="0"/>
                    <a:pt x="215" y="0"/>
                    <a:pt x="215" y="0"/>
                  </a:cubicBezTo>
                  <a:lnTo>
                    <a:pt x="215" y="8"/>
                  </a:lnTo>
                  <a:close/>
                  <a:moveTo>
                    <a:pt x="183" y="8"/>
                  </a:moveTo>
                  <a:cubicBezTo>
                    <a:pt x="167" y="8"/>
                    <a:pt x="167" y="8"/>
                    <a:pt x="167" y="8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83" y="8"/>
                  </a:lnTo>
                  <a:close/>
                  <a:moveTo>
                    <a:pt x="151" y="8"/>
                  </a:moveTo>
                  <a:cubicBezTo>
                    <a:pt x="135" y="8"/>
                    <a:pt x="135" y="8"/>
                    <a:pt x="135" y="8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151" y="8"/>
                  </a:lnTo>
                  <a:close/>
                  <a:moveTo>
                    <a:pt x="119" y="8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9" y="0"/>
                    <a:pt x="119" y="0"/>
                    <a:pt x="119" y="0"/>
                  </a:cubicBezTo>
                  <a:lnTo>
                    <a:pt x="119" y="8"/>
                  </a:lnTo>
                  <a:close/>
                  <a:moveTo>
                    <a:pt x="88" y="8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8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2974898" y="2089921"/>
              <a:ext cx="977278" cy="655626"/>
            </a:xfrm>
            <a:custGeom>
              <a:avLst/>
              <a:gdLst>
                <a:gd name="T0" fmla="*/ 319 w 335"/>
                <a:gd name="T1" fmla="*/ 10 h 225"/>
                <a:gd name="T2" fmla="*/ 319 w 335"/>
                <a:gd name="T3" fmla="*/ 102 h 225"/>
                <a:gd name="T4" fmla="*/ 335 w 335"/>
                <a:gd name="T5" fmla="*/ 115 h 225"/>
                <a:gd name="T6" fmla="*/ 319 w 335"/>
                <a:gd name="T7" fmla="*/ 128 h 225"/>
                <a:gd name="T8" fmla="*/ 319 w 335"/>
                <a:gd name="T9" fmla="*/ 216 h 225"/>
                <a:gd name="T10" fmla="*/ 310 w 335"/>
                <a:gd name="T11" fmla="*/ 225 h 225"/>
                <a:gd name="T12" fmla="*/ 10 w 335"/>
                <a:gd name="T13" fmla="*/ 225 h 225"/>
                <a:gd name="T14" fmla="*/ 0 w 335"/>
                <a:gd name="T15" fmla="*/ 216 h 225"/>
                <a:gd name="T16" fmla="*/ 0 w 335"/>
                <a:gd name="T17" fmla="*/ 10 h 225"/>
                <a:gd name="T18" fmla="*/ 10 w 335"/>
                <a:gd name="T19" fmla="*/ 0 h 225"/>
                <a:gd name="T20" fmla="*/ 310 w 335"/>
                <a:gd name="T21" fmla="*/ 0 h 225"/>
                <a:gd name="T22" fmla="*/ 319 w 335"/>
                <a:gd name="T23" fmla="*/ 1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5" h="225">
                  <a:moveTo>
                    <a:pt x="319" y="10"/>
                  </a:moveTo>
                  <a:cubicBezTo>
                    <a:pt x="319" y="102"/>
                    <a:pt x="319" y="102"/>
                    <a:pt x="319" y="102"/>
                  </a:cubicBezTo>
                  <a:cubicBezTo>
                    <a:pt x="335" y="115"/>
                    <a:pt x="335" y="115"/>
                    <a:pt x="335" y="115"/>
                  </a:cubicBezTo>
                  <a:cubicBezTo>
                    <a:pt x="319" y="128"/>
                    <a:pt x="319" y="128"/>
                    <a:pt x="319" y="128"/>
                  </a:cubicBezTo>
                  <a:cubicBezTo>
                    <a:pt x="319" y="216"/>
                    <a:pt x="319" y="216"/>
                    <a:pt x="319" y="216"/>
                  </a:cubicBezTo>
                  <a:cubicBezTo>
                    <a:pt x="319" y="221"/>
                    <a:pt x="315" y="225"/>
                    <a:pt x="3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5" y="225"/>
                    <a:pt x="0" y="221"/>
                    <a:pt x="0" y="21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5" y="0"/>
                    <a:pt x="319" y="5"/>
                    <a:pt x="319" y="10"/>
                  </a:cubicBezTo>
                  <a:close/>
                </a:path>
              </a:pathLst>
            </a:custGeom>
            <a:solidFill>
              <a:srgbClr val="D8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1" name="Rectangle 24"/>
            <p:cNvSpPr>
              <a:spLocks noChangeArrowheads="1"/>
            </p:cNvSpPr>
            <p:nvPr/>
          </p:nvSpPr>
          <p:spPr bwMode="auto">
            <a:xfrm>
              <a:off x="3036517" y="2139216"/>
              <a:ext cx="819533" cy="83802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2" name="Rectangle 25"/>
            <p:cNvSpPr>
              <a:spLocks noChangeArrowheads="1"/>
            </p:cNvSpPr>
            <p:nvPr/>
          </p:nvSpPr>
          <p:spPr bwMode="auto">
            <a:xfrm>
              <a:off x="3036517" y="2261221"/>
              <a:ext cx="819533" cy="29577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3" name="Rectangle 26"/>
            <p:cNvSpPr>
              <a:spLocks noChangeArrowheads="1"/>
            </p:cNvSpPr>
            <p:nvPr/>
          </p:nvSpPr>
          <p:spPr bwMode="auto">
            <a:xfrm>
              <a:off x="3036517" y="2310517"/>
              <a:ext cx="819533" cy="29577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4" name="Rectangle 27"/>
            <p:cNvSpPr>
              <a:spLocks noChangeArrowheads="1"/>
            </p:cNvSpPr>
            <p:nvPr/>
          </p:nvSpPr>
          <p:spPr bwMode="auto">
            <a:xfrm>
              <a:off x="3036517" y="2357347"/>
              <a:ext cx="819533" cy="29577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3036517" y="2404177"/>
              <a:ext cx="819533" cy="29577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3036517" y="2451008"/>
              <a:ext cx="819533" cy="28345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3525772" y="2540972"/>
              <a:ext cx="330278" cy="29577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3525772" y="2587802"/>
              <a:ext cx="330278" cy="29577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3525772" y="2634633"/>
              <a:ext cx="330278" cy="28345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3036517" y="2538507"/>
              <a:ext cx="213202" cy="166371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3275599" y="2538507"/>
              <a:ext cx="213202" cy="166371"/>
            </a:xfrm>
            <a:prstGeom prst="rect">
              <a:avLst/>
            </a:prstGeom>
            <a:solidFill>
              <a:srgbClr val="74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32" name="Freeform 482"/>
            <p:cNvSpPr>
              <a:spLocks/>
            </p:cNvSpPr>
            <p:nvPr/>
          </p:nvSpPr>
          <p:spPr bwMode="auto">
            <a:xfrm>
              <a:off x="8181705" y="3570009"/>
              <a:ext cx="468305" cy="894708"/>
            </a:xfrm>
            <a:custGeom>
              <a:avLst/>
              <a:gdLst>
                <a:gd name="T0" fmla="*/ 161 w 161"/>
                <a:gd name="T1" fmla="*/ 291 h 307"/>
                <a:gd name="T2" fmla="*/ 145 w 161"/>
                <a:gd name="T3" fmla="*/ 307 h 307"/>
                <a:gd name="T4" fmla="*/ 16 w 161"/>
                <a:gd name="T5" fmla="*/ 307 h 307"/>
                <a:gd name="T6" fmla="*/ 0 w 161"/>
                <a:gd name="T7" fmla="*/ 291 h 307"/>
                <a:gd name="T8" fmla="*/ 0 w 161"/>
                <a:gd name="T9" fmla="*/ 15 h 307"/>
                <a:gd name="T10" fmla="*/ 16 w 161"/>
                <a:gd name="T11" fmla="*/ 0 h 307"/>
                <a:gd name="T12" fmla="*/ 145 w 161"/>
                <a:gd name="T13" fmla="*/ 0 h 307"/>
                <a:gd name="T14" fmla="*/ 161 w 161"/>
                <a:gd name="T15" fmla="*/ 15 h 307"/>
                <a:gd name="T16" fmla="*/ 161 w 161"/>
                <a:gd name="T17" fmla="*/ 291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307">
                  <a:moveTo>
                    <a:pt x="161" y="291"/>
                  </a:moveTo>
                  <a:cubicBezTo>
                    <a:pt x="161" y="300"/>
                    <a:pt x="154" y="307"/>
                    <a:pt x="145" y="307"/>
                  </a:cubicBezTo>
                  <a:cubicBezTo>
                    <a:pt x="16" y="307"/>
                    <a:pt x="16" y="307"/>
                    <a:pt x="16" y="307"/>
                  </a:cubicBezTo>
                  <a:cubicBezTo>
                    <a:pt x="7" y="307"/>
                    <a:pt x="0" y="300"/>
                    <a:pt x="0" y="29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54" y="0"/>
                    <a:pt x="161" y="6"/>
                    <a:pt x="161" y="15"/>
                  </a:cubicBezTo>
                  <a:lnTo>
                    <a:pt x="161" y="291"/>
                  </a:lnTo>
                  <a:close/>
                </a:path>
              </a:pathLst>
            </a:custGeom>
            <a:solidFill>
              <a:srgbClr val="12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33" name="Rectangle 483"/>
            <p:cNvSpPr>
              <a:spLocks noChangeArrowheads="1"/>
            </p:cNvSpPr>
            <p:nvPr/>
          </p:nvSpPr>
          <p:spPr bwMode="auto">
            <a:xfrm>
              <a:off x="8228535" y="3627931"/>
              <a:ext cx="375876" cy="72587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34" name="Oval 484"/>
            <p:cNvSpPr>
              <a:spLocks noChangeArrowheads="1"/>
            </p:cNvSpPr>
            <p:nvPr/>
          </p:nvSpPr>
          <p:spPr bwMode="auto">
            <a:xfrm>
              <a:off x="8393674" y="4380916"/>
              <a:ext cx="44366" cy="43133"/>
            </a:xfrm>
            <a:prstGeom prst="ellipse">
              <a:avLst/>
            </a:prstGeom>
            <a:solidFill>
              <a:srgbClr val="366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35" name="Oval 485"/>
            <p:cNvSpPr>
              <a:spLocks noChangeArrowheads="1"/>
            </p:cNvSpPr>
            <p:nvPr/>
          </p:nvSpPr>
          <p:spPr bwMode="auto">
            <a:xfrm>
              <a:off x="8329590" y="4398169"/>
              <a:ext cx="29577" cy="25880"/>
            </a:xfrm>
            <a:prstGeom prst="ellipse">
              <a:avLst/>
            </a:prstGeom>
            <a:solidFill>
              <a:srgbClr val="366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36" name="Oval 486"/>
            <p:cNvSpPr>
              <a:spLocks noChangeArrowheads="1"/>
            </p:cNvSpPr>
            <p:nvPr/>
          </p:nvSpPr>
          <p:spPr bwMode="auto">
            <a:xfrm>
              <a:off x="8472547" y="4398169"/>
              <a:ext cx="29577" cy="25880"/>
            </a:xfrm>
            <a:prstGeom prst="ellipse">
              <a:avLst/>
            </a:prstGeom>
            <a:solidFill>
              <a:srgbClr val="366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37" name="Freeform 487"/>
            <p:cNvSpPr>
              <a:spLocks/>
            </p:cNvSpPr>
            <p:nvPr/>
          </p:nvSpPr>
          <p:spPr bwMode="auto">
            <a:xfrm>
              <a:off x="8297549" y="3595889"/>
              <a:ext cx="236617" cy="14789"/>
            </a:xfrm>
            <a:custGeom>
              <a:avLst/>
              <a:gdLst>
                <a:gd name="T0" fmla="*/ 81 w 81"/>
                <a:gd name="T1" fmla="*/ 2 h 5"/>
                <a:gd name="T2" fmla="*/ 78 w 81"/>
                <a:gd name="T3" fmla="*/ 5 h 5"/>
                <a:gd name="T4" fmla="*/ 3 w 81"/>
                <a:gd name="T5" fmla="*/ 5 h 5"/>
                <a:gd name="T6" fmla="*/ 0 w 81"/>
                <a:gd name="T7" fmla="*/ 2 h 5"/>
                <a:gd name="T8" fmla="*/ 3 w 81"/>
                <a:gd name="T9" fmla="*/ 0 h 5"/>
                <a:gd name="T10" fmla="*/ 78 w 81"/>
                <a:gd name="T11" fmla="*/ 0 h 5"/>
                <a:gd name="T12" fmla="*/ 81 w 8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">
                  <a:moveTo>
                    <a:pt x="81" y="2"/>
                  </a:moveTo>
                  <a:cubicBezTo>
                    <a:pt x="81" y="3"/>
                    <a:pt x="80" y="5"/>
                    <a:pt x="7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1" y="2"/>
                  </a:cubicBezTo>
                  <a:close/>
                </a:path>
              </a:pathLst>
            </a:custGeom>
            <a:solidFill>
              <a:srgbClr val="366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38" name="Rectangle 488"/>
            <p:cNvSpPr>
              <a:spLocks noChangeArrowheads="1"/>
            </p:cNvSpPr>
            <p:nvPr/>
          </p:nvSpPr>
          <p:spPr bwMode="auto">
            <a:xfrm>
              <a:off x="8265507" y="4016131"/>
              <a:ext cx="303166" cy="64084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39" name="Rectangle 489"/>
            <p:cNvSpPr>
              <a:spLocks noChangeArrowheads="1"/>
            </p:cNvSpPr>
            <p:nvPr/>
          </p:nvSpPr>
          <p:spPr bwMode="auto">
            <a:xfrm>
              <a:off x="8265507" y="4118419"/>
              <a:ext cx="303166" cy="28345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40" name="Rectangle 490"/>
            <p:cNvSpPr>
              <a:spLocks noChangeArrowheads="1"/>
            </p:cNvSpPr>
            <p:nvPr/>
          </p:nvSpPr>
          <p:spPr bwMode="auto">
            <a:xfrm>
              <a:off x="8265507" y="4173876"/>
              <a:ext cx="303166" cy="28345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41" name="Rectangle 491"/>
            <p:cNvSpPr>
              <a:spLocks noChangeArrowheads="1"/>
            </p:cNvSpPr>
            <p:nvPr/>
          </p:nvSpPr>
          <p:spPr bwMode="auto">
            <a:xfrm>
              <a:off x="8265507" y="4225636"/>
              <a:ext cx="303166" cy="32042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42" name="Rectangle 492"/>
            <p:cNvSpPr>
              <a:spLocks noChangeArrowheads="1"/>
            </p:cNvSpPr>
            <p:nvPr/>
          </p:nvSpPr>
          <p:spPr bwMode="auto">
            <a:xfrm>
              <a:off x="8265507" y="4281093"/>
              <a:ext cx="303166" cy="32042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43" name="Rectangle 493"/>
            <p:cNvSpPr>
              <a:spLocks noChangeArrowheads="1"/>
            </p:cNvSpPr>
            <p:nvPr/>
          </p:nvSpPr>
          <p:spPr bwMode="auto">
            <a:xfrm>
              <a:off x="8265507" y="3668600"/>
              <a:ext cx="292074" cy="294539"/>
            </a:xfrm>
            <a:prstGeom prst="rect">
              <a:avLst/>
            </a:prstGeom>
            <a:solidFill>
              <a:srgbClr val="229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44" name="Freeform 498"/>
            <p:cNvSpPr>
              <a:spLocks/>
            </p:cNvSpPr>
            <p:nvPr/>
          </p:nvSpPr>
          <p:spPr bwMode="auto">
            <a:xfrm>
              <a:off x="4957798" y="3862084"/>
              <a:ext cx="1098051" cy="229223"/>
            </a:xfrm>
            <a:custGeom>
              <a:avLst/>
              <a:gdLst>
                <a:gd name="T0" fmla="*/ 349 w 377"/>
                <a:gd name="T1" fmla="*/ 0 h 79"/>
                <a:gd name="T2" fmla="*/ 25 w 377"/>
                <a:gd name="T3" fmla="*/ 0 h 79"/>
                <a:gd name="T4" fmla="*/ 0 w 377"/>
                <a:gd name="T5" fmla="*/ 76 h 79"/>
                <a:gd name="T6" fmla="*/ 13 w 377"/>
                <a:gd name="T7" fmla="*/ 79 h 79"/>
                <a:gd name="T8" fmla="*/ 377 w 377"/>
                <a:gd name="T9" fmla="*/ 79 h 79"/>
                <a:gd name="T10" fmla="*/ 349 w 377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79">
                  <a:moveTo>
                    <a:pt x="349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1" y="27"/>
                    <a:pt x="14" y="59"/>
                    <a:pt x="0" y="76"/>
                  </a:cubicBezTo>
                  <a:cubicBezTo>
                    <a:pt x="4" y="78"/>
                    <a:pt x="8" y="79"/>
                    <a:pt x="13" y="79"/>
                  </a:cubicBezTo>
                  <a:cubicBezTo>
                    <a:pt x="377" y="79"/>
                    <a:pt x="377" y="79"/>
                    <a:pt x="377" y="79"/>
                  </a:cubicBezTo>
                  <a:cubicBezTo>
                    <a:pt x="361" y="63"/>
                    <a:pt x="353" y="29"/>
                    <a:pt x="349" y="0"/>
                  </a:cubicBezTo>
                  <a:close/>
                </a:path>
              </a:pathLst>
            </a:custGeom>
            <a:solidFill>
              <a:srgbClr val="BCC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45" name="Freeform 499"/>
            <p:cNvSpPr>
              <a:spLocks/>
            </p:cNvSpPr>
            <p:nvPr/>
          </p:nvSpPr>
          <p:spPr bwMode="auto">
            <a:xfrm>
              <a:off x="4076646" y="1970380"/>
              <a:ext cx="2860355" cy="1891704"/>
            </a:xfrm>
            <a:custGeom>
              <a:avLst/>
              <a:gdLst>
                <a:gd name="T0" fmla="*/ 917 w 981"/>
                <a:gd name="T1" fmla="*/ 0 h 649"/>
                <a:gd name="T2" fmla="*/ 63 w 981"/>
                <a:gd name="T3" fmla="*/ 0 h 649"/>
                <a:gd name="T4" fmla="*/ 0 w 981"/>
                <a:gd name="T5" fmla="*/ 63 h 649"/>
                <a:gd name="T6" fmla="*/ 0 w 981"/>
                <a:gd name="T7" fmla="*/ 585 h 649"/>
                <a:gd name="T8" fmla="*/ 63 w 981"/>
                <a:gd name="T9" fmla="*/ 649 h 649"/>
                <a:gd name="T10" fmla="*/ 917 w 981"/>
                <a:gd name="T11" fmla="*/ 649 h 649"/>
                <a:gd name="T12" fmla="*/ 981 w 981"/>
                <a:gd name="T13" fmla="*/ 585 h 649"/>
                <a:gd name="T14" fmla="*/ 981 w 981"/>
                <a:gd name="T15" fmla="*/ 63 h 649"/>
                <a:gd name="T16" fmla="*/ 917 w 981"/>
                <a:gd name="T17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1" h="649">
                  <a:moveTo>
                    <a:pt x="917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20"/>
                    <a:pt x="28" y="649"/>
                    <a:pt x="63" y="649"/>
                  </a:cubicBezTo>
                  <a:cubicBezTo>
                    <a:pt x="917" y="649"/>
                    <a:pt x="917" y="649"/>
                    <a:pt x="917" y="649"/>
                  </a:cubicBezTo>
                  <a:cubicBezTo>
                    <a:pt x="952" y="649"/>
                    <a:pt x="981" y="620"/>
                    <a:pt x="981" y="585"/>
                  </a:cubicBezTo>
                  <a:cubicBezTo>
                    <a:pt x="981" y="63"/>
                    <a:pt x="981" y="63"/>
                    <a:pt x="981" y="63"/>
                  </a:cubicBezTo>
                  <a:cubicBezTo>
                    <a:pt x="981" y="28"/>
                    <a:pt x="952" y="0"/>
                    <a:pt x="91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46" name="Freeform 500"/>
            <p:cNvSpPr>
              <a:spLocks/>
            </p:cNvSpPr>
            <p:nvPr/>
          </p:nvSpPr>
          <p:spPr bwMode="auto">
            <a:xfrm>
              <a:off x="4076646" y="1926014"/>
              <a:ext cx="2860355" cy="1740121"/>
            </a:xfrm>
            <a:custGeom>
              <a:avLst/>
              <a:gdLst>
                <a:gd name="T0" fmla="*/ 979 w 981"/>
                <a:gd name="T1" fmla="*/ 597 h 597"/>
                <a:gd name="T2" fmla="*/ 981 w 981"/>
                <a:gd name="T3" fmla="*/ 585 h 597"/>
                <a:gd name="T4" fmla="*/ 981 w 981"/>
                <a:gd name="T5" fmla="*/ 63 h 597"/>
                <a:gd name="T6" fmla="*/ 917 w 981"/>
                <a:gd name="T7" fmla="*/ 0 h 597"/>
                <a:gd name="T8" fmla="*/ 63 w 981"/>
                <a:gd name="T9" fmla="*/ 0 h 597"/>
                <a:gd name="T10" fmla="*/ 0 w 981"/>
                <a:gd name="T11" fmla="*/ 63 h 597"/>
                <a:gd name="T12" fmla="*/ 0 w 981"/>
                <a:gd name="T13" fmla="*/ 585 h 597"/>
                <a:gd name="T14" fmla="*/ 1 w 981"/>
                <a:gd name="T15" fmla="*/ 597 h 597"/>
                <a:gd name="T16" fmla="*/ 979 w 981"/>
                <a:gd name="T17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1" h="597">
                  <a:moveTo>
                    <a:pt x="979" y="597"/>
                  </a:moveTo>
                  <a:cubicBezTo>
                    <a:pt x="980" y="593"/>
                    <a:pt x="981" y="589"/>
                    <a:pt x="981" y="585"/>
                  </a:cubicBezTo>
                  <a:cubicBezTo>
                    <a:pt x="981" y="63"/>
                    <a:pt x="981" y="63"/>
                    <a:pt x="981" y="63"/>
                  </a:cubicBezTo>
                  <a:cubicBezTo>
                    <a:pt x="981" y="28"/>
                    <a:pt x="952" y="0"/>
                    <a:pt x="91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589"/>
                    <a:pt x="0" y="593"/>
                    <a:pt x="1" y="597"/>
                  </a:cubicBezTo>
                  <a:cubicBezTo>
                    <a:pt x="979" y="597"/>
                    <a:pt x="979" y="597"/>
                    <a:pt x="979" y="597"/>
                  </a:cubicBezTo>
                </a:path>
              </a:pathLst>
            </a:custGeom>
            <a:solidFill>
              <a:srgbClr val="12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47" name="Rectangle 501"/>
            <p:cNvSpPr>
              <a:spLocks noChangeArrowheads="1"/>
            </p:cNvSpPr>
            <p:nvPr/>
          </p:nvSpPr>
          <p:spPr bwMode="auto">
            <a:xfrm>
              <a:off x="4206046" y="2051717"/>
              <a:ext cx="2599090" cy="15035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48" name="Rectangle 502"/>
            <p:cNvSpPr>
              <a:spLocks noChangeArrowheads="1"/>
            </p:cNvSpPr>
            <p:nvPr/>
          </p:nvSpPr>
          <p:spPr bwMode="auto">
            <a:xfrm>
              <a:off x="4206046" y="2051717"/>
              <a:ext cx="2599090" cy="1503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49" name="Freeform 503"/>
            <p:cNvSpPr>
              <a:spLocks noEditPoints="1"/>
            </p:cNvSpPr>
            <p:nvPr/>
          </p:nvSpPr>
          <p:spPr bwMode="auto">
            <a:xfrm>
              <a:off x="4076646" y="1919852"/>
              <a:ext cx="2493105" cy="181160"/>
            </a:xfrm>
            <a:custGeom>
              <a:avLst/>
              <a:gdLst>
                <a:gd name="T0" fmla="*/ 245 w 855"/>
                <a:gd name="T1" fmla="*/ 0 h 62"/>
                <a:gd name="T2" fmla="*/ 63 w 855"/>
                <a:gd name="T3" fmla="*/ 0 h 62"/>
                <a:gd name="T4" fmla="*/ 0 w 855"/>
                <a:gd name="T5" fmla="*/ 62 h 62"/>
                <a:gd name="T6" fmla="*/ 63 w 855"/>
                <a:gd name="T7" fmla="*/ 2 h 62"/>
                <a:gd name="T8" fmla="*/ 246 w 855"/>
                <a:gd name="T9" fmla="*/ 2 h 62"/>
                <a:gd name="T10" fmla="*/ 245 w 855"/>
                <a:gd name="T11" fmla="*/ 0 h 62"/>
                <a:gd name="T12" fmla="*/ 855 w 855"/>
                <a:gd name="T13" fmla="*/ 0 h 62"/>
                <a:gd name="T14" fmla="*/ 254 w 855"/>
                <a:gd name="T15" fmla="*/ 0 h 62"/>
                <a:gd name="T16" fmla="*/ 255 w 855"/>
                <a:gd name="T17" fmla="*/ 2 h 62"/>
                <a:gd name="T18" fmla="*/ 852 w 855"/>
                <a:gd name="T19" fmla="*/ 2 h 62"/>
                <a:gd name="T20" fmla="*/ 855 w 855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5" h="62">
                  <a:moveTo>
                    <a:pt x="245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9" y="0"/>
                    <a:pt x="0" y="27"/>
                    <a:pt x="0" y="62"/>
                  </a:cubicBezTo>
                  <a:cubicBezTo>
                    <a:pt x="2" y="28"/>
                    <a:pt x="29" y="2"/>
                    <a:pt x="63" y="2"/>
                  </a:cubicBezTo>
                  <a:cubicBezTo>
                    <a:pt x="246" y="2"/>
                    <a:pt x="246" y="2"/>
                    <a:pt x="246" y="2"/>
                  </a:cubicBezTo>
                  <a:cubicBezTo>
                    <a:pt x="246" y="1"/>
                    <a:pt x="246" y="0"/>
                    <a:pt x="245" y="0"/>
                  </a:cubicBezTo>
                  <a:moveTo>
                    <a:pt x="855" y="0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255" y="0"/>
                    <a:pt x="255" y="1"/>
                    <a:pt x="255" y="2"/>
                  </a:cubicBezTo>
                  <a:cubicBezTo>
                    <a:pt x="852" y="2"/>
                    <a:pt x="852" y="2"/>
                    <a:pt x="852" y="2"/>
                  </a:cubicBezTo>
                  <a:cubicBezTo>
                    <a:pt x="855" y="0"/>
                    <a:pt x="855" y="0"/>
                    <a:pt x="855" y="0"/>
                  </a:cubicBezTo>
                </a:path>
              </a:pathLst>
            </a:custGeom>
            <a:solidFill>
              <a:srgbClr val="83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0" name="Freeform 505"/>
            <p:cNvSpPr>
              <a:spLocks/>
            </p:cNvSpPr>
            <p:nvPr/>
          </p:nvSpPr>
          <p:spPr bwMode="auto">
            <a:xfrm>
              <a:off x="4076646" y="1926014"/>
              <a:ext cx="2484479" cy="1026573"/>
            </a:xfrm>
            <a:custGeom>
              <a:avLst/>
              <a:gdLst>
                <a:gd name="T0" fmla="*/ 852 w 852"/>
                <a:gd name="T1" fmla="*/ 0 h 352"/>
                <a:gd name="T2" fmla="*/ 255 w 852"/>
                <a:gd name="T3" fmla="*/ 0 h 352"/>
                <a:gd name="T4" fmla="*/ 246 w 852"/>
                <a:gd name="T5" fmla="*/ 0 h 352"/>
                <a:gd name="T6" fmla="*/ 63 w 852"/>
                <a:gd name="T7" fmla="*/ 0 h 352"/>
                <a:gd name="T8" fmla="*/ 0 w 852"/>
                <a:gd name="T9" fmla="*/ 60 h 352"/>
                <a:gd name="T10" fmla="*/ 0 w 852"/>
                <a:gd name="T11" fmla="*/ 61 h 352"/>
                <a:gd name="T12" fmla="*/ 0 w 852"/>
                <a:gd name="T13" fmla="*/ 352 h 352"/>
                <a:gd name="T14" fmla="*/ 44 w 852"/>
                <a:gd name="T15" fmla="*/ 352 h 352"/>
                <a:gd name="T16" fmla="*/ 44 w 852"/>
                <a:gd name="T17" fmla="*/ 43 h 352"/>
                <a:gd name="T18" fmla="*/ 784 w 852"/>
                <a:gd name="T19" fmla="*/ 43 h 352"/>
                <a:gd name="T20" fmla="*/ 852 w 852"/>
                <a:gd name="T21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2" h="352">
                  <a:moveTo>
                    <a:pt x="852" y="0"/>
                  </a:moveTo>
                  <a:cubicBezTo>
                    <a:pt x="255" y="0"/>
                    <a:pt x="255" y="0"/>
                    <a:pt x="255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9" y="0"/>
                    <a:pt x="2" y="26"/>
                    <a:pt x="0" y="60"/>
                  </a:cubicBezTo>
                  <a:cubicBezTo>
                    <a:pt x="0" y="60"/>
                    <a:pt x="0" y="61"/>
                    <a:pt x="0" y="61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44" y="352"/>
                    <a:pt x="44" y="352"/>
                    <a:pt x="44" y="352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784" y="43"/>
                    <a:pt x="784" y="43"/>
                    <a:pt x="784" y="43"/>
                  </a:cubicBezTo>
                  <a:cubicBezTo>
                    <a:pt x="852" y="0"/>
                    <a:pt x="852" y="0"/>
                    <a:pt x="852" y="0"/>
                  </a:cubicBezTo>
                </a:path>
              </a:pathLst>
            </a:custGeom>
            <a:solidFill>
              <a:srgbClr val="134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1" name="Oval 507"/>
            <p:cNvSpPr>
              <a:spLocks noChangeArrowheads="1"/>
            </p:cNvSpPr>
            <p:nvPr/>
          </p:nvSpPr>
          <p:spPr bwMode="auto">
            <a:xfrm>
              <a:off x="5453215" y="3712966"/>
              <a:ext cx="104752" cy="102288"/>
            </a:xfrm>
            <a:prstGeom prst="ellipse">
              <a:avLst/>
            </a:prstGeom>
            <a:solidFill>
              <a:srgbClr val="BCC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2" name="Freeform 508"/>
            <p:cNvSpPr>
              <a:spLocks/>
            </p:cNvSpPr>
            <p:nvPr/>
          </p:nvSpPr>
          <p:spPr bwMode="auto">
            <a:xfrm>
              <a:off x="4857975" y="4077750"/>
              <a:ext cx="1293999" cy="60387"/>
            </a:xfrm>
            <a:custGeom>
              <a:avLst/>
              <a:gdLst>
                <a:gd name="T0" fmla="*/ 444 w 444"/>
                <a:gd name="T1" fmla="*/ 21 h 21"/>
                <a:gd name="T2" fmla="*/ 417 w 444"/>
                <a:gd name="T3" fmla="*/ 0 h 21"/>
                <a:gd name="T4" fmla="*/ 28 w 444"/>
                <a:gd name="T5" fmla="*/ 0 h 21"/>
                <a:gd name="T6" fmla="*/ 0 w 444"/>
                <a:gd name="T7" fmla="*/ 21 h 21"/>
                <a:gd name="T8" fmla="*/ 444 w 444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" h="21">
                  <a:moveTo>
                    <a:pt x="444" y="21"/>
                  </a:moveTo>
                  <a:cubicBezTo>
                    <a:pt x="441" y="9"/>
                    <a:pt x="430" y="0"/>
                    <a:pt x="41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0"/>
                    <a:pt x="3" y="9"/>
                    <a:pt x="0" y="21"/>
                  </a:cubicBezTo>
                  <a:lnTo>
                    <a:pt x="444" y="2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3" name="Freeform 771"/>
            <p:cNvSpPr>
              <a:spLocks/>
            </p:cNvSpPr>
            <p:nvPr/>
          </p:nvSpPr>
          <p:spPr bwMode="auto">
            <a:xfrm>
              <a:off x="3057468" y="2952586"/>
              <a:ext cx="1308788" cy="1817761"/>
            </a:xfrm>
            <a:custGeom>
              <a:avLst/>
              <a:gdLst>
                <a:gd name="T0" fmla="*/ 449 w 449"/>
                <a:gd name="T1" fmla="*/ 612 h 624"/>
                <a:gd name="T2" fmla="*/ 437 w 449"/>
                <a:gd name="T3" fmla="*/ 624 h 624"/>
                <a:gd name="T4" fmla="*/ 12 w 449"/>
                <a:gd name="T5" fmla="*/ 624 h 624"/>
                <a:gd name="T6" fmla="*/ 0 w 449"/>
                <a:gd name="T7" fmla="*/ 612 h 624"/>
                <a:gd name="T8" fmla="*/ 0 w 449"/>
                <a:gd name="T9" fmla="*/ 12 h 624"/>
                <a:gd name="T10" fmla="*/ 12 w 449"/>
                <a:gd name="T11" fmla="*/ 0 h 624"/>
                <a:gd name="T12" fmla="*/ 437 w 449"/>
                <a:gd name="T13" fmla="*/ 0 h 624"/>
                <a:gd name="T14" fmla="*/ 449 w 449"/>
                <a:gd name="T15" fmla="*/ 12 h 624"/>
                <a:gd name="T16" fmla="*/ 449 w 449"/>
                <a:gd name="T17" fmla="*/ 612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624">
                  <a:moveTo>
                    <a:pt x="449" y="612"/>
                  </a:moveTo>
                  <a:cubicBezTo>
                    <a:pt x="449" y="618"/>
                    <a:pt x="443" y="624"/>
                    <a:pt x="437" y="624"/>
                  </a:cubicBezTo>
                  <a:cubicBezTo>
                    <a:pt x="12" y="624"/>
                    <a:pt x="12" y="624"/>
                    <a:pt x="12" y="624"/>
                  </a:cubicBezTo>
                  <a:cubicBezTo>
                    <a:pt x="5" y="624"/>
                    <a:pt x="0" y="618"/>
                    <a:pt x="0" y="6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437" y="0"/>
                    <a:pt x="437" y="0"/>
                    <a:pt x="437" y="0"/>
                  </a:cubicBezTo>
                  <a:cubicBezTo>
                    <a:pt x="443" y="0"/>
                    <a:pt x="449" y="5"/>
                    <a:pt x="449" y="12"/>
                  </a:cubicBezTo>
                  <a:cubicBezTo>
                    <a:pt x="449" y="612"/>
                    <a:pt x="449" y="612"/>
                    <a:pt x="449" y="612"/>
                  </a:cubicBezTo>
                </a:path>
              </a:pathLst>
            </a:custGeom>
            <a:solidFill>
              <a:srgbClr val="12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4" name="Rectangle 772"/>
            <p:cNvSpPr>
              <a:spLocks noChangeArrowheads="1"/>
            </p:cNvSpPr>
            <p:nvPr/>
          </p:nvSpPr>
          <p:spPr bwMode="auto">
            <a:xfrm>
              <a:off x="3164685" y="3149767"/>
              <a:ext cx="1090657" cy="14233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5" name="Rectangle 773"/>
            <p:cNvSpPr>
              <a:spLocks noChangeArrowheads="1"/>
            </p:cNvSpPr>
            <p:nvPr/>
          </p:nvSpPr>
          <p:spPr bwMode="auto">
            <a:xfrm>
              <a:off x="3164685" y="3149767"/>
              <a:ext cx="1090657" cy="1423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6" name="Oval 774"/>
            <p:cNvSpPr>
              <a:spLocks noChangeArrowheads="1"/>
            </p:cNvSpPr>
            <p:nvPr/>
          </p:nvSpPr>
          <p:spPr bwMode="auto">
            <a:xfrm>
              <a:off x="3692144" y="3025297"/>
              <a:ext cx="38204" cy="3697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7" name="Oval 775"/>
            <p:cNvSpPr>
              <a:spLocks noChangeArrowheads="1"/>
            </p:cNvSpPr>
            <p:nvPr/>
          </p:nvSpPr>
          <p:spPr bwMode="auto">
            <a:xfrm>
              <a:off x="3677355" y="4631088"/>
              <a:ext cx="67781" cy="70246"/>
            </a:xfrm>
            <a:prstGeom prst="ellipse">
              <a:avLst/>
            </a:prstGeom>
            <a:solidFill>
              <a:srgbClr val="229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8" name="Oval 776"/>
            <p:cNvSpPr>
              <a:spLocks noChangeArrowheads="1"/>
            </p:cNvSpPr>
            <p:nvPr/>
          </p:nvSpPr>
          <p:spPr bwMode="auto">
            <a:xfrm>
              <a:off x="3570138" y="4654503"/>
              <a:ext cx="46830" cy="46830"/>
            </a:xfrm>
            <a:prstGeom prst="ellipse">
              <a:avLst/>
            </a:prstGeom>
            <a:solidFill>
              <a:srgbClr val="229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59" name="Oval 777"/>
            <p:cNvSpPr>
              <a:spLocks noChangeArrowheads="1"/>
            </p:cNvSpPr>
            <p:nvPr/>
          </p:nvSpPr>
          <p:spPr bwMode="auto">
            <a:xfrm>
              <a:off x="3805523" y="4654503"/>
              <a:ext cx="44366" cy="46830"/>
            </a:xfrm>
            <a:prstGeom prst="ellipse">
              <a:avLst/>
            </a:prstGeom>
            <a:solidFill>
              <a:srgbClr val="229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0" name="Freeform 810"/>
            <p:cNvSpPr>
              <a:spLocks/>
            </p:cNvSpPr>
            <p:nvPr/>
          </p:nvSpPr>
          <p:spPr bwMode="auto">
            <a:xfrm>
              <a:off x="5869759" y="3260681"/>
              <a:ext cx="2090117" cy="1411076"/>
            </a:xfrm>
            <a:custGeom>
              <a:avLst/>
              <a:gdLst>
                <a:gd name="T0" fmla="*/ 717 w 717"/>
                <a:gd name="T1" fmla="*/ 464 h 484"/>
                <a:gd name="T2" fmla="*/ 697 w 717"/>
                <a:gd name="T3" fmla="*/ 484 h 484"/>
                <a:gd name="T4" fmla="*/ 20 w 717"/>
                <a:gd name="T5" fmla="*/ 484 h 484"/>
                <a:gd name="T6" fmla="*/ 0 w 717"/>
                <a:gd name="T7" fmla="*/ 464 h 484"/>
                <a:gd name="T8" fmla="*/ 0 w 717"/>
                <a:gd name="T9" fmla="*/ 20 h 484"/>
                <a:gd name="T10" fmla="*/ 20 w 717"/>
                <a:gd name="T11" fmla="*/ 0 h 484"/>
                <a:gd name="T12" fmla="*/ 697 w 717"/>
                <a:gd name="T13" fmla="*/ 0 h 484"/>
                <a:gd name="T14" fmla="*/ 717 w 717"/>
                <a:gd name="T15" fmla="*/ 20 h 484"/>
                <a:gd name="T16" fmla="*/ 717 w 717"/>
                <a:gd name="T17" fmla="*/ 46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7" h="484">
                  <a:moveTo>
                    <a:pt x="717" y="464"/>
                  </a:moveTo>
                  <a:cubicBezTo>
                    <a:pt x="717" y="475"/>
                    <a:pt x="708" y="484"/>
                    <a:pt x="697" y="484"/>
                  </a:cubicBezTo>
                  <a:cubicBezTo>
                    <a:pt x="20" y="484"/>
                    <a:pt x="20" y="484"/>
                    <a:pt x="20" y="484"/>
                  </a:cubicBezTo>
                  <a:cubicBezTo>
                    <a:pt x="9" y="484"/>
                    <a:pt x="0" y="475"/>
                    <a:pt x="0" y="46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97" y="0"/>
                    <a:pt x="697" y="0"/>
                    <a:pt x="697" y="0"/>
                  </a:cubicBezTo>
                  <a:cubicBezTo>
                    <a:pt x="708" y="0"/>
                    <a:pt x="717" y="9"/>
                    <a:pt x="717" y="20"/>
                  </a:cubicBezTo>
                  <a:lnTo>
                    <a:pt x="717" y="464"/>
                  </a:lnTo>
                  <a:close/>
                </a:path>
              </a:pathLst>
            </a:custGeom>
            <a:solidFill>
              <a:srgbClr val="12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1" name="Rectangle 811"/>
            <p:cNvSpPr>
              <a:spLocks noChangeArrowheads="1"/>
            </p:cNvSpPr>
            <p:nvPr/>
          </p:nvSpPr>
          <p:spPr bwMode="auto">
            <a:xfrm>
              <a:off x="5978209" y="3386384"/>
              <a:ext cx="1873218" cy="11658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2" name="Oval 812"/>
            <p:cNvSpPr>
              <a:spLocks noChangeArrowheads="1"/>
            </p:cNvSpPr>
            <p:nvPr/>
          </p:nvSpPr>
          <p:spPr bwMode="auto">
            <a:xfrm>
              <a:off x="6892635" y="3296420"/>
              <a:ext cx="44366" cy="4313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3" name="Freeform 813"/>
            <p:cNvSpPr>
              <a:spLocks/>
            </p:cNvSpPr>
            <p:nvPr/>
          </p:nvSpPr>
          <p:spPr bwMode="auto">
            <a:xfrm>
              <a:off x="5583847" y="4616300"/>
              <a:ext cx="2664406" cy="110914"/>
            </a:xfrm>
            <a:custGeom>
              <a:avLst/>
              <a:gdLst>
                <a:gd name="T0" fmla="*/ 0 w 914"/>
                <a:gd name="T1" fmla="*/ 18 h 38"/>
                <a:gd name="T2" fmla="*/ 20 w 914"/>
                <a:gd name="T3" fmla="*/ 38 h 38"/>
                <a:gd name="T4" fmla="*/ 894 w 914"/>
                <a:gd name="T5" fmla="*/ 38 h 38"/>
                <a:gd name="T6" fmla="*/ 914 w 914"/>
                <a:gd name="T7" fmla="*/ 18 h 38"/>
                <a:gd name="T8" fmla="*/ 914 w 914"/>
                <a:gd name="T9" fmla="*/ 0 h 38"/>
                <a:gd name="T10" fmla="*/ 0 w 914"/>
                <a:gd name="T11" fmla="*/ 0 h 38"/>
                <a:gd name="T12" fmla="*/ 0 w 914"/>
                <a:gd name="T13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4" h="38">
                  <a:moveTo>
                    <a:pt x="0" y="18"/>
                  </a:moveTo>
                  <a:cubicBezTo>
                    <a:pt x="0" y="29"/>
                    <a:pt x="9" y="38"/>
                    <a:pt x="20" y="38"/>
                  </a:cubicBezTo>
                  <a:cubicBezTo>
                    <a:pt x="894" y="38"/>
                    <a:pt x="894" y="38"/>
                    <a:pt x="894" y="38"/>
                  </a:cubicBezTo>
                  <a:cubicBezTo>
                    <a:pt x="905" y="38"/>
                    <a:pt x="914" y="29"/>
                    <a:pt x="914" y="18"/>
                  </a:cubicBezTo>
                  <a:cubicBezTo>
                    <a:pt x="914" y="0"/>
                    <a:pt x="914" y="0"/>
                    <a:pt x="91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366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4" name="Freeform 814"/>
            <p:cNvSpPr>
              <a:spLocks/>
            </p:cNvSpPr>
            <p:nvPr/>
          </p:nvSpPr>
          <p:spPr bwMode="auto">
            <a:xfrm>
              <a:off x="6542639" y="4639715"/>
              <a:ext cx="744358" cy="32042"/>
            </a:xfrm>
            <a:custGeom>
              <a:avLst/>
              <a:gdLst>
                <a:gd name="T0" fmla="*/ 0 w 255"/>
                <a:gd name="T1" fmla="*/ 5 h 11"/>
                <a:gd name="T2" fmla="*/ 6 w 255"/>
                <a:gd name="T3" fmla="*/ 11 h 11"/>
                <a:gd name="T4" fmla="*/ 249 w 255"/>
                <a:gd name="T5" fmla="*/ 11 h 11"/>
                <a:gd name="T6" fmla="*/ 255 w 255"/>
                <a:gd name="T7" fmla="*/ 5 h 11"/>
                <a:gd name="T8" fmla="*/ 255 w 255"/>
                <a:gd name="T9" fmla="*/ 0 h 11"/>
                <a:gd name="T10" fmla="*/ 0 w 255"/>
                <a:gd name="T11" fmla="*/ 0 h 11"/>
                <a:gd name="T12" fmla="*/ 0 w 25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11">
                  <a:moveTo>
                    <a:pt x="0" y="5"/>
                  </a:moveTo>
                  <a:cubicBezTo>
                    <a:pt x="0" y="8"/>
                    <a:pt x="3" y="11"/>
                    <a:pt x="6" y="11"/>
                  </a:cubicBezTo>
                  <a:cubicBezTo>
                    <a:pt x="249" y="11"/>
                    <a:pt x="249" y="11"/>
                    <a:pt x="249" y="11"/>
                  </a:cubicBezTo>
                  <a:cubicBezTo>
                    <a:pt x="253" y="11"/>
                    <a:pt x="255" y="8"/>
                    <a:pt x="255" y="5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BCC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5" name="Freeform 1248"/>
            <p:cNvSpPr>
              <a:spLocks/>
            </p:cNvSpPr>
            <p:nvPr/>
          </p:nvSpPr>
          <p:spPr bwMode="auto">
            <a:xfrm>
              <a:off x="4503050" y="4353803"/>
              <a:ext cx="582916" cy="396826"/>
            </a:xfrm>
            <a:custGeom>
              <a:avLst/>
              <a:gdLst>
                <a:gd name="T0" fmla="*/ 200 w 200"/>
                <a:gd name="T1" fmla="*/ 118 h 136"/>
                <a:gd name="T2" fmla="*/ 181 w 200"/>
                <a:gd name="T3" fmla="*/ 136 h 136"/>
                <a:gd name="T4" fmla="*/ 18 w 200"/>
                <a:gd name="T5" fmla="*/ 136 h 136"/>
                <a:gd name="T6" fmla="*/ 0 w 200"/>
                <a:gd name="T7" fmla="*/ 118 h 136"/>
                <a:gd name="T8" fmla="*/ 0 w 200"/>
                <a:gd name="T9" fmla="*/ 18 h 136"/>
                <a:gd name="T10" fmla="*/ 18 w 200"/>
                <a:gd name="T11" fmla="*/ 0 h 136"/>
                <a:gd name="T12" fmla="*/ 181 w 200"/>
                <a:gd name="T13" fmla="*/ 0 h 136"/>
                <a:gd name="T14" fmla="*/ 200 w 200"/>
                <a:gd name="T15" fmla="*/ 18 h 136"/>
                <a:gd name="T16" fmla="*/ 200 w 200"/>
                <a:gd name="T17" fmla="*/ 11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136">
                  <a:moveTo>
                    <a:pt x="200" y="118"/>
                  </a:moveTo>
                  <a:cubicBezTo>
                    <a:pt x="200" y="128"/>
                    <a:pt x="192" y="136"/>
                    <a:pt x="181" y="136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8" y="136"/>
                    <a:pt x="0" y="128"/>
                    <a:pt x="0" y="1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2" y="0"/>
                    <a:pt x="200" y="8"/>
                    <a:pt x="200" y="18"/>
                  </a:cubicBezTo>
                  <a:lnTo>
                    <a:pt x="200" y="118"/>
                  </a:lnTo>
                  <a:close/>
                </a:path>
              </a:pathLst>
            </a:custGeom>
            <a:solidFill>
              <a:srgbClr val="229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6" name="Rectangle 1249"/>
            <p:cNvSpPr>
              <a:spLocks noChangeArrowheads="1"/>
            </p:cNvSpPr>
            <p:nvPr/>
          </p:nvSpPr>
          <p:spPr bwMode="auto">
            <a:xfrm>
              <a:off x="4503050" y="4406795"/>
              <a:ext cx="582916" cy="83802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7" name="Rectangle 1250"/>
            <p:cNvSpPr>
              <a:spLocks noChangeArrowheads="1"/>
            </p:cNvSpPr>
            <p:nvPr/>
          </p:nvSpPr>
          <p:spPr bwMode="auto">
            <a:xfrm>
              <a:off x="4503050" y="4432675"/>
              <a:ext cx="582916" cy="32042"/>
            </a:xfrm>
            <a:prstGeom prst="rect">
              <a:avLst/>
            </a:pr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8" name="Rectangle 1251"/>
            <p:cNvSpPr>
              <a:spLocks noChangeArrowheads="1"/>
            </p:cNvSpPr>
            <p:nvPr/>
          </p:nvSpPr>
          <p:spPr bwMode="auto">
            <a:xfrm>
              <a:off x="4526465" y="4505386"/>
              <a:ext cx="523762" cy="64084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69" name="Freeform 1252"/>
            <p:cNvSpPr>
              <a:spLocks/>
            </p:cNvSpPr>
            <p:nvPr/>
          </p:nvSpPr>
          <p:spPr bwMode="auto">
            <a:xfrm>
              <a:off x="4528930" y="4689011"/>
              <a:ext cx="17253" cy="32042"/>
            </a:xfrm>
            <a:custGeom>
              <a:avLst/>
              <a:gdLst>
                <a:gd name="T0" fmla="*/ 2 w 14"/>
                <a:gd name="T1" fmla="*/ 3 h 26"/>
                <a:gd name="T2" fmla="*/ 2 w 14"/>
                <a:gd name="T3" fmla="*/ 0 h 26"/>
                <a:gd name="T4" fmla="*/ 10 w 14"/>
                <a:gd name="T5" fmla="*/ 0 h 26"/>
                <a:gd name="T6" fmla="*/ 10 w 14"/>
                <a:gd name="T7" fmla="*/ 24 h 26"/>
                <a:gd name="T8" fmla="*/ 14 w 14"/>
                <a:gd name="T9" fmla="*/ 24 h 26"/>
                <a:gd name="T10" fmla="*/ 14 w 14"/>
                <a:gd name="T11" fmla="*/ 26 h 26"/>
                <a:gd name="T12" fmla="*/ 0 w 14"/>
                <a:gd name="T13" fmla="*/ 26 h 26"/>
                <a:gd name="T14" fmla="*/ 0 w 14"/>
                <a:gd name="T15" fmla="*/ 24 h 26"/>
                <a:gd name="T16" fmla="*/ 7 w 14"/>
                <a:gd name="T17" fmla="*/ 24 h 26"/>
                <a:gd name="T18" fmla="*/ 7 w 14"/>
                <a:gd name="T19" fmla="*/ 3 h 26"/>
                <a:gd name="T20" fmla="*/ 2 w 14"/>
                <a:gd name="T21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6">
                  <a:moveTo>
                    <a:pt x="2" y="3"/>
                  </a:moveTo>
                  <a:lnTo>
                    <a:pt x="2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7" y="24"/>
                  </a:lnTo>
                  <a:lnTo>
                    <a:pt x="7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0" name="Freeform 1253"/>
            <p:cNvSpPr>
              <a:spLocks/>
            </p:cNvSpPr>
            <p:nvPr/>
          </p:nvSpPr>
          <p:spPr bwMode="auto">
            <a:xfrm>
              <a:off x="4552345" y="4686546"/>
              <a:ext cx="20950" cy="34507"/>
            </a:xfrm>
            <a:custGeom>
              <a:avLst/>
              <a:gdLst>
                <a:gd name="T0" fmla="*/ 7 w 7"/>
                <a:gd name="T1" fmla="*/ 12 h 12"/>
                <a:gd name="T2" fmla="*/ 0 w 7"/>
                <a:gd name="T3" fmla="*/ 12 h 12"/>
                <a:gd name="T4" fmla="*/ 0 w 7"/>
                <a:gd name="T5" fmla="*/ 11 h 12"/>
                <a:gd name="T6" fmla="*/ 4 w 7"/>
                <a:gd name="T7" fmla="*/ 7 h 12"/>
                <a:gd name="T8" fmla="*/ 6 w 7"/>
                <a:gd name="T9" fmla="*/ 6 h 12"/>
                <a:gd name="T10" fmla="*/ 6 w 7"/>
                <a:gd name="T11" fmla="*/ 4 h 12"/>
                <a:gd name="T12" fmla="*/ 6 w 7"/>
                <a:gd name="T13" fmla="*/ 2 h 12"/>
                <a:gd name="T14" fmla="*/ 4 w 7"/>
                <a:gd name="T15" fmla="*/ 1 h 12"/>
                <a:gd name="T16" fmla="*/ 2 w 7"/>
                <a:gd name="T17" fmla="*/ 2 h 12"/>
                <a:gd name="T18" fmla="*/ 2 w 7"/>
                <a:gd name="T19" fmla="*/ 4 h 12"/>
                <a:gd name="T20" fmla="*/ 2 w 7"/>
                <a:gd name="T21" fmla="*/ 4 h 12"/>
                <a:gd name="T22" fmla="*/ 0 w 7"/>
                <a:gd name="T23" fmla="*/ 4 h 12"/>
                <a:gd name="T24" fmla="*/ 0 w 7"/>
                <a:gd name="T25" fmla="*/ 4 h 12"/>
                <a:gd name="T26" fmla="*/ 1 w 7"/>
                <a:gd name="T27" fmla="*/ 1 h 12"/>
                <a:gd name="T28" fmla="*/ 4 w 7"/>
                <a:gd name="T29" fmla="*/ 0 h 12"/>
                <a:gd name="T30" fmla="*/ 7 w 7"/>
                <a:gd name="T31" fmla="*/ 1 h 12"/>
                <a:gd name="T32" fmla="*/ 7 w 7"/>
                <a:gd name="T33" fmla="*/ 4 h 12"/>
                <a:gd name="T34" fmla="*/ 6 w 7"/>
                <a:gd name="T35" fmla="*/ 7 h 12"/>
                <a:gd name="T36" fmla="*/ 2 w 7"/>
                <a:gd name="T37" fmla="*/ 11 h 12"/>
                <a:gd name="T38" fmla="*/ 7 w 7"/>
                <a:gd name="T39" fmla="*/ 11 h 12"/>
                <a:gd name="T40" fmla="*/ 7 w 7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2">
                  <a:moveTo>
                    <a:pt x="7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6"/>
                    <a:pt x="6" y="7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1" name="Freeform 1254"/>
            <p:cNvSpPr>
              <a:spLocks/>
            </p:cNvSpPr>
            <p:nvPr/>
          </p:nvSpPr>
          <p:spPr bwMode="auto">
            <a:xfrm>
              <a:off x="4578225" y="4686546"/>
              <a:ext cx="20950" cy="34507"/>
            </a:xfrm>
            <a:custGeom>
              <a:avLst/>
              <a:gdLst>
                <a:gd name="T0" fmla="*/ 0 w 7"/>
                <a:gd name="T1" fmla="*/ 8 h 12"/>
                <a:gd name="T2" fmla="*/ 1 w 7"/>
                <a:gd name="T3" fmla="*/ 8 h 12"/>
                <a:gd name="T4" fmla="*/ 4 w 7"/>
                <a:gd name="T5" fmla="*/ 11 h 12"/>
                <a:gd name="T6" fmla="*/ 5 w 7"/>
                <a:gd name="T7" fmla="*/ 10 h 12"/>
                <a:gd name="T8" fmla="*/ 6 w 7"/>
                <a:gd name="T9" fmla="*/ 8 h 12"/>
                <a:gd name="T10" fmla="*/ 3 w 7"/>
                <a:gd name="T11" fmla="*/ 5 h 12"/>
                <a:gd name="T12" fmla="*/ 2 w 7"/>
                <a:gd name="T13" fmla="*/ 5 h 12"/>
                <a:gd name="T14" fmla="*/ 2 w 7"/>
                <a:gd name="T15" fmla="*/ 5 h 12"/>
                <a:gd name="T16" fmla="*/ 5 w 7"/>
                <a:gd name="T17" fmla="*/ 1 h 12"/>
                <a:gd name="T18" fmla="*/ 1 w 7"/>
                <a:gd name="T19" fmla="*/ 1 h 12"/>
                <a:gd name="T20" fmla="*/ 1 w 7"/>
                <a:gd name="T21" fmla="*/ 0 h 12"/>
                <a:gd name="T22" fmla="*/ 7 w 7"/>
                <a:gd name="T23" fmla="*/ 0 h 12"/>
                <a:gd name="T24" fmla="*/ 7 w 7"/>
                <a:gd name="T25" fmla="*/ 1 h 12"/>
                <a:gd name="T26" fmla="*/ 4 w 7"/>
                <a:gd name="T27" fmla="*/ 4 h 12"/>
                <a:gd name="T28" fmla="*/ 6 w 7"/>
                <a:gd name="T29" fmla="*/ 5 h 12"/>
                <a:gd name="T30" fmla="*/ 7 w 7"/>
                <a:gd name="T31" fmla="*/ 8 h 12"/>
                <a:gd name="T32" fmla="*/ 6 w 7"/>
                <a:gd name="T33" fmla="*/ 11 h 12"/>
                <a:gd name="T34" fmla="*/ 4 w 7"/>
                <a:gd name="T35" fmla="*/ 12 h 12"/>
                <a:gd name="T36" fmla="*/ 1 w 7"/>
                <a:gd name="T37" fmla="*/ 11 h 12"/>
                <a:gd name="T38" fmla="*/ 0 w 7"/>
                <a:gd name="T3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10"/>
                    <a:pt x="2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6"/>
                    <a:pt x="5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7" y="9"/>
                    <a:pt x="7" y="10"/>
                    <a:pt x="6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2" name="Freeform 1255"/>
            <p:cNvSpPr>
              <a:spLocks noEditPoints="1"/>
            </p:cNvSpPr>
            <p:nvPr/>
          </p:nvSpPr>
          <p:spPr bwMode="auto">
            <a:xfrm>
              <a:off x="4605338" y="4689011"/>
              <a:ext cx="22183" cy="32042"/>
            </a:xfrm>
            <a:custGeom>
              <a:avLst/>
              <a:gdLst>
                <a:gd name="T0" fmla="*/ 18 w 18"/>
                <a:gd name="T1" fmla="*/ 22 h 26"/>
                <a:gd name="T2" fmla="*/ 14 w 18"/>
                <a:gd name="T3" fmla="*/ 22 h 26"/>
                <a:gd name="T4" fmla="*/ 14 w 18"/>
                <a:gd name="T5" fmla="*/ 26 h 26"/>
                <a:gd name="T6" fmla="*/ 11 w 18"/>
                <a:gd name="T7" fmla="*/ 26 h 26"/>
                <a:gd name="T8" fmla="*/ 11 w 18"/>
                <a:gd name="T9" fmla="*/ 22 h 26"/>
                <a:gd name="T10" fmla="*/ 0 w 18"/>
                <a:gd name="T11" fmla="*/ 22 h 26"/>
                <a:gd name="T12" fmla="*/ 0 w 18"/>
                <a:gd name="T13" fmla="*/ 19 h 26"/>
                <a:gd name="T14" fmla="*/ 11 w 18"/>
                <a:gd name="T15" fmla="*/ 0 h 26"/>
                <a:gd name="T16" fmla="*/ 14 w 18"/>
                <a:gd name="T17" fmla="*/ 0 h 26"/>
                <a:gd name="T18" fmla="*/ 14 w 18"/>
                <a:gd name="T19" fmla="*/ 19 h 26"/>
                <a:gd name="T20" fmla="*/ 18 w 18"/>
                <a:gd name="T21" fmla="*/ 19 h 26"/>
                <a:gd name="T22" fmla="*/ 18 w 18"/>
                <a:gd name="T23" fmla="*/ 22 h 26"/>
                <a:gd name="T24" fmla="*/ 11 w 18"/>
                <a:gd name="T25" fmla="*/ 19 h 26"/>
                <a:gd name="T26" fmla="*/ 11 w 18"/>
                <a:gd name="T27" fmla="*/ 3 h 26"/>
                <a:gd name="T28" fmla="*/ 2 w 18"/>
                <a:gd name="T29" fmla="*/ 19 h 26"/>
                <a:gd name="T30" fmla="*/ 11 w 18"/>
                <a:gd name="T31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26">
                  <a:moveTo>
                    <a:pt x="18" y="22"/>
                  </a:moveTo>
                  <a:lnTo>
                    <a:pt x="14" y="22"/>
                  </a:lnTo>
                  <a:lnTo>
                    <a:pt x="14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2"/>
                  </a:lnTo>
                  <a:close/>
                  <a:moveTo>
                    <a:pt x="11" y="19"/>
                  </a:moveTo>
                  <a:lnTo>
                    <a:pt x="11" y="3"/>
                  </a:lnTo>
                  <a:lnTo>
                    <a:pt x="2" y="19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3" name="Freeform 1256"/>
            <p:cNvSpPr>
              <a:spLocks/>
            </p:cNvSpPr>
            <p:nvPr/>
          </p:nvSpPr>
          <p:spPr bwMode="auto">
            <a:xfrm>
              <a:off x="4650936" y="4686546"/>
              <a:ext cx="20950" cy="34507"/>
            </a:xfrm>
            <a:custGeom>
              <a:avLst/>
              <a:gdLst>
                <a:gd name="T0" fmla="*/ 0 w 7"/>
                <a:gd name="T1" fmla="*/ 8 h 12"/>
                <a:gd name="T2" fmla="*/ 1 w 7"/>
                <a:gd name="T3" fmla="*/ 8 h 12"/>
                <a:gd name="T4" fmla="*/ 1 w 7"/>
                <a:gd name="T5" fmla="*/ 10 h 12"/>
                <a:gd name="T6" fmla="*/ 3 w 7"/>
                <a:gd name="T7" fmla="*/ 11 h 12"/>
                <a:gd name="T8" fmla="*/ 5 w 7"/>
                <a:gd name="T9" fmla="*/ 10 h 12"/>
                <a:gd name="T10" fmla="*/ 6 w 7"/>
                <a:gd name="T11" fmla="*/ 8 h 12"/>
                <a:gd name="T12" fmla="*/ 5 w 7"/>
                <a:gd name="T13" fmla="*/ 6 h 12"/>
                <a:gd name="T14" fmla="*/ 3 w 7"/>
                <a:gd name="T15" fmla="*/ 5 h 12"/>
                <a:gd name="T16" fmla="*/ 1 w 7"/>
                <a:gd name="T17" fmla="*/ 6 h 12"/>
                <a:gd name="T18" fmla="*/ 0 w 7"/>
                <a:gd name="T19" fmla="*/ 6 h 12"/>
                <a:gd name="T20" fmla="*/ 1 w 7"/>
                <a:gd name="T21" fmla="*/ 0 h 12"/>
                <a:gd name="T22" fmla="*/ 6 w 7"/>
                <a:gd name="T23" fmla="*/ 0 h 12"/>
                <a:gd name="T24" fmla="*/ 6 w 7"/>
                <a:gd name="T25" fmla="*/ 1 h 12"/>
                <a:gd name="T26" fmla="*/ 2 w 7"/>
                <a:gd name="T27" fmla="*/ 1 h 12"/>
                <a:gd name="T28" fmla="*/ 1 w 7"/>
                <a:gd name="T29" fmla="*/ 5 h 12"/>
                <a:gd name="T30" fmla="*/ 3 w 7"/>
                <a:gd name="T31" fmla="*/ 4 h 12"/>
                <a:gd name="T32" fmla="*/ 6 w 7"/>
                <a:gd name="T33" fmla="*/ 5 h 12"/>
                <a:gd name="T34" fmla="*/ 7 w 7"/>
                <a:gd name="T35" fmla="*/ 8 h 12"/>
                <a:gd name="T36" fmla="*/ 6 w 7"/>
                <a:gd name="T37" fmla="*/ 11 h 12"/>
                <a:gd name="T38" fmla="*/ 3 w 7"/>
                <a:gd name="T39" fmla="*/ 12 h 12"/>
                <a:gd name="T40" fmla="*/ 1 w 7"/>
                <a:gd name="T41" fmla="*/ 11 h 12"/>
                <a:gd name="T42" fmla="*/ 0 w 7"/>
                <a:gd name="T4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7"/>
                    <a:pt x="6" y="6"/>
                    <a:pt x="5" y="6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7" y="9"/>
                    <a:pt x="7" y="10"/>
                    <a:pt x="6" y="11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2" y="12"/>
                    <a:pt x="1" y="12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4" name="Freeform 1257"/>
            <p:cNvSpPr>
              <a:spLocks noEditPoints="1"/>
            </p:cNvSpPr>
            <p:nvPr/>
          </p:nvSpPr>
          <p:spPr bwMode="auto">
            <a:xfrm>
              <a:off x="4674351" y="4689011"/>
              <a:ext cx="23415" cy="32042"/>
            </a:xfrm>
            <a:custGeom>
              <a:avLst/>
              <a:gdLst>
                <a:gd name="T0" fmla="*/ 4 w 8"/>
                <a:gd name="T1" fmla="*/ 0 h 11"/>
                <a:gd name="T2" fmla="*/ 6 w 8"/>
                <a:gd name="T3" fmla="*/ 0 h 11"/>
                <a:gd name="T4" fmla="*/ 3 w 8"/>
                <a:gd name="T5" fmla="*/ 4 h 11"/>
                <a:gd name="T6" fmla="*/ 4 w 8"/>
                <a:gd name="T7" fmla="*/ 3 h 11"/>
                <a:gd name="T8" fmla="*/ 7 w 8"/>
                <a:gd name="T9" fmla="*/ 4 h 11"/>
                <a:gd name="T10" fmla="*/ 8 w 8"/>
                <a:gd name="T11" fmla="*/ 7 h 11"/>
                <a:gd name="T12" fmla="*/ 7 w 8"/>
                <a:gd name="T13" fmla="*/ 10 h 11"/>
                <a:gd name="T14" fmla="*/ 4 w 8"/>
                <a:gd name="T15" fmla="*/ 11 h 11"/>
                <a:gd name="T16" fmla="*/ 1 w 8"/>
                <a:gd name="T17" fmla="*/ 10 h 11"/>
                <a:gd name="T18" fmla="*/ 0 w 8"/>
                <a:gd name="T19" fmla="*/ 7 h 11"/>
                <a:gd name="T20" fmla="*/ 1 w 8"/>
                <a:gd name="T21" fmla="*/ 5 h 11"/>
                <a:gd name="T22" fmla="*/ 2 w 8"/>
                <a:gd name="T23" fmla="*/ 3 h 11"/>
                <a:gd name="T24" fmla="*/ 4 w 8"/>
                <a:gd name="T25" fmla="*/ 0 h 11"/>
                <a:gd name="T26" fmla="*/ 4 w 8"/>
                <a:gd name="T27" fmla="*/ 4 h 11"/>
                <a:gd name="T28" fmla="*/ 2 w 8"/>
                <a:gd name="T29" fmla="*/ 5 h 11"/>
                <a:gd name="T30" fmla="*/ 2 w 8"/>
                <a:gd name="T31" fmla="*/ 7 h 11"/>
                <a:gd name="T32" fmla="*/ 2 w 8"/>
                <a:gd name="T33" fmla="*/ 9 h 11"/>
                <a:gd name="T34" fmla="*/ 4 w 8"/>
                <a:gd name="T35" fmla="*/ 10 h 11"/>
                <a:gd name="T36" fmla="*/ 6 w 8"/>
                <a:gd name="T37" fmla="*/ 9 h 11"/>
                <a:gd name="T38" fmla="*/ 7 w 8"/>
                <a:gd name="T39" fmla="*/ 7 h 11"/>
                <a:gd name="T40" fmla="*/ 6 w 8"/>
                <a:gd name="T41" fmla="*/ 5 h 11"/>
                <a:gd name="T42" fmla="*/ 4 w 8"/>
                <a:gd name="T4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4"/>
                    <a:pt x="7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8" y="9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5"/>
                    <a:pt x="1" y="4"/>
                    <a:pt x="2" y="3"/>
                  </a:cubicBezTo>
                  <a:lnTo>
                    <a:pt x="4" y="0"/>
                  </a:lnTo>
                  <a:close/>
                  <a:moveTo>
                    <a:pt x="4" y="4"/>
                  </a:moveTo>
                  <a:cubicBezTo>
                    <a:pt x="3" y="4"/>
                    <a:pt x="3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7" y="6"/>
                    <a:pt x="7" y="6"/>
                    <a:pt x="6" y="5"/>
                  </a:cubicBezTo>
                  <a:cubicBezTo>
                    <a:pt x="6" y="5"/>
                    <a:pt x="5" y="4"/>
                    <a:pt x="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5" name="Freeform 1258"/>
            <p:cNvSpPr>
              <a:spLocks/>
            </p:cNvSpPr>
            <p:nvPr/>
          </p:nvSpPr>
          <p:spPr bwMode="auto">
            <a:xfrm>
              <a:off x="4703928" y="4686546"/>
              <a:ext cx="17253" cy="34507"/>
            </a:xfrm>
            <a:custGeom>
              <a:avLst/>
              <a:gdLst>
                <a:gd name="T0" fmla="*/ 5 w 14"/>
                <a:gd name="T1" fmla="*/ 28 h 28"/>
                <a:gd name="T2" fmla="*/ 2 w 14"/>
                <a:gd name="T3" fmla="*/ 28 h 28"/>
                <a:gd name="T4" fmla="*/ 12 w 14"/>
                <a:gd name="T5" fmla="*/ 5 h 28"/>
                <a:gd name="T6" fmla="*/ 0 w 14"/>
                <a:gd name="T7" fmla="*/ 5 h 28"/>
                <a:gd name="T8" fmla="*/ 0 w 14"/>
                <a:gd name="T9" fmla="*/ 0 h 28"/>
                <a:gd name="T10" fmla="*/ 14 w 14"/>
                <a:gd name="T11" fmla="*/ 0 h 28"/>
                <a:gd name="T12" fmla="*/ 14 w 14"/>
                <a:gd name="T13" fmla="*/ 5 h 28"/>
                <a:gd name="T14" fmla="*/ 5 w 14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8">
                  <a:moveTo>
                    <a:pt x="5" y="28"/>
                  </a:moveTo>
                  <a:lnTo>
                    <a:pt x="2" y="28"/>
                  </a:lnTo>
                  <a:lnTo>
                    <a:pt x="12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"/>
                  </a:lnTo>
                  <a:lnTo>
                    <a:pt x="5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6" name="Freeform 1259"/>
            <p:cNvSpPr>
              <a:spLocks noEditPoints="1"/>
            </p:cNvSpPr>
            <p:nvPr/>
          </p:nvSpPr>
          <p:spPr bwMode="auto">
            <a:xfrm>
              <a:off x="4727343" y="4686546"/>
              <a:ext cx="19718" cy="34507"/>
            </a:xfrm>
            <a:custGeom>
              <a:avLst/>
              <a:gdLst>
                <a:gd name="T0" fmla="*/ 0 w 7"/>
                <a:gd name="T1" fmla="*/ 8 h 12"/>
                <a:gd name="T2" fmla="*/ 2 w 7"/>
                <a:gd name="T3" fmla="*/ 5 h 12"/>
                <a:gd name="T4" fmla="*/ 2 w 7"/>
                <a:gd name="T5" fmla="*/ 5 h 12"/>
                <a:gd name="T6" fmla="*/ 1 w 7"/>
                <a:gd name="T7" fmla="*/ 3 h 12"/>
                <a:gd name="T8" fmla="*/ 2 w 7"/>
                <a:gd name="T9" fmla="*/ 1 h 12"/>
                <a:gd name="T10" fmla="*/ 4 w 7"/>
                <a:gd name="T11" fmla="*/ 0 h 12"/>
                <a:gd name="T12" fmla="*/ 6 w 7"/>
                <a:gd name="T13" fmla="*/ 1 h 12"/>
                <a:gd name="T14" fmla="*/ 7 w 7"/>
                <a:gd name="T15" fmla="*/ 3 h 12"/>
                <a:gd name="T16" fmla="*/ 6 w 7"/>
                <a:gd name="T17" fmla="*/ 5 h 12"/>
                <a:gd name="T18" fmla="*/ 6 w 7"/>
                <a:gd name="T19" fmla="*/ 5 h 12"/>
                <a:gd name="T20" fmla="*/ 7 w 7"/>
                <a:gd name="T21" fmla="*/ 8 h 12"/>
                <a:gd name="T22" fmla="*/ 6 w 7"/>
                <a:gd name="T23" fmla="*/ 11 h 12"/>
                <a:gd name="T24" fmla="*/ 4 w 7"/>
                <a:gd name="T25" fmla="*/ 12 h 12"/>
                <a:gd name="T26" fmla="*/ 1 w 7"/>
                <a:gd name="T27" fmla="*/ 11 h 12"/>
                <a:gd name="T28" fmla="*/ 0 w 7"/>
                <a:gd name="T29" fmla="*/ 8 h 12"/>
                <a:gd name="T30" fmla="*/ 4 w 7"/>
                <a:gd name="T31" fmla="*/ 6 h 12"/>
                <a:gd name="T32" fmla="*/ 2 w 7"/>
                <a:gd name="T33" fmla="*/ 7 h 12"/>
                <a:gd name="T34" fmla="*/ 1 w 7"/>
                <a:gd name="T35" fmla="*/ 8 h 12"/>
                <a:gd name="T36" fmla="*/ 2 w 7"/>
                <a:gd name="T37" fmla="*/ 10 h 12"/>
                <a:gd name="T38" fmla="*/ 4 w 7"/>
                <a:gd name="T39" fmla="*/ 11 h 12"/>
                <a:gd name="T40" fmla="*/ 5 w 7"/>
                <a:gd name="T41" fmla="*/ 10 h 12"/>
                <a:gd name="T42" fmla="*/ 6 w 7"/>
                <a:gd name="T43" fmla="*/ 8 h 12"/>
                <a:gd name="T44" fmla="*/ 6 w 7"/>
                <a:gd name="T45" fmla="*/ 7 h 12"/>
                <a:gd name="T46" fmla="*/ 4 w 7"/>
                <a:gd name="T47" fmla="*/ 6 h 12"/>
                <a:gd name="T48" fmla="*/ 4 w 7"/>
                <a:gd name="T49" fmla="*/ 5 h 12"/>
                <a:gd name="T50" fmla="*/ 5 w 7"/>
                <a:gd name="T51" fmla="*/ 4 h 12"/>
                <a:gd name="T52" fmla="*/ 6 w 7"/>
                <a:gd name="T53" fmla="*/ 3 h 12"/>
                <a:gd name="T54" fmla="*/ 5 w 7"/>
                <a:gd name="T55" fmla="*/ 2 h 12"/>
                <a:gd name="T56" fmla="*/ 4 w 7"/>
                <a:gd name="T57" fmla="*/ 1 h 12"/>
                <a:gd name="T58" fmla="*/ 2 w 7"/>
                <a:gd name="T59" fmla="*/ 2 h 12"/>
                <a:gd name="T60" fmla="*/ 2 w 7"/>
                <a:gd name="T61" fmla="*/ 3 h 12"/>
                <a:gd name="T62" fmla="*/ 2 w 7"/>
                <a:gd name="T63" fmla="*/ 4 h 12"/>
                <a:gd name="T64" fmla="*/ 4 w 7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0" y="7"/>
                    <a:pt x="1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7" y="9"/>
                    <a:pt x="7" y="10"/>
                    <a:pt x="6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lose/>
                  <a:moveTo>
                    <a:pt x="4" y="6"/>
                  </a:moveTo>
                  <a:cubicBezTo>
                    <a:pt x="3" y="6"/>
                    <a:pt x="2" y="6"/>
                    <a:pt x="2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1" y="9"/>
                    <a:pt x="2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6"/>
                    <a:pt x="5" y="6"/>
                    <a:pt x="4" y="6"/>
                  </a:cubicBezTo>
                  <a:close/>
                  <a:moveTo>
                    <a:pt x="4" y="5"/>
                  </a:moveTo>
                  <a:cubicBezTo>
                    <a:pt x="4" y="5"/>
                    <a:pt x="5" y="5"/>
                    <a:pt x="5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7" name="Freeform 1260"/>
            <p:cNvSpPr>
              <a:spLocks noEditPoints="1"/>
            </p:cNvSpPr>
            <p:nvPr/>
          </p:nvSpPr>
          <p:spPr bwMode="auto">
            <a:xfrm>
              <a:off x="4753223" y="4686546"/>
              <a:ext cx="20950" cy="34507"/>
            </a:xfrm>
            <a:custGeom>
              <a:avLst/>
              <a:gdLst>
                <a:gd name="T0" fmla="*/ 3 w 7"/>
                <a:gd name="T1" fmla="*/ 12 h 12"/>
                <a:gd name="T2" fmla="*/ 2 w 7"/>
                <a:gd name="T3" fmla="*/ 12 h 12"/>
                <a:gd name="T4" fmla="*/ 5 w 7"/>
                <a:gd name="T5" fmla="*/ 8 h 12"/>
                <a:gd name="T6" fmla="*/ 3 w 7"/>
                <a:gd name="T7" fmla="*/ 8 h 12"/>
                <a:gd name="T8" fmla="*/ 1 w 7"/>
                <a:gd name="T9" fmla="*/ 7 h 12"/>
                <a:gd name="T10" fmla="*/ 0 w 7"/>
                <a:gd name="T11" fmla="*/ 4 h 12"/>
                <a:gd name="T12" fmla="*/ 1 w 7"/>
                <a:gd name="T13" fmla="*/ 1 h 12"/>
                <a:gd name="T14" fmla="*/ 4 w 7"/>
                <a:gd name="T15" fmla="*/ 0 h 12"/>
                <a:gd name="T16" fmla="*/ 6 w 7"/>
                <a:gd name="T17" fmla="*/ 1 h 12"/>
                <a:gd name="T18" fmla="*/ 7 w 7"/>
                <a:gd name="T19" fmla="*/ 4 h 12"/>
                <a:gd name="T20" fmla="*/ 7 w 7"/>
                <a:gd name="T21" fmla="*/ 5 h 12"/>
                <a:gd name="T22" fmla="*/ 6 w 7"/>
                <a:gd name="T23" fmla="*/ 8 h 12"/>
                <a:gd name="T24" fmla="*/ 3 w 7"/>
                <a:gd name="T25" fmla="*/ 12 h 12"/>
                <a:gd name="T26" fmla="*/ 4 w 7"/>
                <a:gd name="T27" fmla="*/ 7 h 12"/>
                <a:gd name="T28" fmla="*/ 5 w 7"/>
                <a:gd name="T29" fmla="*/ 6 h 12"/>
                <a:gd name="T30" fmla="*/ 6 w 7"/>
                <a:gd name="T31" fmla="*/ 4 h 12"/>
                <a:gd name="T32" fmla="*/ 5 w 7"/>
                <a:gd name="T33" fmla="*/ 2 h 12"/>
                <a:gd name="T34" fmla="*/ 4 w 7"/>
                <a:gd name="T35" fmla="*/ 1 h 12"/>
                <a:gd name="T36" fmla="*/ 2 w 7"/>
                <a:gd name="T37" fmla="*/ 2 h 12"/>
                <a:gd name="T38" fmla="*/ 1 w 7"/>
                <a:gd name="T39" fmla="*/ 4 h 12"/>
                <a:gd name="T40" fmla="*/ 2 w 7"/>
                <a:gd name="T41" fmla="*/ 6 h 12"/>
                <a:gd name="T42" fmla="*/ 4 w 7"/>
                <a:gd name="T4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12">
                  <a:moveTo>
                    <a:pt x="3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6" y="8"/>
                  </a:cubicBezTo>
                  <a:lnTo>
                    <a:pt x="3" y="12"/>
                  </a:lnTo>
                  <a:close/>
                  <a:moveTo>
                    <a:pt x="4" y="7"/>
                  </a:moveTo>
                  <a:cubicBezTo>
                    <a:pt x="4" y="7"/>
                    <a:pt x="5" y="7"/>
                    <a:pt x="5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8" name="Freeform 1261"/>
            <p:cNvSpPr>
              <a:spLocks noEditPoints="1"/>
            </p:cNvSpPr>
            <p:nvPr/>
          </p:nvSpPr>
          <p:spPr bwMode="auto">
            <a:xfrm>
              <a:off x="4800054" y="4686546"/>
              <a:ext cx="20950" cy="34507"/>
            </a:xfrm>
            <a:custGeom>
              <a:avLst/>
              <a:gdLst>
                <a:gd name="T0" fmla="*/ 3 w 7"/>
                <a:gd name="T1" fmla="*/ 12 h 12"/>
                <a:gd name="T2" fmla="*/ 2 w 7"/>
                <a:gd name="T3" fmla="*/ 12 h 12"/>
                <a:gd name="T4" fmla="*/ 4 w 7"/>
                <a:gd name="T5" fmla="*/ 8 h 12"/>
                <a:gd name="T6" fmla="*/ 3 w 7"/>
                <a:gd name="T7" fmla="*/ 8 h 12"/>
                <a:gd name="T8" fmla="*/ 1 w 7"/>
                <a:gd name="T9" fmla="*/ 7 h 12"/>
                <a:gd name="T10" fmla="*/ 0 w 7"/>
                <a:gd name="T11" fmla="*/ 4 h 12"/>
                <a:gd name="T12" fmla="*/ 1 w 7"/>
                <a:gd name="T13" fmla="*/ 1 h 12"/>
                <a:gd name="T14" fmla="*/ 3 w 7"/>
                <a:gd name="T15" fmla="*/ 0 h 12"/>
                <a:gd name="T16" fmla="*/ 6 w 7"/>
                <a:gd name="T17" fmla="*/ 1 h 12"/>
                <a:gd name="T18" fmla="*/ 7 w 7"/>
                <a:gd name="T19" fmla="*/ 4 h 12"/>
                <a:gd name="T20" fmla="*/ 7 w 7"/>
                <a:gd name="T21" fmla="*/ 5 h 12"/>
                <a:gd name="T22" fmla="*/ 6 w 7"/>
                <a:gd name="T23" fmla="*/ 8 h 12"/>
                <a:gd name="T24" fmla="*/ 3 w 7"/>
                <a:gd name="T25" fmla="*/ 12 h 12"/>
                <a:gd name="T26" fmla="*/ 3 w 7"/>
                <a:gd name="T27" fmla="*/ 7 h 12"/>
                <a:gd name="T28" fmla="*/ 5 w 7"/>
                <a:gd name="T29" fmla="*/ 6 h 12"/>
                <a:gd name="T30" fmla="*/ 6 w 7"/>
                <a:gd name="T31" fmla="*/ 4 h 12"/>
                <a:gd name="T32" fmla="*/ 5 w 7"/>
                <a:gd name="T33" fmla="*/ 2 h 12"/>
                <a:gd name="T34" fmla="*/ 3 w 7"/>
                <a:gd name="T35" fmla="*/ 1 h 12"/>
                <a:gd name="T36" fmla="*/ 1 w 7"/>
                <a:gd name="T37" fmla="*/ 2 h 12"/>
                <a:gd name="T38" fmla="*/ 1 w 7"/>
                <a:gd name="T39" fmla="*/ 4 h 12"/>
                <a:gd name="T40" fmla="*/ 1 w 7"/>
                <a:gd name="T41" fmla="*/ 6 h 12"/>
                <a:gd name="T42" fmla="*/ 3 w 7"/>
                <a:gd name="T4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12">
                  <a:moveTo>
                    <a:pt x="3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6"/>
                    <a:pt x="6" y="8"/>
                  </a:cubicBezTo>
                  <a:lnTo>
                    <a:pt x="3" y="12"/>
                  </a:lnTo>
                  <a:close/>
                  <a:moveTo>
                    <a:pt x="3" y="7"/>
                  </a:moveTo>
                  <a:cubicBezTo>
                    <a:pt x="4" y="7"/>
                    <a:pt x="5" y="7"/>
                    <a:pt x="5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79" name="Freeform 1262"/>
            <p:cNvSpPr>
              <a:spLocks noEditPoints="1"/>
            </p:cNvSpPr>
            <p:nvPr/>
          </p:nvSpPr>
          <p:spPr bwMode="auto">
            <a:xfrm>
              <a:off x="4825934" y="4686546"/>
              <a:ext cx="20950" cy="34507"/>
            </a:xfrm>
            <a:custGeom>
              <a:avLst/>
              <a:gdLst>
                <a:gd name="T0" fmla="*/ 0 w 7"/>
                <a:gd name="T1" fmla="*/ 8 h 12"/>
                <a:gd name="T2" fmla="*/ 1 w 7"/>
                <a:gd name="T3" fmla="*/ 5 h 12"/>
                <a:gd name="T4" fmla="*/ 1 w 7"/>
                <a:gd name="T5" fmla="*/ 5 h 12"/>
                <a:gd name="T6" fmla="*/ 0 w 7"/>
                <a:gd name="T7" fmla="*/ 3 h 12"/>
                <a:gd name="T8" fmla="*/ 1 w 7"/>
                <a:gd name="T9" fmla="*/ 1 h 12"/>
                <a:gd name="T10" fmla="*/ 3 w 7"/>
                <a:gd name="T11" fmla="*/ 0 h 12"/>
                <a:gd name="T12" fmla="*/ 5 w 7"/>
                <a:gd name="T13" fmla="*/ 1 h 12"/>
                <a:gd name="T14" fmla="*/ 6 w 7"/>
                <a:gd name="T15" fmla="*/ 3 h 12"/>
                <a:gd name="T16" fmla="*/ 5 w 7"/>
                <a:gd name="T17" fmla="*/ 5 h 12"/>
                <a:gd name="T18" fmla="*/ 5 w 7"/>
                <a:gd name="T19" fmla="*/ 5 h 12"/>
                <a:gd name="T20" fmla="*/ 7 w 7"/>
                <a:gd name="T21" fmla="*/ 8 h 12"/>
                <a:gd name="T22" fmla="*/ 6 w 7"/>
                <a:gd name="T23" fmla="*/ 11 h 12"/>
                <a:gd name="T24" fmla="*/ 3 w 7"/>
                <a:gd name="T25" fmla="*/ 12 h 12"/>
                <a:gd name="T26" fmla="*/ 1 w 7"/>
                <a:gd name="T27" fmla="*/ 11 h 12"/>
                <a:gd name="T28" fmla="*/ 0 w 7"/>
                <a:gd name="T29" fmla="*/ 8 h 12"/>
                <a:gd name="T30" fmla="*/ 3 w 7"/>
                <a:gd name="T31" fmla="*/ 6 h 12"/>
                <a:gd name="T32" fmla="*/ 1 w 7"/>
                <a:gd name="T33" fmla="*/ 7 h 12"/>
                <a:gd name="T34" fmla="*/ 1 w 7"/>
                <a:gd name="T35" fmla="*/ 8 h 12"/>
                <a:gd name="T36" fmla="*/ 1 w 7"/>
                <a:gd name="T37" fmla="*/ 10 h 12"/>
                <a:gd name="T38" fmla="*/ 3 w 7"/>
                <a:gd name="T39" fmla="*/ 11 h 12"/>
                <a:gd name="T40" fmla="*/ 5 w 7"/>
                <a:gd name="T41" fmla="*/ 10 h 12"/>
                <a:gd name="T42" fmla="*/ 6 w 7"/>
                <a:gd name="T43" fmla="*/ 8 h 12"/>
                <a:gd name="T44" fmla="*/ 5 w 7"/>
                <a:gd name="T45" fmla="*/ 7 h 12"/>
                <a:gd name="T46" fmla="*/ 3 w 7"/>
                <a:gd name="T47" fmla="*/ 6 h 12"/>
                <a:gd name="T48" fmla="*/ 3 w 7"/>
                <a:gd name="T49" fmla="*/ 5 h 12"/>
                <a:gd name="T50" fmla="*/ 5 w 7"/>
                <a:gd name="T51" fmla="*/ 4 h 12"/>
                <a:gd name="T52" fmla="*/ 5 w 7"/>
                <a:gd name="T53" fmla="*/ 3 h 12"/>
                <a:gd name="T54" fmla="*/ 5 w 7"/>
                <a:gd name="T55" fmla="*/ 2 h 12"/>
                <a:gd name="T56" fmla="*/ 3 w 7"/>
                <a:gd name="T57" fmla="*/ 1 h 12"/>
                <a:gd name="T58" fmla="*/ 2 w 7"/>
                <a:gd name="T59" fmla="*/ 2 h 12"/>
                <a:gd name="T60" fmla="*/ 1 w 7"/>
                <a:gd name="T61" fmla="*/ 3 h 12"/>
                <a:gd name="T62" fmla="*/ 2 w 7"/>
                <a:gd name="T63" fmla="*/ 4 h 12"/>
                <a:gd name="T64" fmla="*/ 3 w 7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0" y="7"/>
                    <a:pt x="0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7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2" y="12"/>
                    <a:pt x="1" y="12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lose/>
                  <a:moveTo>
                    <a:pt x="3" y="6"/>
                  </a:moveTo>
                  <a:cubicBezTo>
                    <a:pt x="2" y="6"/>
                    <a:pt x="2" y="6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8"/>
                    <a:pt x="5" y="7"/>
                    <a:pt x="5" y="7"/>
                  </a:cubicBezTo>
                  <a:cubicBezTo>
                    <a:pt x="5" y="6"/>
                    <a:pt x="4" y="6"/>
                    <a:pt x="3" y="6"/>
                  </a:cubicBezTo>
                  <a:close/>
                  <a:moveTo>
                    <a:pt x="3" y="5"/>
                  </a:move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80" name="Freeform 1263"/>
            <p:cNvSpPr>
              <a:spLocks/>
            </p:cNvSpPr>
            <p:nvPr/>
          </p:nvSpPr>
          <p:spPr bwMode="auto">
            <a:xfrm>
              <a:off x="4853046" y="4686546"/>
              <a:ext cx="17253" cy="34507"/>
            </a:xfrm>
            <a:custGeom>
              <a:avLst/>
              <a:gdLst>
                <a:gd name="T0" fmla="*/ 4 w 14"/>
                <a:gd name="T1" fmla="*/ 28 h 28"/>
                <a:gd name="T2" fmla="*/ 2 w 14"/>
                <a:gd name="T3" fmla="*/ 28 h 28"/>
                <a:gd name="T4" fmla="*/ 11 w 14"/>
                <a:gd name="T5" fmla="*/ 5 h 28"/>
                <a:gd name="T6" fmla="*/ 0 w 14"/>
                <a:gd name="T7" fmla="*/ 5 h 28"/>
                <a:gd name="T8" fmla="*/ 0 w 14"/>
                <a:gd name="T9" fmla="*/ 0 h 28"/>
                <a:gd name="T10" fmla="*/ 14 w 14"/>
                <a:gd name="T11" fmla="*/ 0 h 28"/>
                <a:gd name="T12" fmla="*/ 14 w 14"/>
                <a:gd name="T13" fmla="*/ 5 h 28"/>
                <a:gd name="T14" fmla="*/ 4 w 14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8">
                  <a:moveTo>
                    <a:pt x="4" y="28"/>
                  </a:moveTo>
                  <a:lnTo>
                    <a:pt x="2" y="28"/>
                  </a:lnTo>
                  <a:lnTo>
                    <a:pt x="11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"/>
                  </a:lnTo>
                  <a:lnTo>
                    <a:pt x="4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81" name="Freeform 1264"/>
            <p:cNvSpPr>
              <a:spLocks noEditPoints="1"/>
            </p:cNvSpPr>
            <p:nvPr/>
          </p:nvSpPr>
          <p:spPr bwMode="auto">
            <a:xfrm>
              <a:off x="4876461" y="4689011"/>
              <a:ext cx="22183" cy="32042"/>
            </a:xfrm>
            <a:custGeom>
              <a:avLst/>
              <a:gdLst>
                <a:gd name="T0" fmla="*/ 4 w 8"/>
                <a:gd name="T1" fmla="*/ 0 h 11"/>
                <a:gd name="T2" fmla="*/ 6 w 8"/>
                <a:gd name="T3" fmla="*/ 0 h 11"/>
                <a:gd name="T4" fmla="*/ 3 w 8"/>
                <a:gd name="T5" fmla="*/ 4 h 11"/>
                <a:gd name="T6" fmla="*/ 4 w 8"/>
                <a:gd name="T7" fmla="*/ 3 h 11"/>
                <a:gd name="T8" fmla="*/ 7 w 8"/>
                <a:gd name="T9" fmla="*/ 4 h 11"/>
                <a:gd name="T10" fmla="*/ 8 w 8"/>
                <a:gd name="T11" fmla="*/ 7 h 11"/>
                <a:gd name="T12" fmla="*/ 7 w 8"/>
                <a:gd name="T13" fmla="*/ 10 h 11"/>
                <a:gd name="T14" fmla="*/ 4 w 8"/>
                <a:gd name="T15" fmla="*/ 11 h 11"/>
                <a:gd name="T16" fmla="*/ 1 w 8"/>
                <a:gd name="T17" fmla="*/ 10 h 11"/>
                <a:gd name="T18" fmla="*/ 0 w 8"/>
                <a:gd name="T19" fmla="*/ 7 h 11"/>
                <a:gd name="T20" fmla="*/ 1 w 8"/>
                <a:gd name="T21" fmla="*/ 5 h 11"/>
                <a:gd name="T22" fmla="*/ 2 w 8"/>
                <a:gd name="T23" fmla="*/ 3 h 11"/>
                <a:gd name="T24" fmla="*/ 4 w 8"/>
                <a:gd name="T25" fmla="*/ 0 h 11"/>
                <a:gd name="T26" fmla="*/ 4 w 8"/>
                <a:gd name="T27" fmla="*/ 4 h 11"/>
                <a:gd name="T28" fmla="*/ 2 w 8"/>
                <a:gd name="T29" fmla="*/ 5 h 11"/>
                <a:gd name="T30" fmla="*/ 1 w 8"/>
                <a:gd name="T31" fmla="*/ 7 h 11"/>
                <a:gd name="T32" fmla="*/ 2 w 8"/>
                <a:gd name="T33" fmla="*/ 9 h 11"/>
                <a:gd name="T34" fmla="*/ 4 w 8"/>
                <a:gd name="T35" fmla="*/ 10 h 11"/>
                <a:gd name="T36" fmla="*/ 6 w 8"/>
                <a:gd name="T37" fmla="*/ 9 h 11"/>
                <a:gd name="T38" fmla="*/ 6 w 8"/>
                <a:gd name="T39" fmla="*/ 7 h 11"/>
                <a:gd name="T40" fmla="*/ 6 w 8"/>
                <a:gd name="T41" fmla="*/ 5 h 11"/>
                <a:gd name="T42" fmla="*/ 4 w 8"/>
                <a:gd name="T4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4"/>
                    <a:pt x="7" y="4"/>
                  </a:cubicBezTo>
                  <a:cubicBezTo>
                    <a:pt x="7" y="5"/>
                    <a:pt x="8" y="6"/>
                    <a:pt x="8" y="7"/>
                  </a:cubicBezTo>
                  <a:cubicBezTo>
                    <a:pt x="8" y="8"/>
                    <a:pt x="7" y="9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5"/>
                    <a:pt x="1" y="4"/>
                    <a:pt x="2" y="3"/>
                  </a:cubicBezTo>
                  <a:lnTo>
                    <a:pt x="4" y="0"/>
                  </a:lnTo>
                  <a:close/>
                  <a:moveTo>
                    <a:pt x="4" y="4"/>
                  </a:moveTo>
                  <a:cubicBezTo>
                    <a:pt x="3" y="4"/>
                    <a:pt x="3" y="5"/>
                    <a:pt x="2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5" y="10"/>
                    <a:pt x="6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5"/>
                    <a:pt x="5" y="4"/>
                    <a:pt x="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82" name="Freeform 1265"/>
            <p:cNvSpPr>
              <a:spLocks/>
            </p:cNvSpPr>
            <p:nvPr/>
          </p:nvSpPr>
          <p:spPr bwMode="auto">
            <a:xfrm>
              <a:off x="4902341" y="4686546"/>
              <a:ext cx="19718" cy="34507"/>
            </a:xfrm>
            <a:custGeom>
              <a:avLst/>
              <a:gdLst>
                <a:gd name="T0" fmla="*/ 0 w 7"/>
                <a:gd name="T1" fmla="*/ 8 h 12"/>
                <a:gd name="T2" fmla="*/ 1 w 7"/>
                <a:gd name="T3" fmla="*/ 8 h 12"/>
                <a:gd name="T4" fmla="*/ 2 w 7"/>
                <a:gd name="T5" fmla="*/ 10 h 12"/>
                <a:gd name="T6" fmla="*/ 4 w 7"/>
                <a:gd name="T7" fmla="*/ 11 h 12"/>
                <a:gd name="T8" fmla="*/ 6 w 7"/>
                <a:gd name="T9" fmla="*/ 10 h 12"/>
                <a:gd name="T10" fmla="*/ 6 w 7"/>
                <a:gd name="T11" fmla="*/ 8 h 12"/>
                <a:gd name="T12" fmla="*/ 6 w 7"/>
                <a:gd name="T13" fmla="*/ 6 h 12"/>
                <a:gd name="T14" fmla="*/ 4 w 7"/>
                <a:gd name="T15" fmla="*/ 5 h 12"/>
                <a:gd name="T16" fmla="*/ 1 w 7"/>
                <a:gd name="T17" fmla="*/ 6 h 12"/>
                <a:gd name="T18" fmla="*/ 0 w 7"/>
                <a:gd name="T19" fmla="*/ 6 h 12"/>
                <a:gd name="T20" fmla="*/ 1 w 7"/>
                <a:gd name="T21" fmla="*/ 0 h 12"/>
                <a:gd name="T22" fmla="*/ 7 w 7"/>
                <a:gd name="T23" fmla="*/ 0 h 12"/>
                <a:gd name="T24" fmla="*/ 7 w 7"/>
                <a:gd name="T25" fmla="*/ 1 h 12"/>
                <a:gd name="T26" fmla="*/ 2 w 7"/>
                <a:gd name="T27" fmla="*/ 1 h 12"/>
                <a:gd name="T28" fmla="*/ 2 w 7"/>
                <a:gd name="T29" fmla="*/ 5 h 12"/>
                <a:gd name="T30" fmla="*/ 2 w 7"/>
                <a:gd name="T31" fmla="*/ 5 h 12"/>
                <a:gd name="T32" fmla="*/ 4 w 7"/>
                <a:gd name="T33" fmla="*/ 4 h 12"/>
                <a:gd name="T34" fmla="*/ 7 w 7"/>
                <a:gd name="T35" fmla="*/ 5 h 12"/>
                <a:gd name="T36" fmla="*/ 7 w 7"/>
                <a:gd name="T37" fmla="*/ 8 h 12"/>
                <a:gd name="T38" fmla="*/ 6 w 7"/>
                <a:gd name="T39" fmla="*/ 11 h 12"/>
                <a:gd name="T40" fmla="*/ 4 w 7"/>
                <a:gd name="T41" fmla="*/ 12 h 12"/>
                <a:gd name="T42" fmla="*/ 1 w 7"/>
                <a:gd name="T43" fmla="*/ 11 h 12"/>
                <a:gd name="T44" fmla="*/ 0 w 7"/>
                <a:gd name="T4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6" y="4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7" y="9"/>
                    <a:pt x="7" y="10"/>
                    <a:pt x="6" y="11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83" name="Freeform 1266"/>
            <p:cNvSpPr>
              <a:spLocks noEditPoints="1"/>
            </p:cNvSpPr>
            <p:nvPr/>
          </p:nvSpPr>
          <p:spPr bwMode="auto">
            <a:xfrm>
              <a:off x="4949172" y="4689011"/>
              <a:ext cx="23415" cy="32042"/>
            </a:xfrm>
            <a:custGeom>
              <a:avLst/>
              <a:gdLst>
                <a:gd name="T0" fmla="*/ 19 w 19"/>
                <a:gd name="T1" fmla="*/ 22 h 26"/>
                <a:gd name="T2" fmla="*/ 14 w 19"/>
                <a:gd name="T3" fmla="*/ 22 h 26"/>
                <a:gd name="T4" fmla="*/ 14 w 19"/>
                <a:gd name="T5" fmla="*/ 26 h 26"/>
                <a:gd name="T6" fmla="*/ 11 w 19"/>
                <a:gd name="T7" fmla="*/ 26 h 26"/>
                <a:gd name="T8" fmla="*/ 11 w 19"/>
                <a:gd name="T9" fmla="*/ 22 h 26"/>
                <a:gd name="T10" fmla="*/ 0 w 19"/>
                <a:gd name="T11" fmla="*/ 22 h 26"/>
                <a:gd name="T12" fmla="*/ 0 w 19"/>
                <a:gd name="T13" fmla="*/ 19 h 26"/>
                <a:gd name="T14" fmla="*/ 11 w 19"/>
                <a:gd name="T15" fmla="*/ 0 h 26"/>
                <a:gd name="T16" fmla="*/ 14 w 19"/>
                <a:gd name="T17" fmla="*/ 0 h 26"/>
                <a:gd name="T18" fmla="*/ 14 w 19"/>
                <a:gd name="T19" fmla="*/ 19 h 26"/>
                <a:gd name="T20" fmla="*/ 19 w 19"/>
                <a:gd name="T21" fmla="*/ 19 h 26"/>
                <a:gd name="T22" fmla="*/ 19 w 19"/>
                <a:gd name="T23" fmla="*/ 22 h 26"/>
                <a:gd name="T24" fmla="*/ 11 w 19"/>
                <a:gd name="T25" fmla="*/ 19 h 26"/>
                <a:gd name="T26" fmla="*/ 11 w 19"/>
                <a:gd name="T27" fmla="*/ 3 h 26"/>
                <a:gd name="T28" fmla="*/ 2 w 19"/>
                <a:gd name="T29" fmla="*/ 19 h 26"/>
                <a:gd name="T30" fmla="*/ 11 w 19"/>
                <a:gd name="T31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6">
                  <a:moveTo>
                    <a:pt x="19" y="22"/>
                  </a:moveTo>
                  <a:lnTo>
                    <a:pt x="14" y="22"/>
                  </a:lnTo>
                  <a:lnTo>
                    <a:pt x="14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19" y="19"/>
                  </a:lnTo>
                  <a:lnTo>
                    <a:pt x="19" y="22"/>
                  </a:lnTo>
                  <a:close/>
                  <a:moveTo>
                    <a:pt x="11" y="19"/>
                  </a:moveTo>
                  <a:lnTo>
                    <a:pt x="11" y="3"/>
                  </a:lnTo>
                  <a:lnTo>
                    <a:pt x="2" y="19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84" name="Freeform 1267"/>
            <p:cNvSpPr>
              <a:spLocks/>
            </p:cNvSpPr>
            <p:nvPr/>
          </p:nvSpPr>
          <p:spPr bwMode="auto">
            <a:xfrm>
              <a:off x="4975052" y="4686546"/>
              <a:ext cx="19718" cy="34507"/>
            </a:xfrm>
            <a:custGeom>
              <a:avLst/>
              <a:gdLst>
                <a:gd name="T0" fmla="*/ 0 w 7"/>
                <a:gd name="T1" fmla="*/ 8 h 12"/>
                <a:gd name="T2" fmla="*/ 1 w 7"/>
                <a:gd name="T3" fmla="*/ 8 h 12"/>
                <a:gd name="T4" fmla="*/ 3 w 7"/>
                <a:gd name="T5" fmla="*/ 11 h 12"/>
                <a:gd name="T6" fmla="*/ 5 w 7"/>
                <a:gd name="T7" fmla="*/ 10 h 12"/>
                <a:gd name="T8" fmla="*/ 6 w 7"/>
                <a:gd name="T9" fmla="*/ 8 h 12"/>
                <a:gd name="T10" fmla="*/ 3 w 7"/>
                <a:gd name="T11" fmla="*/ 5 h 12"/>
                <a:gd name="T12" fmla="*/ 2 w 7"/>
                <a:gd name="T13" fmla="*/ 5 h 12"/>
                <a:gd name="T14" fmla="*/ 2 w 7"/>
                <a:gd name="T15" fmla="*/ 5 h 12"/>
                <a:gd name="T16" fmla="*/ 5 w 7"/>
                <a:gd name="T17" fmla="*/ 1 h 12"/>
                <a:gd name="T18" fmla="*/ 0 w 7"/>
                <a:gd name="T19" fmla="*/ 1 h 12"/>
                <a:gd name="T20" fmla="*/ 0 w 7"/>
                <a:gd name="T21" fmla="*/ 0 h 12"/>
                <a:gd name="T22" fmla="*/ 6 w 7"/>
                <a:gd name="T23" fmla="*/ 0 h 12"/>
                <a:gd name="T24" fmla="*/ 6 w 7"/>
                <a:gd name="T25" fmla="*/ 1 h 12"/>
                <a:gd name="T26" fmla="*/ 3 w 7"/>
                <a:gd name="T27" fmla="*/ 4 h 12"/>
                <a:gd name="T28" fmla="*/ 6 w 7"/>
                <a:gd name="T29" fmla="*/ 5 h 12"/>
                <a:gd name="T30" fmla="*/ 7 w 7"/>
                <a:gd name="T31" fmla="*/ 8 h 12"/>
                <a:gd name="T32" fmla="*/ 6 w 7"/>
                <a:gd name="T33" fmla="*/ 11 h 12"/>
                <a:gd name="T34" fmla="*/ 3 w 7"/>
                <a:gd name="T35" fmla="*/ 12 h 12"/>
                <a:gd name="T36" fmla="*/ 1 w 7"/>
                <a:gd name="T37" fmla="*/ 11 h 12"/>
                <a:gd name="T38" fmla="*/ 0 w 7"/>
                <a:gd name="T3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10"/>
                    <a:pt x="2" y="11"/>
                    <a:pt x="3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6" y="6"/>
                    <a:pt x="5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5"/>
                    <a:pt x="6" y="5"/>
                  </a:cubicBezTo>
                  <a:cubicBezTo>
                    <a:pt x="7" y="6"/>
                    <a:pt x="7" y="7"/>
                    <a:pt x="7" y="8"/>
                  </a:cubicBezTo>
                  <a:cubicBezTo>
                    <a:pt x="7" y="9"/>
                    <a:pt x="7" y="10"/>
                    <a:pt x="6" y="11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2" y="12"/>
                    <a:pt x="1" y="12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85" name="Freeform 1268"/>
            <p:cNvSpPr>
              <a:spLocks/>
            </p:cNvSpPr>
            <p:nvPr/>
          </p:nvSpPr>
          <p:spPr bwMode="auto">
            <a:xfrm>
              <a:off x="5000932" y="4686546"/>
              <a:ext cx="20950" cy="34507"/>
            </a:xfrm>
            <a:custGeom>
              <a:avLst/>
              <a:gdLst>
                <a:gd name="T0" fmla="*/ 7 w 7"/>
                <a:gd name="T1" fmla="*/ 12 h 12"/>
                <a:gd name="T2" fmla="*/ 0 w 7"/>
                <a:gd name="T3" fmla="*/ 12 h 12"/>
                <a:gd name="T4" fmla="*/ 0 w 7"/>
                <a:gd name="T5" fmla="*/ 11 h 12"/>
                <a:gd name="T6" fmla="*/ 4 w 7"/>
                <a:gd name="T7" fmla="*/ 7 h 12"/>
                <a:gd name="T8" fmla="*/ 5 w 7"/>
                <a:gd name="T9" fmla="*/ 6 h 12"/>
                <a:gd name="T10" fmla="*/ 5 w 7"/>
                <a:gd name="T11" fmla="*/ 4 h 12"/>
                <a:gd name="T12" fmla="*/ 5 w 7"/>
                <a:gd name="T13" fmla="*/ 2 h 12"/>
                <a:gd name="T14" fmla="*/ 3 w 7"/>
                <a:gd name="T15" fmla="*/ 1 h 12"/>
                <a:gd name="T16" fmla="*/ 1 w 7"/>
                <a:gd name="T17" fmla="*/ 2 h 12"/>
                <a:gd name="T18" fmla="*/ 1 w 7"/>
                <a:gd name="T19" fmla="*/ 4 h 12"/>
                <a:gd name="T20" fmla="*/ 1 w 7"/>
                <a:gd name="T21" fmla="*/ 4 h 12"/>
                <a:gd name="T22" fmla="*/ 0 w 7"/>
                <a:gd name="T23" fmla="*/ 4 h 12"/>
                <a:gd name="T24" fmla="*/ 0 w 7"/>
                <a:gd name="T25" fmla="*/ 4 h 12"/>
                <a:gd name="T26" fmla="*/ 1 w 7"/>
                <a:gd name="T27" fmla="*/ 1 h 12"/>
                <a:gd name="T28" fmla="*/ 3 w 7"/>
                <a:gd name="T29" fmla="*/ 0 h 12"/>
                <a:gd name="T30" fmla="*/ 6 w 7"/>
                <a:gd name="T31" fmla="*/ 1 h 12"/>
                <a:gd name="T32" fmla="*/ 7 w 7"/>
                <a:gd name="T33" fmla="*/ 4 h 12"/>
                <a:gd name="T34" fmla="*/ 5 w 7"/>
                <a:gd name="T35" fmla="*/ 7 h 12"/>
                <a:gd name="T36" fmla="*/ 1 w 7"/>
                <a:gd name="T37" fmla="*/ 11 h 12"/>
                <a:gd name="T38" fmla="*/ 7 w 7"/>
                <a:gd name="T39" fmla="*/ 11 h 12"/>
                <a:gd name="T40" fmla="*/ 7 w 7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2">
                  <a:moveTo>
                    <a:pt x="7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7" y="5"/>
                    <a:pt x="6" y="6"/>
                    <a:pt x="5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86" name="Freeform 1269"/>
            <p:cNvSpPr>
              <a:spLocks/>
            </p:cNvSpPr>
            <p:nvPr/>
          </p:nvSpPr>
          <p:spPr bwMode="auto">
            <a:xfrm>
              <a:off x="5028044" y="4689011"/>
              <a:ext cx="17253" cy="32042"/>
            </a:xfrm>
            <a:custGeom>
              <a:avLst/>
              <a:gdLst>
                <a:gd name="T0" fmla="*/ 2 w 14"/>
                <a:gd name="T1" fmla="*/ 3 h 26"/>
                <a:gd name="T2" fmla="*/ 2 w 14"/>
                <a:gd name="T3" fmla="*/ 0 h 26"/>
                <a:gd name="T4" fmla="*/ 9 w 14"/>
                <a:gd name="T5" fmla="*/ 0 h 26"/>
                <a:gd name="T6" fmla="*/ 9 w 14"/>
                <a:gd name="T7" fmla="*/ 24 h 26"/>
                <a:gd name="T8" fmla="*/ 14 w 14"/>
                <a:gd name="T9" fmla="*/ 24 h 26"/>
                <a:gd name="T10" fmla="*/ 14 w 14"/>
                <a:gd name="T11" fmla="*/ 26 h 26"/>
                <a:gd name="T12" fmla="*/ 0 w 14"/>
                <a:gd name="T13" fmla="*/ 26 h 26"/>
                <a:gd name="T14" fmla="*/ 0 w 14"/>
                <a:gd name="T15" fmla="*/ 24 h 26"/>
                <a:gd name="T16" fmla="*/ 7 w 14"/>
                <a:gd name="T17" fmla="*/ 24 h 26"/>
                <a:gd name="T18" fmla="*/ 7 w 14"/>
                <a:gd name="T19" fmla="*/ 3 h 26"/>
                <a:gd name="T20" fmla="*/ 2 w 14"/>
                <a:gd name="T21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6">
                  <a:moveTo>
                    <a:pt x="2" y="3"/>
                  </a:moveTo>
                  <a:lnTo>
                    <a:pt x="2" y="0"/>
                  </a:lnTo>
                  <a:lnTo>
                    <a:pt x="9" y="0"/>
                  </a:lnTo>
                  <a:lnTo>
                    <a:pt x="9" y="24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7" y="24"/>
                  </a:lnTo>
                  <a:lnTo>
                    <a:pt x="7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87" name="Freeform 1270"/>
            <p:cNvSpPr>
              <a:spLocks/>
            </p:cNvSpPr>
            <p:nvPr/>
          </p:nvSpPr>
          <p:spPr bwMode="auto">
            <a:xfrm>
              <a:off x="4866602" y="4520174"/>
              <a:ext cx="14789" cy="25880"/>
            </a:xfrm>
            <a:custGeom>
              <a:avLst/>
              <a:gdLst>
                <a:gd name="T0" fmla="*/ 0 w 12"/>
                <a:gd name="T1" fmla="*/ 2 h 21"/>
                <a:gd name="T2" fmla="*/ 0 w 12"/>
                <a:gd name="T3" fmla="*/ 0 h 21"/>
                <a:gd name="T4" fmla="*/ 8 w 12"/>
                <a:gd name="T5" fmla="*/ 0 h 21"/>
                <a:gd name="T6" fmla="*/ 8 w 12"/>
                <a:gd name="T7" fmla="*/ 19 h 21"/>
                <a:gd name="T8" fmla="*/ 12 w 12"/>
                <a:gd name="T9" fmla="*/ 19 h 21"/>
                <a:gd name="T10" fmla="*/ 12 w 12"/>
                <a:gd name="T11" fmla="*/ 21 h 21"/>
                <a:gd name="T12" fmla="*/ 0 w 12"/>
                <a:gd name="T13" fmla="*/ 21 h 21"/>
                <a:gd name="T14" fmla="*/ 0 w 12"/>
                <a:gd name="T15" fmla="*/ 19 h 21"/>
                <a:gd name="T16" fmla="*/ 5 w 12"/>
                <a:gd name="T17" fmla="*/ 19 h 21"/>
                <a:gd name="T18" fmla="*/ 5 w 12"/>
                <a:gd name="T19" fmla="*/ 2 h 21"/>
                <a:gd name="T20" fmla="*/ 0 w 12"/>
                <a:gd name="T2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21">
                  <a:moveTo>
                    <a:pt x="0" y="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9"/>
                  </a:lnTo>
                  <a:lnTo>
                    <a:pt x="12" y="19"/>
                  </a:lnTo>
                  <a:lnTo>
                    <a:pt x="12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5" y="19"/>
                  </a:lnTo>
                  <a:lnTo>
                    <a:pt x="5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88" name="Freeform 1271"/>
            <p:cNvSpPr>
              <a:spLocks/>
            </p:cNvSpPr>
            <p:nvPr/>
          </p:nvSpPr>
          <p:spPr bwMode="auto">
            <a:xfrm>
              <a:off x="4887553" y="4520174"/>
              <a:ext cx="17253" cy="25880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9 h 9"/>
                <a:gd name="T4" fmla="*/ 0 w 6"/>
                <a:gd name="T5" fmla="*/ 8 h 9"/>
                <a:gd name="T6" fmla="*/ 4 w 6"/>
                <a:gd name="T7" fmla="*/ 5 h 9"/>
                <a:gd name="T8" fmla="*/ 5 w 6"/>
                <a:gd name="T9" fmla="*/ 4 h 9"/>
                <a:gd name="T10" fmla="*/ 5 w 6"/>
                <a:gd name="T11" fmla="*/ 3 h 9"/>
                <a:gd name="T12" fmla="*/ 5 w 6"/>
                <a:gd name="T13" fmla="*/ 1 h 9"/>
                <a:gd name="T14" fmla="*/ 3 w 6"/>
                <a:gd name="T15" fmla="*/ 1 h 9"/>
                <a:gd name="T16" fmla="*/ 2 w 6"/>
                <a:gd name="T17" fmla="*/ 1 h 9"/>
                <a:gd name="T18" fmla="*/ 1 w 6"/>
                <a:gd name="T19" fmla="*/ 3 h 9"/>
                <a:gd name="T20" fmla="*/ 1 w 6"/>
                <a:gd name="T21" fmla="*/ 3 h 9"/>
                <a:gd name="T22" fmla="*/ 0 w 6"/>
                <a:gd name="T23" fmla="*/ 3 h 9"/>
                <a:gd name="T24" fmla="*/ 0 w 6"/>
                <a:gd name="T25" fmla="*/ 3 h 9"/>
                <a:gd name="T26" fmla="*/ 1 w 6"/>
                <a:gd name="T27" fmla="*/ 1 h 9"/>
                <a:gd name="T28" fmla="*/ 3 w 6"/>
                <a:gd name="T29" fmla="*/ 0 h 9"/>
                <a:gd name="T30" fmla="*/ 6 w 6"/>
                <a:gd name="T31" fmla="*/ 1 h 9"/>
                <a:gd name="T32" fmla="*/ 6 w 6"/>
                <a:gd name="T33" fmla="*/ 3 h 9"/>
                <a:gd name="T34" fmla="*/ 5 w 6"/>
                <a:gd name="T35" fmla="*/ 5 h 9"/>
                <a:gd name="T36" fmla="*/ 1 w 6"/>
                <a:gd name="T37" fmla="*/ 8 h 9"/>
                <a:gd name="T38" fmla="*/ 6 w 6"/>
                <a:gd name="T39" fmla="*/ 8 h 9"/>
                <a:gd name="T40" fmla="*/ 6 w 6"/>
                <a:gd name="T4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89" name="Freeform 1272"/>
            <p:cNvSpPr>
              <a:spLocks/>
            </p:cNvSpPr>
            <p:nvPr/>
          </p:nvSpPr>
          <p:spPr bwMode="auto">
            <a:xfrm>
              <a:off x="4910968" y="4520174"/>
              <a:ext cx="19718" cy="25880"/>
            </a:xfrm>
            <a:custGeom>
              <a:avLst/>
              <a:gdLst>
                <a:gd name="T0" fmla="*/ 0 w 7"/>
                <a:gd name="T1" fmla="*/ 6 h 9"/>
                <a:gd name="T2" fmla="*/ 1 w 7"/>
                <a:gd name="T3" fmla="*/ 6 h 9"/>
                <a:gd name="T4" fmla="*/ 3 w 7"/>
                <a:gd name="T5" fmla="*/ 8 h 9"/>
                <a:gd name="T6" fmla="*/ 5 w 7"/>
                <a:gd name="T7" fmla="*/ 8 h 9"/>
                <a:gd name="T8" fmla="*/ 5 w 7"/>
                <a:gd name="T9" fmla="*/ 6 h 9"/>
                <a:gd name="T10" fmla="*/ 3 w 7"/>
                <a:gd name="T11" fmla="*/ 4 h 9"/>
                <a:gd name="T12" fmla="*/ 2 w 7"/>
                <a:gd name="T13" fmla="*/ 4 h 9"/>
                <a:gd name="T14" fmla="*/ 2 w 7"/>
                <a:gd name="T15" fmla="*/ 4 h 9"/>
                <a:gd name="T16" fmla="*/ 5 w 7"/>
                <a:gd name="T17" fmla="*/ 1 h 9"/>
                <a:gd name="T18" fmla="*/ 1 w 7"/>
                <a:gd name="T19" fmla="*/ 1 h 9"/>
                <a:gd name="T20" fmla="*/ 1 w 7"/>
                <a:gd name="T21" fmla="*/ 0 h 9"/>
                <a:gd name="T22" fmla="*/ 6 w 7"/>
                <a:gd name="T23" fmla="*/ 0 h 9"/>
                <a:gd name="T24" fmla="*/ 6 w 7"/>
                <a:gd name="T25" fmla="*/ 1 h 9"/>
                <a:gd name="T26" fmla="*/ 3 w 7"/>
                <a:gd name="T27" fmla="*/ 3 h 9"/>
                <a:gd name="T28" fmla="*/ 6 w 7"/>
                <a:gd name="T29" fmla="*/ 4 h 9"/>
                <a:gd name="T30" fmla="*/ 7 w 7"/>
                <a:gd name="T31" fmla="*/ 6 h 9"/>
                <a:gd name="T32" fmla="*/ 6 w 7"/>
                <a:gd name="T33" fmla="*/ 8 h 9"/>
                <a:gd name="T34" fmla="*/ 3 w 7"/>
                <a:gd name="T35" fmla="*/ 9 h 9"/>
                <a:gd name="T36" fmla="*/ 1 w 7"/>
                <a:gd name="T37" fmla="*/ 8 h 9"/>
                <a:gd name="T38" fmla="*/ 0 w 7"/>
                <a:gd name="T3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9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5"/>
                    <a:pt x="5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4"/>
                    <a:pt x="6" y="4"/>
                  </a:cubicBezTo>
                  <a:cubicBezTo>
                    <a:pt x="6" y="5"/>
                    <a:pt x="7" y="5"/>
                    <a:pt x="7" y="6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90" name="Freeform 1273"/>
            <p:cNvSpPr>
              <a:spLocks noEditPoints="1"/>
            </p:cNvSpPr>
            <p:nvPr/>
          </p:nvSpPr>
          <p:spPr bwMode="auto">
            <a:xfrm>
              <a:off x="4951636" y="4520174"/>
              <a:ext cx="20950" cy="25880"/>
            </a:xfrm>
            <a:custGeom>
              <a:avLst/>
              <a:gdLst>
                <a:gd name="T0" fmla="*/ 17 w 17"/>
                <a:gd name="T1" fmla="*/ 17 h 21"/>
                <a:gd name="T2" fmla="*/ 14 w 17"/>
                <a:gd name="T3" fmla="*/ 17 h 21"/>
                <a:gd name="T4" fmla="*/ 14 w 17"/>
                <a:gd name="T5" fmla="*/ 21 h 21"/>
                <a:gd name="T6" fmla="*/ 12 w 17"/>
                <a:gd name="T7" fmla="*/ 21 h 21"/>
                <a:gd name="T8" fmla="*/ 12 w 17"/>
                <a:gd name="T9" fmla="*/ 17 h 21"/>
                <a:gd name="T10" fmla="*/ 0 w 17"/>
                <a:gd name="T11" fmla="*/ 17 h 21"/>
                <a:gd name="T12" fmla="*/ 0 w 17"/>
                <a:gd name="T13" fmla="*/ 17 h 21"/>
                <a:gd name="T14" fmla="*/ 12 w 17"/>
                <a:gd name="T15" fmla="*/ 0 h 21"/>
                <a:gd name="T16" fmla="*/ 14 w 17"/>
                <a:gd name="T17" fmla="*/ 0 h 21"/>
                <a:gd name="T18" fmla="*/ 14 w 17"/>
                <a:gd name="T19" fmla="*/ 17 h 21"/>
                <a:gd name="T20" fmla="*/ 17 w 17"/>
                <a:gd name="T21" fmla="*/ 17 h 21"/>
                <a:gd name="T22" fmla="*/ 17 w 17"/>
                <a:gd name="T23" fmla="*/ 17 h 21"/>
                <a:gd name="T24" fmla="*/ 12 w 17"/>
                <a:gd name="T25" fmla="*/ 17 h 21"/>
                <a:gd name="T26" fmla="*/ 12 w 17"/>
                <a:gd name="T27" fmla="*/ 5 h 21"/>
                <a:gd name="T28" fmla="*/ 2 w 17"/>
                <a:gd name="T29" fmla="*/ 17 h 21"/>
                <a:gd name="T30" fmla="*/ 12 w 17"/>
                <a:gd name="T31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1">
                  <a:moveTo>
                    <a:pt x="17" y="17"/>
                  </a:moveTo>
                  <a:lnTo>
                    <a:pt x="14" y="17"/>
                  </a:lnTo>
                  <a:lnTo>
                    <a:pt x="14" y="21"/>
                  </a:lnTo>
                  <a:lnTo>
                    <a:pt x="12" y="21"/>
                  </a:lnTo>
                  <a:lnTo>
                    <a:pt x="12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17"/>
                  </a:lnTo>
                  <a:lnTo>
                    <a:pt x="17" y="17"/>
                  </a:lnTo>
                  <a:lnTo>
                    <a:pt x="17" y="17"/>
                  </a:lnTo>
                  <a:close/>
                  <a:moveTo>
                    <a:pt x="12" y="17"/>
                  </a:moveTo>
                  <a:lnTo>
                    <a:pt x="12" y="5"/>
                  </a:lnTo>
                  <a:lnTo>
                    <a:pt x="2" y="17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91" name="Freeform 1274"/>
            <p:cNvSpPr>
              <a:spLocks/>
            </p:cNvSpPr>
            <p:nvPr/>
          </p:nvSpPr>
          <p:spPr bwMode="auto">
            <a:xfrm>
              <a:off x="4975052" y="4520174"/>
              <a:ext cx="19718" cy="25880"/>
            </a:xfrm>
            <a:custGeom>
              <a:avLst/>
              <a:gdLst>
                <a:gd name="T0" fmla="*/ 0 w 7"/>
                <a:gd name="T1" fmla="*/ 6 h 9"/>
                <a:gd name="T2" fmla="*/ 1 w 7"/>
                <a:gd name="T3" fmla="*/ 6 h 9"/>
                <a:gd name="T4" fmla="*/ 2 w 7"/>
                <a:gd name="T5" fmla="*/ 8 h 9"/>
                <a:gd name="T6" fmla="*/ 4 w 7"/>
                <a:gd name="T7" fmla="*/ 8 h 9"/>
                <a:gd name="T8" fmla="*/ 5 w 7"/>
                <a:gd name="T9" fmla="*/ 8 h 9"/>
                <a:gd name="T10" fmla="*/ 6 w 7"/>
                <a:gd name="T11" fmla="*/ 6 h 9"/>
                <a:gd name="T12" fmla="*/ 5 w 7"/>
                <a:gd name="T13" fmla="*/ 4 h 9"/>
                <a:gd name="T14" fmla="*/ 4 w 7"/>
                <a:gd name="T15" fmla="*/ 4 h 9"/>
                <a:gd name="T16" fmla="*/ 1 w 7"/>
                <a:gd name="T17" fmla="*/ 5 h 9"/>
                <a:gd name="T18" fmla="*/ 1 w 7"/>
                <a:gd name="T19" fmla="*/ 4 h 9"/>
                <a:gd name="T20" fmla="*/ 2 w 7"/>
                <a:gd name="T21" fmla="*/ 0 h 9"/>
                <a:gd name="T22" fmla="*/ 6 w 7"/>
                <a:gd name="T23" fmla="*/ 0 h 9"/>
                <a:gd name="T24" fmla="*/ 6 w 7"/>
                <a:gd name="T25" fmla="*/ 1 h 9"/>
                <a:gd name="T26" fmla="*/ 2 w 7"/>
                <a:gd name="T27" fmla="*/ 1 h 9"/>
                <a:gd name="T28" fmla="*/ 2 w 7"/>
                <a:gd name="T29" fmla="*/ 3 h 9"/>
                <a:gd name="T30" fmla="*/ 2 w 7"/>
                <a:gd name="T31" fmla="*/ 3 h 9"/>
                <a:gd name="T32" fmla="*/ 4 w 7"/>
                <a:gd name="T33" fmla="*/ 3 h 9"/>
                <a:gd name="T34" fmla="*/ 6 w 7"/>
                <a:gd name="T35" fmla="*/ 4 h 9"/>
                <a:gd name="T36" fmla="*/ 7 w 7"/>
                <a:gd name="T37" fmla="*/ 6 h 9"/>
                <a:gd name="T38" fmla="*/ 6 w 7"/>
                <a:gd name="T39" fmla="*/ 8 h 9"/>
                <a:gd name="T40" fmla="*/ 4 w 7"/>
                <a:gd name="T41" fmla="*/ 9 h 9"/>
                <a:gd name="T42" fmla="*/ 1 w 7"/>
                <a:gd name="T43" fmla="*/ 8 h 9"/>
                <a:gd name="T44" fmla="*/ 0 w 7"/>
                <a:gd name="T4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9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2" y="8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2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7" y="4"/>
                    <a:pt x="7" y="5"/>
                    <a:pt x="7" y="6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92" name="Freeform 1275"/>
            <p:cNvSpPr>
              <a:spLocks noEditPoints="1"/>
            </p:cNvSpPr>
            <p:nvPr/>
          </p:nvSpPr>
          <p:spPr bwMode="auto">
            <a:xfrm>
              <a:off x="4998467" y="4520174"/>
              <a:ext cx="19718" cy="25880"/>
            </a:xfrm>
            <a:custGeom>
              <a:avLst/>
              <a:gdLst>
                <a:gd name="T0" fmla="*/ 4 w 7"/>
                <a:gd name="T1" fmla="*/ 0 h 9"/>
                <a:gd name="T2" fmla="*/ 5 w 7"/>
                <a:gd name="T3" fmla="*/ 0 h 9"/>
                <a:gd name="T4" fmla="*/ 3 w 7"/>
                <a:gd name="T5" fmla="*/ 3 h 9"/>
                <a:gd name="T6" fmla="*/ 4 w 7"/>
                <a:gd name="T7" fmla="*/ 3 h 9"/>
                <a:gd name="T8" fmla="*/ 6 w 7"/>
                <a:gd name="T9" fmla="*/ 4 h 9"/>
                <a:gd name="T10" fmla="*/ 7 w 7"/>
                <a:gd name="T11" fmla="*/ 6 h 9"/>
                <a:gd name="T12" fmla="*/ 6 w 7"/>
                <a:gd name="T13" fmla="*/ 8 h 9"/>
                <a:gd name="T14" fmla="*/ 4 w 7"/>
                <a:gd name="T15" fmla="*/ 9 h 9"/>
                <a:gd name="T16" fmla="*/ 1 w 7"/>
                <a:gd name="T17" fmla="*/ 8 h 9"/>
                <a:gd name="T18" fmla="*/ 0 w 7"/>
                <a:gd name="T19" fmla="*/ 6 h 9"/>
                <a:gd name="T20" fmla="*/ 1 w 7"/>
                <a:gd name="T21" fmla="*/ 5 h 9"/>
                <a:gd name="T22" fmla="*/ 2 w 7"/>
                <a:gd name="T23" fmla="*/ 3 h 9"/>
                <a:gd name="T24" fmla="*/ 4 w 7"/>
                <a:gd name="T25" fmla="*/ 0 h 9"/>
                <a:gd name="T26" fmla="*/ 4 w 7"/>
                <a:gd name="T27" fmla="*/ 4 h 9"/>
                <a:gd name="T28" fmla="*/ 2 w 7"/>
                <a:gd name="T29" fmla="*/ 5 h 9"/>
                <a:gd name="T30" fmla="*/ 1 w 7"/>
                <a:gd name="T31" fmla="*/ 6 h 9"/>
                <a:gd name="T32" fmla="*/ 2 w 7"/>
                <a:gd name="T33" fmla="*/ 8 h 9"/>
                <a:gd name="T34" fmla="*/ 4 w 7"/>
                <a:gd name="T35" fmla="*/ 8 h 9"/>
                <a:gd name="T36" fmla="*/ 5 w 7"/>
                <a:gd name="T37" fmla="*/ 8 h 9"/>
                <a:gd name="T38" fmla="*/ 6 w 7"/>
                <a:gd name="T39" fmla="*/ 6 h 9"/>
                <a:gd name="T40" fmla="*/ 5 w 7"/>
                <a:gd name="T41" fmla="*/ 5 h 9"/>
                <a:gd name="T42" fmla="*/ 4 w 7"/>
                <a:gd name="T4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1" y="4"/>
                    <a:pt x="1" y="4"/>
                    <a:pt x="2" y="3"/>
                  </a:cubicBezTo>
                  <a:lnTo>
                    <a:pt x="4" y="0"/>
                  </a:lnTo>
                  <a:close/>
                  <a:moveTo>
                    <a:pt x="4" y="4"/>
                  </a:moveTo>
                  <a:cubicBezTo>
                    <a:pt x="3" y="4"/>
                    <a:pt x="2" y="4"/>
                    <a:pt x="2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7"/>
                    <a:pt x="1" y="7"/>
                    <a:pt x="2" y="8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solidFill>
              <a:srgbClr val="699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93" name="Oval 1276"/>
            <p:cNvSpPr>
              <a:spLocks noChangeArrowheads="1"/>
            </p:cNvSpPr>
            <p:nvPr/>
          </p:nvSpPr>
          <p:spPr bwMode="auto">
            <a:xfrm>
              <a:off x="3310106" y="1821261"/>
              <a:ext cx="99823" cy="98590"/>
            </a:xfrm>
            <a:prstGeom prst="ellipse">
              <a:avLst/>
            </a:prstGeom>
            <a:solidFill>
              <a:srgbClr val="F2C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94" name="Oval 1277"/>
            <p:cNvSpPr>
              <a:spLocks noChangeArrowheads="1"/>
            </p:cNvSpPr>
            <p:nvPr/>
          </p:nvSpPr>
          <p:spPr bwMode="auto">
            <a:xfrm>
              <a:off x="5415011" y="4106095"/>
              <a:ext cx="98590" cy="99823"/>
            </a:xfrm>
            <a:prstGeom prst="ellipse">
              <a:avLst/>
            </a:prstGeom>
            <a:solidFill>
              <a:srgbClr val="F67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  <p:sp>
          <p:nvSpPr>
            <p:cNvPr id="95" name="Oval 1278"/>
            <p:cNvSpPr>
              <a:spLocks noChangeArrowheads="1"/>
            </p:cNvSpPr>
            <p:nvPr/>
          </p:nvSpPr>
          <p:spPr bwMode="auto">
            <a:xfrm>
              <a:off x="7545797" y="2943960"/>
              <a:ext cx="98590" cy="98590"/>
            </a:xfrm>
            <a:prstGeom prst="ellipse">
              <a:avLst/>
            </a:prstGeom>
            <a:solidFill>
              <a:srgbClr val="F2C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3548" tIns="21774" rIns="43548" bIns="2177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</p:grpSp>
    </p:spTree>
    <p:extLst>
      <p:ext uri="{BB962C8B-B14F-4D97-AF65-F5344CB8AC3E}">
        <p14:creationId xmlns:p14="http://schemas.microsoft.com/office/powerpoint/2010/main" val="184086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组合 140"/>
          <p:cNvGrpSpPr/>
          <p:nvPr/>
        </p:nvGrpSpPr>
        <p:grpSpPr>
          <a:xfrm>
            <a:off x="-1527728" y="646593"/>
            <a:ext cx="7929393" cy="7392648"/>
            <a:chOff x="730025" y="1004643"/>
            <a:chExt cx="7929393" cy="7392648"/>
          </a:xfrm>
        </p:grpSpPr>
        <p:sp>
          <p:nvSpPr>
            <p:cNvPr id="142" name="Freeform 366"/>
            <p:cNvSpPr>
              <a:spLocks noEditPoints="1"/>
            </p:cNvSpPr>
            <p:nvPr/>
          </p:nvSpPr>
          <p:spPr bwMode="auto">
            <a:xfrm>
              <a:off x="1588117" y="4770798"/>
              <a:ext cx="2547383" cy="3626493"/>
            </a:xfrm>
            <a:custGeom>
              <a:avLst/>
              <a:gdLst>
                <a:gd name="T0" fmla="*/ 792 w 810"/>
                <a:gd name="T1" fmla="*/ 260 h 1133"/>
                <a:gd name="T2" fmla="*/ 782 w 810"/>
                <a:gd name="T3" fmla="*/ 249 h 1133"/>
                <a:gd name="T4" fmla="*/ 520 w 810"/>
                <a:gd name="T5" fmla="*/ 0 h 1133"/>
                <a:gd name="T6" fmla="*/ 419 w 810"/>
                <a:gd name="T7" fmla="*/ 106 h 1133"/>
                <a:gd name="T8" fmla="*/ 197 w 810"/>
                <a:gd name="T9" fmla="*/ 347 h 1133"/>
                <a:gd name="T10" fmla="*/ 0 w 810"/>
                <a:gd name="T11" fmla="*/ 558 h 1133"/>
                <a:gd name="T12" fmla="*/ 0 w 810"/>
                <a:gd name="T13" fmla="*/ 943 h 1133"/>
                <a:gd name="T14" fmla="*/ 0 w 810"/>
                <a:gd name="T15" fmla="*/ 998 h 1133"/>
                <a:gd name="T16" fmla="*/ 0 w 810"/>
                <a:gd name="T17" fmla="*/ 1133 h 1133"/>
                <a:gd name="T18" fmla="*/ 22 w 810"/>
                <a:gd name="T19" fmla="*/ 1133 h 1133"/>
                <a:gd name="T20" fmla="*/ 797 w 810"/>
                <a:gd name="T21" fmla="*/ 318 h 1133"/>
                <a:gd name="T22" fmla="*/ 792 w 810"/>
                <a:gd name="T23" fmla="*/ 260 h 1133"/>
                <a:gd name="T24" fmla="*/ 550 w 810"/>
                <a:gd name="T25" fmla="*/ 515 h 1133"/>
                <a:gd name="T26" fmla="*/ 468 w 810"/>
                <a:gd name="T27" fmla="*/ 517 h 1133"/>
                <a:gd name="T28" fmla="*/ 466 w 810"/>
                <a:gd name="T29" fmla="*/ 435 h 1133"/>
                <a:gd name="T30" fmla="*/ 548 w 810"/>
                <a:gd name="T31" fmla="*/ 433 h 1133"/>
                <a:gd name="T32" fmla="*/ 550 w 810"/>
                <a:gd name="T33" fmla="*/ 515 h 1133"/>
                <a:gd name="T34" fmla="*/ 667 w 810"/>
                <a:gd name="T35" fmla="*/ 390 h 1133"/>
                <a:gd name="T36" fmla="*/ 659 w 810"/>
                <a:gd name="T37" fmla="*/ 401 h 1133"/>
                <a:gd name="T38" fmla="*/ 577 w 810"/>
                <a:gd name="T39" fmla="*/ 403 h 1133"/>
                <a:gd name="T40" fmla="*/ 560 w 810"/>
                <a:gd name="T41" fmla="*/ 352 h 1133"/>
                <a:gd name="T42" fmla="*/ 575 w 810"/>
                <a:gd name="T43" fmla="*/ 321 h 1133"/>
                <a:gd name="T44" fmla="*/ 657 w 810"/>
                <a:gd name="T45" fmla="*/ 319 h 1133"/>
                <a:gd name="T46" fmla="*/ 667 w 810"/>
                <a:gd name="T47" fmla="*/ 39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0" h="1133">
                  <a:moveTo>
                    <a:pt x="792" y="260"/>
                  </a:moveTo>
                  <a:cubicBezTo>
                    <a:pt x="789" y="257"/>
                    <a:pt x="786" y="253"/>
                    <a:pt x="782" y="249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419" y="106"/>
                    <a:pt x="419" y="106"/>
                    <a:pt x="419" y="106"/>
                  </a:cubicBezTo>
                  <a:cubicBezTo>
                    <a:pt x="197" y="347"/>
                    <a:pt x="197" y="347"/>
                    <a:pt x="197" y="347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943"/>
                    <a:pt x="0" y="943"/>
                    <a:pt x="0" y="943"/>
                  </a:cubicBezTo>
                  <a:cubicBezTo>
                    <a:pt x="0" y="998"/>
                    <a:pt x="0" y="998"/>
                    <a:pt x="0" y="998"/>
                  </a:cubicBezTo>
                  <a:cubicBezTo>
                    <a:pt x="0" y="1133"/>
                    <a:pt x="0" y="1133"/>
                    <a:pt x="0" y="1133"/>
                  </a:cubicBezTo>
                  <a:cubicBezTo>
                    <a:pt x="22" y="1133"/>
                    <a:pt x="22" y="1133"/>
                    <a:pt x="22" y="1133"/>
                  </a:cubicBezTo>
                  <a:cubicBezTo>
                    <a:pt x="797" y="318"/>
                    <a:pt x="797" y="318"/>
                    <a:pt x="797" y="318"/>
                  </a:cubicBezTo>
                  <a:cubicBezTo>
                    <a:pt x="810" y="305"/>
                    <a:pt x="807" y="281"/>
                    <a:pt x="792" y="260"/>
                  </a:cubicBezTo>
                  <a:close/>
                  <a:moveTo>
                    <a:pt x="550" y="515"/>
                  </a:moveTo>
                  <a:cubicBezTo>
                    <a:pt x="528" y="538"/>
                    <a:pt x="492" y="539"/>
                    <a:pt x="468" y="517"/>
                  </a:cubicBezTo>
                  <a:cubicBezTo>
                    <a:pt x="445" y="495"/>
                    <a:pt x="444" y="458"/>
                    <a:pt x="466" y="435"/>
                  </a:cubicBezTo>
                  <a:cubicBezTo>
                    <a:pt x="488" y="412"/>
                    <a:pt x="525" y="411"/>
                    <a:pt x="548" y="433"/>
                  </a:cubicBezTo>
                  <a:cubicBezTo>
                    <a:pt x="572" y="455"/>
                    <a:pt x="572" y="491"/>
                    <a:pt x="550" y="515"/>
                  </a:cubicBezTo>
                  <a:close/>
                  <a:moveTo>
                    <a:pt x="667" y="390"/>
                  </a:moveTo>
                  <a:cubicBezTo>
                    <a:pt x="665" y="394"/>
                    <a:pt x="662" y="397"/>
                    <a:pt x="659" y="401"/>
                  </a:cubicBezTo>
                  <a:cubicBezTo>
                    <a:pt x="637" y="424"/>
                    <a:pt x="600" y="425"/>
                    <a:pt x="577" y="403"/>
                  </a:cubicBezTo>
                  <a:cubicBezTo>
                    <a:pt x="563" y="389"/>
                    <a:pt x="557" y="370"/>
                    <a:pt x="560" y="352"/>
                  </a:cubicBezTo>
                  <a:cubicBezTo>
                    <a:pt x="561" y="340"/>
                    <a:pt x="566" y="330"/>
                    <a:pt x="575" y="321"/>
                  </a:cubicBezTo>
                  <a:cubicBezTo>
                    <a:pt x="597" y="298"/>
                    <a:pt x="634" y="297"/>
                    <a:pt x="657" y="319"/>
                  </a:cubicBezTo>
                  <a:cubicBezTo>
                    <a:pt x="677" y="338"/>
                    <a:pt x="680" y="367"/>
                    <a:pt x="667" y="390"/>
                  </a:cubicBezTo>
                  <a:close/>
                </a:path>
              </a:pathLst>
            </a:custGeom>
            <a:solidFill>
              <a:srgbClr val="0F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3481" tIns="36740" rIns="73481" bIns="3674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23"/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730025" y="1004643"/>
              <a:ext cx="7929393" cy="6135777"/>
              <a:chOff x="730025" y="1004643"/>
              <a:chExt cx="7929393" cy="6135777"/>
            </a:xfrm>
          </p:grpSpPr>
          <p:sp>
            <p:nvSpPr>
              <p:cNvPr id="144" name="Freeform 357"/>
              <p:cNvSpPr>
                <a:spLocks/>
              </p:cNvSpPr>
              <p:nvPr/>
            </p:nvSpPr>
            <p:spPr bwMode="auto">
              <a:xfrm>
                <a:off x="3637879" y="5575483"/>
                <a:ext cx="242587" cy="232372"/>
              </a:xfrm>
              <a:custGeom>
                <a:avLst/>
                <a:gdLst>
                  <a:gd name="T0" fmla="*/ 141 w 161"/>
                  <a:gd name="T1" fmla="*/ 25 h 154"/>
                  <a:gd name="T2" fmla="*/ 8 w 161"/>
                  <a:gd name="T3" fmla="*/ 23 h 154"/>
                  <a:gd name="T4" fmla="*/ 3 w 161"/>
                  <a:gd name="T5" fmla="*/ 101 h 154"/>
                  <a:gd name="T6" fmla="*/ 36 w 161"/>
                  <a:gd name="T7" fmla="*/ 133 h 154"/>
                  <a:gd name="T8" fmla="*/ 110 w 161"/>
                  <a:gd name="T9" fmla="*/ 139 h 154"/>
                  <a:gd name="T10" fmla="*/ 141 w 161"/>
                  <a:gd name="T11" fmla="*/ 2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54">
                    <a:moveTo>
                      <a:pt x="141" y="25"/>
                    </a:moveTo>
                    <a:cubicBezTo>
                      <a:pt x="118" y="3"/>
                      <a:pt x="31" y="0"/>
                      <a:pt x="8" y="23"/>
                    </a:cubicBezTo>
                    <a:cubicBezTo>
                      <a:pt x="0" y="32"/>
                      <a:pt x="5" y="90"/>
                      <a:pt x="3" y="101"/>
                    </a:cubicBezTo>
                    <a:cubicBezTo>
                      <a:pt x="36" y="133"/>
                      <a:pt x="36" y="133"/>
                      <a:pt x="36" y="133"/>
                    </a:cubicBezTo>
                    <a:cubicBezTo>
                      <a:pt x="57" y="152"/>
                      <a:pt x="88" y="154"/>
                      <a:pt x="110" y="139"/>
                    </a:cubicBezTo>
                    <a:cubicBezTo>
                      <a:pt x="124" y="117"/>
                      <a:pt x="161" y="44"/>
                      <a:pt x="141" y="25"/>
                    </a:cubicBezTo>
                    <a:close/>
                  </a:path>
                </a:pathLst>
              </a:custGeom>
              <a:solidFill>
                <a:srgbClr val="C2E1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45" name="Freeform 358"/>
              <p:cNvSpPr>
                <a:spLocks/>
              </p:cNvSpPr>
              <p:nvPr/>
            </p:nvSpPr>
            <p:spPr bwMode="auto">
              <a:xfrm>
                <a:off x="3369118" y="5148403"/>
                <a:ext cx="236841" cy="248971"/>
              </a:xfrm>
              <a:custGeom>
                <a:avLst/>
                <a:gdLst>
                  <a:gd name="T0" fmla="*/ 133 w 371"/>
                  <a:gd name="T1" fmla="*/ 251 h 390"/>
                  <a:gd name="T2" fmla="*/ 371 w 371"/>
                  <a:gd name="T3" fmla="*/ 0 h 390"/>
                  <a:gd name="T4" fmla="*/ 0 w 371"/>
                  <a:gd name="T5" fmla="*/ 390 h 390"/>
                  <a:gd name="T6" fmla="*/ 133 w 371"/>
                  <a:gd name="T7" fmla="*/ 251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1" h="390">
                    <a:moveTo>
                      <a:pt x="133" y="251"/>
                    </a:moveTo>
                    <a:lnTo>
                      <a:pt x="371" y="0"/>
                    </a:lnTo>
                    <a:lnTo>
                      <a:pt x="0" y="390"/>
                    </a:lnTo>
                    <a:lnTo>
                      <a:pt x="133" y="251"/>
                    </a:lnTo>
                    <a:close/>
                  </a:path>
                </a:pathLst>
              </a:custGeom>
              <a:solidFill>
                <a:srgbClr val="2AB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46" name="Freeform 359"/>
              <p:cNvSpPr>
                <a:spLocks/>
              </p:cNvSpPr>
              <p:nvPr/>
            </p:nvSpPr>
            <p:spPr bwMode="auto">
              <a:xfrm>
                <a:off x="3201861" y="4651100"/>
                <a:ext cx="543266" cy="501771"/>
              </a:xfrm>
              <a:custGeom>
                <a:avLst/>
                <a:gdLst>
                  <a:gd name="T0" fmla="*/ 268 w 360"/>
                  <a:gd name="T1" fmla="*/ 330 h 333"/>
                  <a:gd name="T2" fmla="*/ 271 w 360"/>
                  <a:gd name="T3" fmla="*/ 333 h 333"/>
                  <a:gd name="T4" fmla="*/ 360 w 360"/>
                  <a:gd name="T5" fmla="*/ 238 h 333"/>
                  <a:gd name="T6" fmla="*/ 133 w 360"/>
                  <a:gd name="T7" fmla="*/ 23 h 333"/>
                  <a:gd name="T8" fmla="*/ 49 w 360"/>
                  <a:gd name="T9" fmla="*/ 25 h 333"/>
                  <a:gd name="T10" fmla="*/ 0 w 360"/>
                  <a:gd name="T11" fmla="*/ 76 h 333"/>
                  <a:gd name="T12" fmla="*/ 5 w 360"/>
                  <a:gd name="T13" fmla="*/ 80 h 333"/>
                  <a:gd name="T14" fmla="*/ 268 w 360"/>
                  <a:gd name="T15" fmla="*/ 33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0" h="333">
                    <a:moveTo>
                      <a:pt x="268" y="330"/>
                    </a:moveTo>
                    <a:cubicBezTo>
                      <a:pt x="271" y="333"/>
                      <a:pt x="271" y="333"/>
                      <a:pt x="271" y="333"/>
                    </a:cubicBezTo>
                    <a:cubicBezTo>
                      <a:pt x="360" y="238"/>
                      <a:pt x="360" y="238"/>
                      <a:pt x="360" y="238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10" y="0"/>
                      <a:pt x="72" y="1"/>
                      <a:pt x="49" y="25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7"/>
                      <a:pt x="4" y="79"/>
                      <a:pt x="5" y="80"/>
                    </a:cubicBezTo>
                    <a:lnTo>
                      <a:pt x="268" y="330"/>
                    </a:lnTo>
                    <a:close/>
                  </a:path>
                </a:pathLst>
              </a:custGeom>
              <a:solidFill>
                <a:srgbClr val="C2E1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47" name="Freeform 360"/>
              <p:cNvSpPr>
                <a:spLocks/>
              </p:cNvSpPr>
              <p:nvPr/>
            </p:nvSpPr>
            <p:spPr bwMode="auto">
              <a:xfrm>
                <a:off x="3610427" y="5009873"/>
                <a:ext cx="514538" cy="531137"/>
              </a:xfrm>
              <a:custGeom>
                <a:avLst/>
                <a:gdLst>
                  <a:gd name="T0" fmla="*/ 259 w 341"/>
                  <a:gd name="T1" fmla="*/ 341 h 352"/>
                  <a:gd name="T2" fmla="*/ 269 w 341"/>
                  <a:gd name="T3" fmla="*/ 352 h 352"/>
                  <a:gd name="T4" fmla="*/ 318 w 341"/>
                  <a:gd name="T5" fmla="*/ 301 h 352"/>
                  <a:gd name="T6" fmla="*/ 316 w 341"/>
                  <a:gd name="T7" fmla="*/ 216 h 352"/>
                  <a:gd name="T8" fmla="*/ 89 w 341"/>
                  <a:gd name="T9" fmla="*/ 0 h 352"/>
                  <a:gd name="T10" fmla="*/ 0 w 341"/>
                  <a:gd name="T11" fmla="*/ 95 h 352"/>
                  <a:gd name="T12" fmla="*/ 259 w 341"/>
                  <a:gd name="T13" fmla="*/ 34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1" h="352">
                    <a:moveTo>
                      <a:pt x="259" y="341"/>
                    </a:moveTo>
                    <a:cubicBezTo>
                      <a:pt x="263" y="345"/>
                      <a:pt x="266" y="349"/>
                      <a:pt x="269" y="352"/>
                    </a:cubicBezTo>
                    <a:cubicBezTo>
                      <a:pt x="318" y="301"/>
                      <a:pt x="318" y="301"/>
                      <a:pt x="318" y="301"/>
                    </a:cubicBezTo>
                    <a:cubicBezTo>
                      <a:pt x="341" y="277"/>
                      <a:pt x="340" y="239"/>
                      <a:pt x="316" y="216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0" y="95"/>
                      <a:pt x="0" y="95"/>
                      <a:pt x="0" y="95"/>
                    </a:cubicBezTo>
                    <a:lnTo>
                      <a:pt x="259" y="341"/>
                    </a:lnTo>
                    <a:close/>
                  </a:path>
                </a:pathLst>
              </a:custGeom>
              <a:solidFill>
                <a:srgbClr val="99D2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48" name="Freeform 361"/>
              <p:cNvSpPr>
                <a:spLocks/>
              </p:cNvSpPr>
              <p:nvPr/>
            </p:nvSpPr>
            <p:spPr bwMode="auto">
              <a:xfrm>
                <a:off x="2821382" y="5308638"/>
                <a:ext cx="632640" cy="681796"/>
              </a:xfrm>
              <a:custGeom>
                <a:avLst/>
                <a:gdLst>
                  <a:gd name="T0" fmla="*/ 0 w 991"/>
                  <a:gd name="T1" fmla="*/ 1066 h 1068"/>
                  <a:gd name="T2" fmla="*/ 0 w 991"/>
                  <a:gd name="T3" fmla="*/ 1068 h 1068"/>
                  <a:gd name="T4" fmla="*/ 466 w 991"/>
                  <a:gd name="T5" fmla="*/ 569 h 1068"/>
                  <a:gd name="T6" fmla="*/ 991 w 991"/>
                  <a:gd name="T7" fmla="*/ 0 h 1068"/>
                  <a:gd name="T8" fmla="*/ 858 w 991"/>
                  <a:gd name="T9" fmla="*/ 139 h 1068"/>
                  <a:gd name="T10" fmla="*/ 0 w 991"/>
                  <a:gd name="T11" fmla="*/ 1066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1" h="1068">
                    <a:moveTo>
                      <a:pt x="0" y="1066"/>
                    </a:moveTo>
                    <a:lnTo>
                      <a:pt x="0" y="1068"/>
                    </a:lnTo>
                    <a:lnTo>
                      <a:pt x="466" y="569"/>
                    </a:lnTo>
                    <a:lnTo>
                      <a:pt x="991" y="0"/>
                    </a:lnTo>
                    <a:lnTo>
                      <a:pt x="858" y="139"/>
                    </a:lnTo>
                    <a:lnTo>
                      <a:pt x="0" y="1066"/>
                    </a:lnTo>
                    <a:close/>
                  </a:path>
                </a:pathLst>
              </a:custGeom>
              <a:solidFill>
                <a:srgbClr val="2E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49" name="Freeform 362"/>
              <p:cNvSpPr>
                <a:spLocks/>
              </p:cNvSpPr>
              <p:nvPr/>
            </p:nvSpPr>
            <p:spPr bwMode="auto">
              <a:xfrm>
                <a:off x="3479558" y="6094489"/>
                <a:ext cx="12129" cy="8937"/>
              </a:xfrm>
              <a:custGeom>
                <a:avLst/>
                <a:gdLst>
                  <a:gd name="T0" fmla="*/ 0 w 8"/>
                  <a:gd name="T1" fmla="*/ 6 h 6"/>
                  <a:gd name="T2" fmla="*/ 6 w 8"/>
                  <a:gd name="T3" fmla="*/ 2 h 6"/>
                  <a:gd name="T4" fmla="*/ 0 w 8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0" y="6"/>
                    </a:moveTo>
                    <a:cubicBezTo>
                      <a:pt x="4" y="3"/>
                      <a:pt x="6" y="2"/>
                      <a:pt x="6" y="2"/>
                    </a:cubicBezTo>
                    <a:cubicBezTo>
                      <a:pt x="8" y="0"/>
                      <a:pt x="6" y="1"/>
                      <a:pt x="0" y="6"/>
                    </a:cubicBezTo>
                    <a:close/>
                  </a:path>
                </a:pathLst>
              </a:custGeom>
              <a:solidFill>
                <a:srgbClr val="2E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50" name="Freeform 363"/>
              <p:cNvSpPr>
                <a:spLocks/>
              </p:cNvSpPr>
              <p:nvPr/>
            </p:nvSpPr>
            <p:spPr bwMode="auto">
              <a:xfrm>
                <a:off x="3662137" y="5596550"/>
                <a:ext cx="185131" cy="193431"/>
              </a:xfrm>
              <a:custGeom>
                <a:avLst/>
                <a:gdLst>
                  <a:gd name="T0" fmla="*/ 18 w 123"/>
                  <a:gd name="T1" fmla="*/ 24 h 128"/>
                  <a:gd name="T2" fmla="*/ 3 w 123"/>
                  <a:gd name="T3" fmla="*/ 55 h 128"/>
                  <a:gd name="T4" fmla="*/ 20 w 123"/>
                  <a:gd name="T5" fmla="*/ 106 h 128"/>
                  <a:gd name="T6" fmla="*/ 102 w 123"/>
                  <a:gd name="T7" fmla="*/ 104 h 128"/>
                  <a:gd name="T8" fmla="*/ 110 w 123"/>
                  <a:gd name="T9" fmla="*/ 93 h 128"/>
                  <a:gd name="T10" fmla="*/ 100 w 123"/>
                  <a:gd name="T11" fmla="*/ 22 h 128"/>
                  <a:gd name="T12" fmla="*/ 18 w 123"/>
                  <a:gd name="T13" fmla="*/ 2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8">
                    <a:moveTo>
                      <a:pt x="18" y="24"/>
                    </a:moveTo>
                    <a:cubicBezTo>
                      <a:pt x="9" y="33"/>
                      <a:pt x="4" y="43"/>
                      <a:pt x="3" y="55"/>
                    </a:cubicBezTo>
                    <a:cubicBezTo>
                      <a:pt x="0" y="73"/>
                      <a:pt x="6" y="92"/>
                      <a:pt x="20" y="106"/>
                    </a:cubicBezTo>
                    <a:cubicBezTo>
                      <a:pt x="43" y="128"/>
                      <a:pt x="80" y="127"/>
                      <a:pt x="102" y="104"/>
                    </a:cubicBezTo>
                    <a:cubicBezTo>
                      <a:pt x="105" y="100"/>
                      <a:pt x="108" y="97"/>
                      <a:pt x="110" y="93"/>
                    </a:cubicBezTo>
                    <a:cubicBezTo>
                      <a:pt x="123" y="70"/>
                      <a:pt x="120" y="41"/>
                      <a:pt x="100" y="22"/>
                    </a:cubicBezTo>
                    <a:cubicBezTo>
                      <a:pt x="77" y="0"/>
                      <a:pt x="40" y="1"/>
                      <a:pt x="18" y="24"/>
                    </a:cubicBezTo>
                    <a:close/>
                  </a:path>
                </a:pathLst>
              </a:custGeom>
              <a:solidFill>
                <a:srgbClr val="2E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51" name="Freeform 364"/>
              <p:cNvSpPr>
                <a:spLocks/>
              </p:cNvSpPr>
              <p:nvPr/>
            </p:nvSpPr>
            <p:spPr bwMode="auto">
              <a:xfrm>
                <a:off x="3491687" y="5768914"/>
                <a:ext cx="192793" cy="192792"/>
              </a:xfrm>
              <a:custGeom>
                <a:avLst/>
                <a:gdLst>
                  <a:gd name="T0" fmla="*/ 22 w 128"/>
                  <a:gd name="T1" fmla="*/ 24 h 128"/>
                  <a:gd name="T2" fmla="*/ 24 w 128"/>
                  <a:gd name="T3" fmla="*/ 106 h 128"/>
                  <a:gd name="T4" fmla="*/ 106 w 128"/>
                  <a:gd name="T5" fmla="*/ 104 h 128"/>
                  <a:gd name="T6" fmla="*/ 104 w 128"/>
                  <a:gd name="T7" fmla="*/ 22 h 128"/>
                  <a:gd name="T8" fmla="*/ 22 w 128"/>
                  <a:gd name="T9" fmla="*/ 2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8">
                    <a:moveTo>
                      <a:pt x="22" y="24"/>
                    </a:moveTo>
                    <a:cubicBezTo>
                      <a:pt x="0" y="47"/>
                      <a:pt x="1" y="84"/>
                      <a:pt x="24" y="106"/>
                    </a:cubicBezTo>
                    <a:cubicBezTo>
                      <a:pt x="48" y="128"/>
                      <a:pt x="84" y="127"/>
                      <a:pt x="106" y="104"/>
                    </a:cubicBezTo>
                    <a:cubicBezTo>
                      <a:pt x="128" y="80"/>
                      <a:pt x="128" y="44"/>
                      <a:pt x="104" y="22"/>
                    </a:cubicBezTo>
                    <a:cubicBezTo>
                      <a:pt x="81" y="0"/>
                      <a:pt x="44" y="1"/>
                      <a:pt x="22" y="24"/>
                    </a:cubicBezTo>
                    <a:close/>
                  </a:path>
                </a:pathLst>
              </a:custGeom>
              <a:solidFill>
                <a:srgbClr val="2E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52" name="Freeform 365"/>
              <p:cNvSpPr>
                <a:spLocks/>
              </p:cNvSpPr>
              <p:nvPr/>
            </p:nvSpPr>
            <p:spPr bwMode="auto">
              <a:xfrm>
                <a:off x="730025" y="4758315"/>
                <a:ext cx="2885511" cy="2382105"/>
              </a:xfrm>
              <a:custGeom>
                <a:avLst/>
                <a:gdLst>
                  <a:gd name="T0" fmla="*/ 363 w 520"/>
                  <a:gd name="T1" fmla="*/ 441 h 833"/>
                  <a:gd name="T2" fmla="*/ 419 w 520"/>
                  <a:gd name="T3" fmla="*/ 382 h 833"/>
                  <a:gd name="T4" fmla="*/ 419 w 520"/>
                  <a:gd name="T5" fmla="*/ 382 h 833"/>
                  <a:gd name="T6" fmla="*/ 520 w 520"/>
                  <a:gd name="T7" fmla="*/ 276 h 833"/>
                  <a:gd name="T8" fmla="*/ 257 w 520"/>
                  <a:gd name="T9" fmla="*/ 26 h 833"/>
                  <a:gd name="T10" fmla="*/ 252 w 520"/>
                  <a:gd name="T11" fmla="*/ 22 h 833"/>
                  <a:gd name="T12" fmla="*/ 188 w 520"/>
                  <a:gd name="T13" fmla="*/ 15 h 833"/>
                  <a:gd name="T14" fmla="*/ 0 w 520"/>
                  <a:gd name="T15" fmla="*/ 213 h 833"/>
                  <a:gd name="T16" fmla="*/ 0 w 520"/>
                  <a:gd name="T17" fmla="*/ 833 h 833"/>
                  <a:gd name="T18" fmla="*/ 363 w 520"/>
                  <a:gd name="T19" fmla="*/ 441 h 833"/>
                  <a:gd name="connsiteX0" fmla="*/ 33759 w 36778"/>
                  <a:gd name="connsiteY0" fmla="*/ 6477 h 21498"/>
                  <a:gd name="connsiteX1" fmla="*/ 34836 w 36778"/>
                  <a:gd name="connsiteY1" fmla="*/ 5769 h 21498"/>
                  <a:gd name="connsiteX2" fmla="*/ 34836 w 36778"/>
                  <a:gd name="connsiteY2" fmla="*/ 5769 h 21498"/>
                  <a:gd name="connsiteX3" fmla="*/ 36778 w 36778"/>
                  <a:gd name="connsiteY3" fmla="*/ 4496 h 21498"/>
                  <a:gd name="connsiteX4" fmla="*/ 31720 w 36778"/>
                  <a:gd name="connsiteY4" fmla="*/ 1495 h 21498"/>
                  <a:gd name="connsiteX5" fmla="*/ 31624 w 36778"/>
                  <a:gd name="connsiteY5" fmla="*/ 1447 h 21498"/>
                  <a:gd name="connsiteX6" fmla="*/ 30393 w 36778"/>
                  <a:gd name="connsiteY6" fmla="*/ 1363 h 21498"/>
                  <a:gd name="connsiteX7" fmla="*/ 0 w 36778"/>
                  <a:gd name="connsiteY7" fmla="*/ 19502 h 21498"/>
                  <a:gd name="connsiteX8" fmla="*/ 26778 w 36778"/>
                  <a:gd name="connsiteY8" fmla="*/ 11183 h 21498"/>
                  <a:gd name="connsiteX9" fmla="*/ 33759 w 36778"/>
                  <a:gd name="connsiteY9" fmla="*/ 6477 h 21498"/>
                  <a:gd name="connsiteX0" fmla="*/ 33759 w 36778"/>
                  <a:gd name="connsiteY0" fmla="*/ 5114 h 20135"/>
                  <a:gd name="connsiteX1" fmla="*/ 34836 w 36778"/>
                  <a:gd name="connsiteY1" fmla="*/ 4406 h 20135"/>
                  <a:gd name="connsiteX2" fmla="*/ 34836 w 36778"/>
                  <a:gd name="connsiteY2" fmla="*/ 4406 h 20135"/>
                  <a:gd name="connsiteX3" fmla="*/ 36778 w 36778"/>
                  <a:gd name="connsiteY3" fmla="*/ 3133 h 20135"/>
                  <a:gd name="connsiteX4" fmla="*/ 31720 w 36778"/>
                  <a:gd name="connsiteY4" fmla="*/ 132 h 20135"/>
                  <a:gd name="connsiteX5" fmla="*/ 31624 w 36778"/>
                  <a:gd name="connsiteY5" fmla="*/ 84 h 20135"/>
                  <a:gd name="connsiteX6" fmla="*/ 30393 w 36778"/>
                  <a:gd name="connsiteY6" fmla="*/ 0 h 20135"/>
                  <a:gd name="connsiteX7" fmla="*/ 0 w 36778"/>
                  <a:gd name="connsiteY7" fmla="*/ 18139 h 20135"/>
                  <a:gd name="connsiteX8" fmla="*/ 26778 w 36778"/>
                  <a:gd name="connsiteY8" fmla="*/ 9820 h 20135"/>
                  <a:gd name="connsiteX9" fmla="*/ 33759 w 36778"/>
                  <a:gd name="connsiteY9" fmla="*/ 5114 h 20135"/>
                  <a:gd name="connsiteX0" fmla="*/ 33759 w 36778"/>
                  <a:gd name="connsiteY0" fmla="*/ 5114 h 20696"/>
                  <a:gd name="connsiteX1" fmla="*/ 34836 w 36778"/>
                  <a:gd name="connsiteY1" fmla="*/ 4406 h 20696"/>
                  <a:gd name="connsiteX2" fmla="*/ 34836 w 36778"/>
                  <a:gd name="connsiteY2" fmla="*/ 4406 h 20696"/>
                  <a:gd name="connsiteX3" fmla="*/ 36778 w 36778"/>
                  <a:gd name="connsiteY3" fmla="*/ 3133 h 20696"/>
                  <a:gd name="connsiteX4" fmla="*/ 31720 w 36778"/>
                  <a:gd name="connsiteY4" fmla="*/ 132 h 20696"/>
                  <a:gd name="connsiteX5" fmla="*/ 31624 w 36778"/>
                  <a:gd name="connsiteY5" fmla="*/ 84 h 20696"/>
                  <a:gd name="connsiteX6" fmla="*/ 30393 w 36778"/>
                  <a:gd name="connsiteY6" fmla="*/ 0 h 20696"/>
                  <a:gd name="connsiteX7" fmla="*/ 0 w 36778"/>
                  <a:gd name="connsiteY7" fmla="*/ 18139 h 20696"/>
                  <a:gd name="connsiteX8" fmla="*/ 19008 w 36778"/>
                  <a:gd name="connsiteY8" fmla="*/ 14410 h 20696"/>
                  <a:gd name="connsiteX9" fmla="*/ 33759 w 36778"/>
                  <a:gd name="connsiteY9" fmla="*/ 5114 h 20696"/>
                  <a:gd name="connsiteX0" fmla="*/ 33759 w 36778"/>
                  <a:gd name="connsiteY0" fmla="*/ 5114 h 20696"/>
                  <a:gd name="connsiteX1" fmla="*/ 34836 w 36778"/>
                  <a:gd name="connsiteY1" fmla="*/ 4406 h 20696"/>
                  <a:gd name="connsiteX2" fmla="*/ 34836 w 36778"/>
                  <a:gd name="connsiteY2" fmla="*/ 4406 h 20696"/>
                  <a:gd name="connsiteX3" fmla="*/ 36778 w 36778"/>
                  <a:gd name="connsiteY3" fmla="*/ 3133 h 20696"/>
                  <a:gd name="connsiteX4" fmla="*/ 31720 w 36778"/>
                  <a:gd name="connsiteY4" fmla="*/ 132 h 20696"/>
                  <a:gd name="connsiteX5" fmla="*/ 31624 w 36778"/>
                  <a:gd name="connsiteY5" fmla="*/ 84 h 20696"/>
                  <a:gd name="connsiteX6" fmla="*/ 30393 w 36778"/>
                  <a:gd name="connsiteY6" fmla="*/ 0 h 20696"/>
                  <a:gd name="connsiteX7" fmla="*/ 0 w 36778"/>
                  <a:gd name="connsiteY7" fmla="*/ 18139 h 20696"/>
                  <a:gd name="connsiteX8" fmla="*/ 19008 w 36778"/>
                  <a:gd name="connsiteY8" fmla="*/ 14410 h 20696"/>
                  <a:gd name="connsiteX9" fmla="*/ 11352 w 36778"/>
                  <a:gd name="connsiteY9" fmla="*/ 18551 h 20696"/>
                  <a:gd name="connsiteX10" fmla="*/ 33759 w 36778"/>
                  <a:gd name="connsiteY10" fmla="*/ 5114 h 20696"/>
                  <a:gd name="connsiteX0" fmla="*/ 33759 w 36778"/>
                  <a:gd name="connsiteY0" fmla="*/ 5114 h 18772"/>
                  <a:gd name="connsiteX1" fmla="*/ 34836 w 36778"/>
                  <a:gd name="connsiteY1" fmla="*/ 4406 h 18772"/>
                  <a:gd name="connsiteX2" fmla="*/ 34836 w 36778"/>
                  <a:gd name="connsiteY2" fmla="*/ 4406 h 18772"/>
                  <a:gd name="connsiteX3" fmla="*/ 36778 w 36778"/>
                  <a:gd name="connsiteY3" fmla="*/ 3133 h 18772"/>
                  <a:gd name="connsiteX4" fmla="*/ 31720 w 36778"/>
                  <a:gd name="connsiteY4" fmla="*/ 132 h 18772"/>
                  <a:gd name="connsiteX5" fmla="*/ 31624 w 36778"/>
                  <a:gd name="connsiteY5" fmla="*/ 84 h 18772"/>
                  <a:gd name="connsiteX6" fmla="*/ 30393 w 36778"/>
                  <a:gd name="connsiteY6" fmla="*/ 0 h 18772"/>
                  <a:gd name="connsiteX7" fmla="*/ 0 w 36778"/>
                  <a:gd name="connsiteY7" fmla="*/ 18139 h 18772"/>
                  <a:gd name="connsiteX8" fmla="*/ 19008 w 36778"/>
                  <a:gd name="connsiteY8" fmla="*/ 14410 h 18772"/>
                  <a:gd name="connsiteX9" fmla="*/ 11352 w 36778"/>
                  <a:gd name="connsiteY9" fmla="*/ 18551 h 18772"/>
                  <a:gd name="connsiteX10" fmla="*/ 33759 w 36778"/>
                  <a:gd name="connsiteY10" fmla="*/ 5114 h 18772"/>
                  <a:gd name="connsiteX0" fmla="*/ 33759 w 36778"/>
                  <a:gd name="connsiteY0" fmla="*/ 5114 h 18951"/>
                  <a:gd name="connsiteX1" fmla="*/ 34836 w 36778"/>
                  <a:gd name="connsiteY1" fmla="*/ 4406 h 18951"/>
                  <a:gd name="connsiteX2" fmla="*/ 34836 w 36778"/>
                  <a:gd name="connsiteY2" fmla="*/ 4406 h 18951"/>
                  <a:gd name="connsiteX3" fmla="*/ 36778 w 36778"/>
                  <a:gd name="connsiteY3" fmla="*/ 3133 h 18951"/>
                  <a:gd name="connsiteX4" fmla="*/ 31720 w 36778"/>
                  <a:gd name="connsiteY4" fmla="*/ 132 h 18951"/>
                  <a:gd name="connsiteX5" fmla="*/ 31624 w 36778"/>
                  <a:gd name="connsiteY5" fmla="*/ 84 h 18951"/>
                  <a:gd name="connsiteX6" fmla="*/ 30393 w 36778"/>
                  <a:gd name="connsiteY6" fmla="*/ 0 h 18951"/>
                  <a:gd name="connsiteX7" fmla="*/ 0 w 36778"/>
                  <a:gd name="connsiteY7" fmla="*/ 18139 h 18951"/>
                  <a:gd name="connsiteX8" fmla="*/ 8325 w 36778"/>
                  <a:gd name="connsiteY8" fmla="*/ 18047 h 18951"/>
                  <a:gd name="connsiteX9" fmla="*/ 11352 w 36778"/>
                  <a:gd name="connsiteY9" fmla="*/ 18551 h 18951"/>
                  <a:gd name="connsiteX10" fmla="*/ 33759 w 36778"/>
                  <a:gd name="connsiteY10" fmla="*/ 5114 h 1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778" h="18951">
                    <a:moveTo>
                      <a:pt x="33759" y="5114"/>
                    </a:moveTo>
                    <a:lnTo>
                      <a:pt x="34836" y="4406"/>
                    </a:lnTo>
                    <a:lnTo>
                      <a:pt x="34836" y="4406"/>
                    </a:lnTo>
                    <a:lnTo>
                      <a:pt x="36778" y="3133"/>
                    </a:lnTo>
                    <a:lnTo>
                      <a:pt x="31720" y="132"/>
                    </a:lnTo>
                    <a:cubicBezTo>
                      <a:pt x="31701" y="120"/>
                      <a:pt x="31663" y="96"/>
                      <a:pt x="31624" y="84"/>
                    </a:cubicBezTo>
                    <a:lnTo>
                      <a:pt x="30393" y="0"/>
                    </a:lnTo>
                    <a:cubicBezTo>
                      <a:pt x="25122" y="3009"/>
                      <a:pt x="0" y="18139"/>
                      <a:pt x="0" y="18139"/>
                    </a:cubicBezTo>
                    <a:lnTo>
                      <a:pt x="8325" y="18047"/>
                    </a:lnTo>
                    <a:cubicBezTo>
                      <a:pt x="10860" y="16483"/>
                      <a:pt x="8817" y="20115"/>
                      <a:pt x="11352" y="18551"/>
                    </a:cubicBezTo>
                    <a:lnTo>
                      <a:pt x="33759" y="5114"/>
                    </a:lnTo>
                    <a:close/>
                  </a:path>
                </a:pathLst>
              </a:custGeom>
              <a:solidFill>
                <a:srgbClr val="154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53" name="Freeform 367"/>
              <p:cNvSpPr>
                <a:spLocks/>
              </p:cNvSpPr>
              <p:nvPr/>
            </p:nvSpPr>
            <p:spPr bwMode="auto">
              <a:xfrm>
                <a:off x="3454024" y="5148403"/>
                <a:ext cx="151935" cy="160235"/>
              </a:xfrm>
              <a:custGeom>
                <a:avLst/>
                <a:gdLst>
                  <a:gd name="T0" fmla="*/ 0 w 238"/>
                  <a:gd name="T1" fmla="*/ 251 h 251"/>
                  <a:gd name="T2" fmla="*/ 238 w 238"/>
                  <a:gd name="T3" fmla="*/ 0 h 251"/>
                  <a:gd name="T4" fmla="*/ 0 w 238"/>
                  <a:gd name="T5" fmla="*/ 251 h 251"/>
                  <a:gd name="T6" fmla="*/ 0 w 238"/>
                  <a:gd name="T7" fmla="*/ 25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251">
                    <a:moveTo>
                      <a:pt x="0" y="251"/>
                    </a:moveTo>
                    <a:lnTo>
                      <a:pt x="238" y="0"/>
                    </a:lnTo>
                    <a:lnTo>
                      <a:pt x="0" y="251"/>
                    </a:lnTo>
                    <a:lnTo>
                      <a:pt x="0" y="251"/>
                    </a:lnTo>
                    <a:close/>
                  </a:path>
                </a:pathLst>
              </a:custGeom>
              <a:solidFill>
                <a:srgbClr val="0F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54" name="Freeform 368"/>
              <p:cNvSpPr>
                <a:spLocks/>
              </p:cNvSpPr>
              <p:nvPr/>
            </p:nvSpPr>
            <p:spPr bwMode="auto">
              <a:xfrm>
                <a:off x="3996650" y="2430157"/>
                <a:ext cx="3592195" cy="2579716"/>
              </a:xfrm>
              <a:custGeom>
                <a:avLst/>
                <a:gdLst>
                  <a:gd name="T0" fmla="*/ 129 w 2381"/>
                  <a:gd name="T1" fmla="*/ 0 h 1710"/>
                  <a:gd name="T2" fmla="*/ 0 w 2381"/>
                  <a:gd name="T3" fmla="*/ 130 h 1710"/>
                  <a:gd name="T4" fmla="*/ 0 w 2381"/>
                  <a:gd name="T5" fmla="*/ 1581 h 1710"/>
                  <a:gd name="T6" fmla="*/ 129 w 2381"/>
                  <a:gd name="T7" fmla="*/ 1710 h 1710"/>
                  <a:gd name="T8" fmla="*/ 2251 w 2381"/>
                  <a:gd name="T9" fmla="*/ 1710 h 1710"/>
                  <a:gd name="T10" fmla="*/ 2381 w 2381"/>
                  <a:gd name="T11" fmla="*/ 1581 h 1710"/>
                  <a:gd name="T12" fmla="*/ 2381 w 2381"/>
                  <a:gd name="T13" fmla="*/ 130 h 1710"/>
                  <a:gd name="T14" fmla="*/ 2251 w 2381"/>
                  <a:gd name="T15" fmla="*/ 0 h 1710"/>
                  <a:gd name="T16" fmla="*/ 129 w 2381"/>
                  <a:gd name="T17" fmla="*/ 0 h 1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1" h="1710">
                    <a:moveTo>
                      <a:pt x="129" y="0"/>
                    </a:moveTo>
                    <a:cubicBezTo>
                      <a:pt x="58" y="0"/>
                      <a:pt x="0" y="58"/>
                      <a:pt x="0" y="130"/>
                    </a:cubicBezTo>
                    <a:cubicBezTo>
                      <a:pt x="0" y="1581"/>
                      <a:pt x="0" y="1581"/>
                      <a:pt x="0" y="1581"/>
                    </a:cubicBezTo>
                    <a:cubicBezTo>
                      <a:pt x="0" y="1652"/>
                      <a:pt x="58" y="1710"/>
                      <a:pt x="129" y="1710"/>
                    </a:cubicBezTo>
                    <a:cubicBezTo>
                      <a:pt x="2251" y="1710"/>
                      <a:pt x="2251" y="1710"/>
                      <a:pt x="2251" y="1710"/>
                    </a:cubicBezTo>
                    <a:cubicBezTo>
                      <a:pt x="2323" y="1710"/>
                      <a:pt x="2381" y="1652"/>
                      <a:pt x="2381" y="1581"/>
                    </a:cubicBezTo>
                    <a:cubicBezTo>
                      <a:pt x="2381" y="130"/>
                      <a:pt x="2381" y="130"/>
                      <a:pt x="2381" y="130"/>
                    </a:cubicBezTo>
                    <a:cubicBezTo>
                      <a:pt x="2381" y="58"/>
                      <a:pt x="2323" y="0"/>
                      <a:pt x="2251" y="0"/>
                    </a:cubicBez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55" name="Rectangle 369"/>
              <p:cNvSpPr>
                <a:spLocks noChangeArrowheads="1"/>
              </p:cNvSpPr>
              <p:nvPr/>
            </p:nvSpPr>
            <p:spPr bwMode="auto">
              <a:xfrm>
                <a:off x="4310736" y="2618480"/>
                <a:ext cx="3117876" cy="2204346"/>
              </a:xfrm>
              <a:prstGeom prst="rect">
                <a:avLst/>
              </a:prstGeom>
              <a:solidFill>
                <a:srgbClr val="0F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56" name="Freeform 370"/>
              <p:cNvSpPr>
                <a:spLocks/>
              </p:cNvSpPr>
              <p:nvPr/>
            </p:nvSpPr>
            <p:spPr bwMode="auto">
              <a:xfrm>
                <a:off x="7486066" y="3534564"/>
                <a:ext cx="28728" cy="370902"/>
              </a:xfrm>
              <a:custGeom>
                <a:avLst/>
                <a:gdLst>
                  <a:gd name="T0" fmla="*/ 0 w 19"/>
                  <a:gd name="T1" fmla="*/ 237 h 246"/>
                  <a:gd name="T2" fmla="*/ 10 w 19"/>
                  <a:gd name="T3" fmla="*/ 246 h 246"/>
                  <a:gd name="T4" fmla="*/ 10 w 19"/>
                  <a:gd name="T5" fmla="*/ 246 h 246"/>
                  <a:gd name="T6" fmla="*/ 19 w 19"/>
                  <a:gd name="T7" fmla="*/ 237 h 246"/>
                  <a:gd name="T8" fmla="*/ 19 w 19"/>
                  <a:gd name="T9" fmla="*/ 10 h 246"/>
                  <a:gd name="T10" fmla="*/ 10 w 19"/>
                  <a:gd name="T11" fmla="*/ 0 h 246"/>
                  <a:gd name="T12" fmla="*/ 10 w 19"/>
                  <a:gd name="T13" fmla="*/ 0 h 246"/>
                  <a:gd name="T14" fmla="*/ 0 w 19"/>
                  <a:gd name="T15" fmla="*/ 10 h 246"/>
                  <a:gd name="T16" fmla="*/ 0 w 19"/>
                  <a:gd name="T17" fmla="*/ 237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46">
                    <a:moveTo>
                      <a:pt x="0" y="237"/>
                    </a:moveTo>
                    <a:cubicBezTo>
                      <a:pt x="0" y="242"/>
                      <a:pt x="5" y="246"/>
                      <a:pt x="10" y="246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15" y="246"/>
                      <a:pt x="19" y="242"/>
                      <a:pt x="19" y="237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5"/>
                      <a:pt x="15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lnTo>
                      <a:pt x="0" y="237"/>
                    </a:lnTo>
                    <a:close/>
                  </a:path>
                </a:pathLst>
              </a:custGeom>
              <a:solidFill>
                <a:srgbClr val="6D6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57" name="Freeform 371"/>
              <p:cNvSpPr>
                <a:spLocks/>
              </p:cNvSpPr>
              <p:nvPr/>
            </p:nvSpPr>
            <p:spPr bwMode="auto">
              <a:xfrm>
                <a:off x="3491687" y="5768914"/>
                <a:ext cx="192793" cy="192792"/>
              </a:xfrm>
              <a:custGeom>
                <a:avLst/>
                <a:gdLst>
                  <a:gd name="T0" fmla="*/ 104 w 128"/>
                  <a:gd name="T1" fmla="*/ 22 h 128"/>
                  <a:gd name="T2" fmla="*/ 22 w 128"/>
                  <a:gd name="T3" fmla="*/ 24 h 128"/>
                  <a:gd name="T4" fmla="*/ 24 w 128"/>
                  <a:gd name="T5" fmla="*/ 106 h 128"/>
                  <a:gd name="T6" fmla="*/ 106 w 128"/>
                  <a:gd name="T7" fmla="*/ 104 h 128"/>
                  <a:gd name="T8" fmla="*/ 104 w 128"/>
                  <a:gd name="T9" fmla="*/ 2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8">
                    <a:moveTo>
                      <a:pt x="104" y="22"/>
                    </a:moveTo>
                    <a:cubicBezTo>
                      <a:pt x="81" y="0"/>
                      <a:pt x="44" y="1"/>
                      <a:pt x="22" y="24"/>
                    </a:cubicBezTo>
                    <a:cubicBezTo>
                      <a:pt x="0" y="47"/>
                      <a:pt x="1" y="84"/>
                      <a:pt x="24" y="106"/>
                    </a:cubicBezTo>
                    <a:cubicBezTo>
                      <a:pt x="48" y="128"/>
                      <a:pt x="84" y="127"/>
                      <a:pt x="106" y="104"/>
                    </a:cubicBezTo>
                    <a:cubicBezTo>
                      <a:pt x="128" y="80"/>
                      <a:pt x="128" y="44"/>
                      <a:pt x="104" y="22"/>
                    </a:cubicBezTo>
                    <a:close/>
                  </a:path>
                </a:pathLst>
              </a:custGeom>
              <a:solidFill>
                <a:srgbClr val="2E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58" name="Freeform 372"/>
              <p:cNvSpPr>
                <a:spLocks/>
              </p:cNvSpPr>
              <p:nvPr/>
            </p:nvSpPr>
            <p:spPr bwMode="auto">
              <a:xfrm>
                <a:off x="3475090" y="2778715"/>
                <a:ext cx="1236553" cy="2365219"/>
              </a:xfrm>
              <a:custGeom>
                <a:avLst/>
                <a:gdLst>
                  <a:gd name="T0" fmla="*/ 711 w 820"/>
                  <a:gd name="T1" fmla="*/ 27 h 1568"/>
                  <a:gd name="T2" fmla="*/ 573 w 820"/>
                  <a:gd name="T3" fmla="*/ 122 h 1568"/>
                  <a:gd name="T4" fmla="*/ 457 w 820"/>
                  <a:gd name="T5" fmla="*/ 560 h 1568"/>
                  <a:gd name="T6" fmla="*/ 341 w 820"/>
                  <a:gd name="T7" fmla="*/ 581 h 1568"/>
                  <a:gd name="T8" fmla="*/ 345 w 820"/>
                  <a:gd name="T9" fmla="*/ 531 h 1568"/>
                  <a:gd name="T10" fmla="*/ 345 w 820"/>
                  <a:gd name="T11" fmla="*/ 221 h 1568"/>
                  <a:gd name="T12" fmla="*/ 91 w 820"/>
                  <a:gd name="T13" fmla="*/ 477 h 1568"/>
                  <a:gd name="T14" fmla="*/ 65 w 820"/>
                  <a:gd name="T15" fmla="*/ 736 h 1568"/>
                  <a:gd name="T16" fmla="*/ 59 w 820"/>
                  <a:gd name="T17" fmla="*/ 1052 h 1568"/>
                  <a:gd name="T18" fmla="*/ 0 w 820"/>
                  <a:gd name="T19" fmla="*/ 1230 h 1568"/>
                  <a:gd name="T20" fmla="*/ 319 w 820"/>
                  <a:gd name="T21" fmla="*/ 1528 h 1568"/>
                  <a:gd name="T22" fmla="*/ 442 w 820"/>
                  <a:gd name="T23" fmla="*/ 1554 h 1568"/>
                  <a:gd name="T24" fmla="*/ 616 w 820"/>
                  <a:gd name="T25" fmla="*/ 1292 h 1568"/>
                  <a:gd name="T26" fmla="*/ 738 w 820"/>
                  <a:gd name="T27" fmla="*/ 731 h 1568"/>
                  <a:gd name="T28" fmla="*/ 778 w 820"/>
                  <a:gd name="T29" fmla="*/ 312 h 1568"/>
                  <a:gd name="T30" fmla="*/ 781 w 820"/>
                  <a:gd name="T31" fmla="*/ 293 h 1568"/>
                  <a:gd name="T32" fmla="*/ 711 w 820"/>
                  <a:gd name="T33" fmla="*/ 27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20" h="1568">
                    <a:moveTo>
                      <a:pt x="711" y="27"/>
                    </a:moveTo>
                    <a:cubicBezTo>
                      <a:pt x="602" y="0"/>
                      <a:pt x="573" y="122"/>
                      <a:pt x="573" y="122"/>
                    </a:cubicBezTo>
                    <a:cubicBezTo>
                      <a:pt x="457" y="560"/>
                      <a:pt x="457" y="560"/>
                      <a:pt x="457" y="560"/>
                    </a:cubicBezTo>
                    <a:cubicBezTo>
                      <a:pt x="457" y="560"/>
                      <a:pt x="392" y="597"/>
                      <a:pt x="341" y="581"/>
                    </a:cubicBezTo>
                    <a:cubicBezTo>
                      <a:pt x="332" y="578"/>
                      <a:pt x="334" y="559"/>
                      <a:pt x="345" y="531"/>
                    </a:cubicBezTo>
                    <a:cubicBezTo>
                      <a:pt x="345" y="221"/>
                      <a:pt x="345" y="221"/>
                      <a:pt x="345" y="221"/>
                    </a:cubicBezTo>
                    <a:cubicBezTo>
                      <a:pt x="248" y="304"/>
                      <a:pt x="111" y="421"/>
                      <a:pt x="91" y="477"/>
                    </a:cubicBezTo>
                    <a:cubicBezTo>
                      <a:pt x="75" y="522"/>
                      <a:pt x="69" y="615"/>
                      <a:pt x="65" y="736"/>
                    </a:cubicBezTo>
                    <a:cubicBezTo>
                      <a:pt x="63" y="828"/>
                      <a:pt x="62" y="936"/>
                      <a:pt x="59" y="1052"/>
                    </a:cubicBezTo>
                    <a:cubicBezTo>
                      <a:pt x="57" y="1102"/>
                      <a:pt x="35" y="1163"/>
                      <a:pt x="0" y="1230"/>
                    </a:cubicBezTo>
                    <a:cubicBezTo>
                      <a:pt x="74" y="1299"/>
                      <a:pt x="223" y="1438"/>
                      <a:pt x="319" y="1528"/>
                    </a:cubicBezTo>
                    <a:cubicBezTo>
                      <a:pt x="353" y="1560"/>
                      <a:pt x="401" y="1568"/>
                      <a:pt x="442" y="1554"/>
                    </a:cubicBezTo>
                    <a:cubicBezTo>
                      <a:pt x="608" y="1434"/>
                      <a:pt x="568" y="1381"/>
                      <a:pt x="616" y="1292"/>
                    </a:cubicBezTo>
                    <a:cubicBezTo>
                      <a:pt x="666" y="1198"/>
                      <a:pt x="756" y="961"/>
                      <a:pt x="738" y="731"/>
                    </a:cubicBezTo>
                    <a:cubicBezTo>
                      <a:pt x="720" y="506"/>
                      <a:pt x="740" y="563"/>
                      <a:pt x="778" y="312"/>
                    </a:cubicBezTo>
                    <a:cubicBezTo>
                      <a:pt x="779" y="306"/>
                      <a:pt x="780" y="299"/>
                      <a:pt x="781" y="293"/>
                    </a:cubicBezTo>
                    <a:cubicBezTo>
                      <a:pt x="820" y="19"/>
                      <a:pt x="711" y="27"/>
                      <a:pt x="711" y="27"/>
                    </a:cubicBezTo>
                    <a:close/>
                  </a:path>
                </a:pathLst>
              </a:custGeom>
              <a:solidFill>
                <a:srgbClr val="FDD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59" name="Rectangle 373"/>
              <p:cNvSpPr>
                <a:spLocks noChangeArrowheads="1"/>
              </p:cNvSpPr>
              <p:nvPr/>
            </p:nvSpPr>
            <p:spPr bwMode="auto">
              <a:xfrm>
                <a:off x="6502315" y="3603509"/>
                <a:ext cx="654984" cy="1966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60" name="Rectangle 374"/>
              <p:cNvSpPr>
                <a:spLocks noChangeArrowheads="1"/>
              </p:cNvSpPr>
              <p:nvPr/>
            </p:nvSpPr>
            <p:spPr bwMode="auto">
              <a:xfrm>
                <a:off x="6502315" y="3964198"/>
                <a:ext cx="654984" cy="195984"/>
              </a:xfrm>
              <a:prstGeom prst="rect">
                <a:avLst/>
              </a:prstGeom>
              <a:solidFill>
                <a:srgbClr val="F4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61" name="Rectangle 375"/>
              <p:cNvSpPr>
                <a:spLocks noChangeArrowheads="1"/>
              </p:cNvSpPr>
              <p:nvPr/>
            </p:nvSpPr>
            <p:spPr bwMode="auto">
              <a:xfrm>
                <a:off x="6502315" y="3244737"/>
                <a:ext cx="654984" cy="195984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62" name="Freeform 376"/>
              <p:cNvSpPr>
                <a:spLocks/>
              </p:cNvSpPr>
              <p:nvPr/>
            </p:nvSpPr>
            <p:spPr bwMode="auto">
              <a:xfrm>
                <a:off x="5591338" y="3780343"/>
                <a:ext cx="511346" cy="510070"/>
              </a:xfrm>
              <a:custGeom>
                <a:avLst/>
                <a:gdLst>
                  <a:gd name="T0" fmla="*/ 0 w 339"/>
                  <a:gd name="T1" fmla="*/ 338 h 338"/>
                  <a:gd name="T2" fmla="*/ 339 w 339"/>
                  <a:gd name="T3" fmla="*/ 0 h 338"/>
                  <a:gd name="T4" fmla="*/ 0 w 339"/>
                  <a:gd name="T5" fmla="*/ 0 h 338"/>
                  <a:gd name="T6" fmla="*/ 0 w 339"/>
                  <a:gd name="T7" fmla="*/ 338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38">
                    <a:moveTo>
                      <a:pt x="0" y="338"/>
                    </a:moveTo>
                    <a:cubicBezTo>
                      <a:pt x="187" y="338"/>
                      <a:pt x="339" y="187"/>
                      <a:pt x="33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38"/>
                    </a:lnTo>
                    <a:close/>
                  </a:path>
                </a:pathLst>
              </a:custGeom>
              <a:solidFill>
                <a:srgbClr val="F4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63" name="Freeform 377"/>
              <p:cNvSpPr>
                <a:spLocks/>
              </p:cNvSpPr>
              <p:nvPr/>
            </p:nvSpPr>
            <p:spPr bwMode="auto">
              <a:xfrm>
                <a:off x="4936354" y="3131742"/>
                <a:ext cx="1023332" cy="1019501"/>
              </a:xfrm>
              <a:custGeom>
                <a:avLst/>
                <a:gdLst>
                  <a:gd name="T0" fmla="*/ 339 w 678"/>
                  <a:gd name="T1" fmla="*/ 676 h 676"/>
                  <a:gd name="T2" fmla="*/ 339 w 678"/>
                  <a:gd name="T3" fmla="*/ 338 h 676"/>
                  <a:gd name="T4" fmla="*/ 678 w 678"/>
                  <a:gd name="T5" fmla="*/ 338 h 676"/>
                  <a:gd name="T6" fmla="*/ 339 w 678"/>
                  <a:gd name="T7" fmla="*/ 0 h 676"/>
                  <a:gd name="T8" fmla="*/ 0 w 678"/>
                  <a:gd name="T9" fmla="*/ 338 h 676"/>
                  <a:gd name="T10" fmla="*/ 339 w 678"/>
                  <a:gd name="T11" fmla="*/ 676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8" h="676">
                    <a:moveTo>
                      <a:pt x="339" y="676"/>
                    </a:moveTo>
                    <a:cubicBezTo>
                      <a:pt x="339" y="338"/>
                      <a:pt x="339" y="338"/>
                      <a:pt x="339" y="338"/>
                    </a:cubicBezTo>
                    <a:cubicBezTo>
                      <a:pt x="678" y="338"/>
                      <a:pt x="678" y="338"/>
                      <a:pt x="678" y="338"/>
                    </a:cubicBezTo>
                    <a:cubicBezTo>
                      <a:pt x="678" y="152"/>
                      <a:pt x="526" y="0"/>
                      <a:pt x="339" y="0"/>
                    </a:cubicBezTo>
                    <a:cubicBezTo>
                      <a:pt x="151" y="0"/>
                      <a:pt x="0" y="152"/>
                      <a:pt x="0" y="338"/>
                    </a:cubicBezTo>
                    <a:cubicBezTo>
                      <a:pt x="0" y="525"/>
                      <a:pt x="151" y="676"/>
                      <a:pt x="339" y="676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64" name="Freeform 378"/>
              <p:cNvSpPr>
                <a:spLocks/>
              </p:cNvSpPr>
              <p:nvPr/>
            </p:nvSpPr>
            <p:spPr bwMode="auto">
              <a:xfrm>
                <a:off x="4616523" y="6492843"/>
                <a:ext cx="15321" cy="42133"/>
              </a:xfrm>
              <a:custGeom>
                <a:avLst/>
                <a:gdLst>
                  <a:gd name="T0" fmla="*/ 15 w 24"/>
                  <a:gd name="T1" fmla="*/ 66 h 66"/>
                  <a:gd name="T2" fmla="*/ 15 w 24"/>
                  <a:gd name="T3" fmla="*/ 9 h 66"/>
                  <a:gd name="T4" fmla="*/ 0 w 24"/>
                  <a:gd name="T5" fmla="*/ 21 h 66"/>
                  <a:gd name="T6" fmla="*/ 0 w 24"/>
                  <a:gd name="T7" fmla="*/ 9 h 66"/>
                  <a:gd name="T8" fmla="*/ 15 w 24"/>
                  <a:gd name="T9" fmla="*/ 0 h 66"/>
                  <a:gd name="T10" fmla="*/ 24 w 24"/>
                  <a:gd name="T11" fmla="*/ 0 h 66"/>
                  <a:gd name="T12" fmla="*/ 24 w 24"/>
                  <a:gd name="T13" fmla="*/ 66 h 66"/>
                  <a:gd name="T14" fmla="*/ 15 w 24"/>
                  <a:gd name="T1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66">
                    <a:moveTo>
                      <a:pt x="15" y="66"/>
                    </a:moveTo>
                    <a:lnTo>
                      <a:pt x="15" y="9"/>
                    </a:lnTo>
                    <a:lnTo>
                      <a:pt x="0" y="21"/>
                    </a:lnTo>
                    <a:lnTo>
                      <a:pt x="0" y="9"/>
                    </a:lnTo>
                    <a:lnTo>
                      <a:pt x="15" y="0"/>
                    </a:lnTo>
                    <a:lnTo>
                      <a:pt x="24" y="0"/>
                    </a:lnTo>
                    <a:lnTo>
                      <a:pt x="24" y="66"/>
                    </a:lnTo>
                    <a:lnTo>
                      <a:pt x="15" y="66"/>
                    </a:lnTo>
                    <a:close/>
                  </a:path>
                </a:pathLst>
              </a:custGeom>
              <a:solidFill>
                <a:srgbClr val="EF4D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65" name="Freeform 379"/>
              <p:cNvSpPr>
                <a:spLocks/>
              </p:cNvSpPr>
              <p:nvPr/>
            </p:nvSpPr>
            <p:spPr bwMode="auto">
              <a:xfrm>
                <a:off x="4728241" y="6491565"/>
                <a:ext cx="25536" cy="43411"/>
              </a:xfrm>
              <a:custGeom>
                <a:avLst/>
                <a:gdLst>
                  <a:gd name="T0" fmla="*/ 0 w 17"/>
                  <a:gd name="T1" fmla="*/ 29 h 29"/>
                  <a:gd name="T2" fmla="*/ 0 w 17"/>
                  <a:gd name="T3" fmla="*/ 25 h 29"/>
                  <a:gd name="T4" fmla="*/ 11 w 17"/>
                  <a:gd name="T5" fmla="*/ 12 h 29"/>
                  <a:gd name="T6" fmla="*/ 13 w 17"/>
                  <a:gd name="T7" fmla="*/ 8 h 29"/>
                  <a:gd name="T8" fmla="*/ 9 w 17"/>
                  <a:gd name="T9" fmla="*/ 4 h 29"/>
                  <a:gd name="T10" fmla="*/ 4 w 17"/>
                  <a:gd name="T11" fmla="*/ 8 h 29"/>
                  <a:gd name="T12" fmla="*/ 0 w 17"/>
                  <a:gd name="T13" fmla="*/ 8 h 29"/>
                  <a:gd name="T14" fmla="*/ 9 w 17"/>
                  <a:gd name="T15" fmla="*/ 0 h 29"/>
                  <a:gd name="T16" fmla="*/ 17 w 17"/>
                  <a:gd name="T17" fmla="*/ 8 h 29"/>
                  <a:gd name="T18" fmla="*/ 14 w 17"/>
                  <a:gd name="T19" fmla="*/ 15 h 29"/>
                  <a:gd name="T20" fmla="*/ 5 w 17"/>
                  <a:gd name="T21" fmla="*/ 25 h 29"/>
                  <a:gd name="T22" fmla="*/ 17 w 17"/>
                  <a:gd name="T23" fmla="*/ 25 h 29"/>
                  <a:gd name="T24" fmla="*/ 17 w 17"/>
                  <a:gd name="T25" fmla="*/ 29 h 29"/>
                  <a:gd name="T26" fmla="*/ 0 w 17"/>
                  <a:gd name="T2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9">
                    <a:moveTo>
                      <a:pt x="0" y="29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0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ubicBezTo>
                      <a:pt x="7" y="4"/>
                      <a:pt x="4" y="5"/>
                      <a:pt x="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7" y="3"/>
                      <a:pt x="17" y="8"/>
                    </a:cubicBezTo>
                    <a:cubicBezTo>
                      <a:pt x="17" y="11"/>
                      <a:pt x="16" y="12"/>
                      <a:pt x="14" y="1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EF4D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66" name="Freeform 380"/>
              <p:cNvSpPr>
                <a:spLocks/>
              </p:cNvSpPr>
              <p:nvPr/>
            </p:nvSpPr>
            <p:spPr bwMode="auto">
              <a:xfrm>
                <a:off x="4844427" y="6491565"/>
                <a:ext cx="25536" cy="43411"/>
              </a:xfrm>
              <a:custGeom>
                <a:avLst/>
                <a:gdLst>
                  <a:gd name="T0" fmla="*/ 8 w 17"/>
                  <a:gd name="T1" fmla="*/ 29 h 29"/>
                  <a:gd name="T2" fmla="*/ 0 w 17"/>
                  <a:gd name="T3" fmla="*/ 21 h 29"/>
                  <a:gd name="T4" fmla="*/ 4 w 17"/>
                  <a:gd name="T5" fmla="*/ 21 h 29"/>
                  <a:gd name="T6" fmla="*/ 8 w 17"/>
                  <a:gd name="T7" fmla="*/ 26 h 29"/>
                  <a:gd name="T8" fmla="*/ 13 w 17"/>
                  <a:gd name="T9" fmla="*/ 21 h 29"/>
                  <a:gd name="T10" fmla="*/ 8 w 17"/>
                  <a:gd name="T11" fmla="*/ 16 h 29"/>
                  <a:gd name="T12" fmla="*/ 7 w 17"/>
                  <a:gd name="T13" fmla="*/ 16 h 29"/>
                  <a:gd name="T14" fmla="*/ 7 w 17"/>
                  <a:gd name="T15" fmla="*/ 13 h 29"/>
                  <a:gd name="T16" fmla="*/ 8 w 17"/>
                  <a:gd name="T17" fmla="*/ 13 h 29"/>
                  <a:gd name="T18" fmla="*/ 12 w 17"/>
                  <a:gd name="T19" fmla="*/ 8 h 29"/>
                  <a:gd name="T20" fmla="*/ 8 w 17"/>
                  <a:gd name="T21" fmla="*/ 4 h 29"/>
                  <a:gd name="T22" fmla="*/ 4 w 17"/>
                  <a:gd name="T23" fmla="*/ 8 h 29"/>
                  <a:gd name="T24" fmla="*/ 0 w 17"/>
                  <a:gd name="T25" fmla="*/ 8 h 29"/>
                  <a:gd name="T26" fmla="*/ 8 w 17"/>
                  <a:gd name="T27" fmla="*/ 0 h 29"/>
                  <a:gd name="T28" fmla="*/ 17 w 17"/>
                  <a:gd name="T29" fmla="*/ 8 h 29"/>
                  <a:gd name="T30" fmla="*/ 13 w 17"/>
                  <a:gd name="T31" fmla="*/ 14 h 29"/>
                  <a:gd name="T32" fmla="*/ 17 w 17"/>
                  <a:gd name="T33" fmla="*/ 21 h 29"/>
                  <a:gd name="T34" fmla="*/ 8 w 17"/>
                  <a:gd name="T3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29">
                    <a:moveTo>
                      <a:pt x="8" y="29"/>
                    </a:moveTo>
                    <a:cubicBezTo>
                      <a:pt x="4" y="29"/>
                      <a:pt x="0" y="27"/>
                      <a:pt x="0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4"/>
                      <a:pt x="6" y="26"/>
                      <a:pt x="8" y="26"/>
                    </a:cubicBezTo>
                    <a:cubicBezTo>
                      <a:pt x="11" y="26"/>
                      <a:pt x="13" y="24"/>
                      <a:pt x="13" y="21"/>
                    </a:cubicBezTo>
                    <a:cubicBezTo>
                      <a:pt x="13" y="18"/>
                      <a:pt x="11" y="16"/>
                      <a:pt x="8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1" y="13"/>
                      <a:pt x="12" y="11"/>
                      <a:pt x="12" y="8"/>
                    </a:cubicBezTo>
                    <a:cubicBezTo>
                      <a:pt x="12" y="6"/>
                      <a:pt x="11" y="4"/>
                      <a:pt x="8" y="4"/>
                    </a:cubicBezTo>
                    <a:cubicBezTo>
                      <a:pt x="6" y="4"/>
                      <a:pt x="4" y="6"/>
                      <a:pt x="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1"/>
                      <a:pt x="15" y="13"/>
                      <a:pt x="13" y="14"/>
                    </a:cubicBezTo>
                    <a:cubicBezTo>
                      <a:pt x="15" y="15"/>
                      <a:pt x="17" y="18"/>
                      <a:pt x="17" y="21"/>
                    </a:cubicBezTo>
                    <a:cubicBezTo>
                      <a:pt x="17" y="27"/>
                      <a:pt x="13" y="29"/>
                      <a:pt x="8" y="29"/>
                    </a:cubicBezTo>
                    <a:close/>
                  </a:path>
                </a:pathLst>
              </a:custGeom>
              <a:solidFill>
                <a:srgbClr val="EF4D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67" name="Freeform 381"/>
              <p:cNvSpPr>
                <a:spLocks/>
              </p:cNvSpPr>
              <p:nvPr/>
            </p:nvSpPr>
            <p:spPr bwMode="auto">
              <a:xfrm>
                <a:off x="4956145" y="6492843"/>
                <a:ext cx="28728" cy="42133"/>
              </a:xfrm>
              <a:custGeom>
                <a:avLst/>
                <a:gdLst>
                  <a:gd name="T0" fmla="*/ 38 w 45"/>
                  <a:gd name="T1" fmla="*/ 57 h 66"/>
                  <a:gd name="T2" fmla="*/ 38 w 45"/>
                  <a:gd name="T3" fmla="*/ 66 h 66"/>
                  <a:gd name="T4" fmla="*/ 28 w 45"/>
                  <a:gd name="T5" fmla="*/ 66 h 66"/>
                  <a:gd name="T6" fmla="*/ 28 w 45"/>
                  <a:gd name="T7" fmla="*/ 57 h 66"/>
                  <a:gd name="T8" fmla="*/ 0 w 45"/>
                  <a:gd name="T9" fmla="*/ 57 h 66"/>
                  <a:gd name="T10" fmla="*/ 0 w 45"/>
                  <a:gd name="T11" fmla="*/ 47 h 66"/>
                  <a:gd name="T12" fmla="*/ 24 w 45"/>
                  <a:gd name="T13" fmla="*/ 0 h 66"/>
                  <a:gd name="T14" fmla="*/ 36 w 45"/>
                  <a:gd name="T15" fmla="*/ 0 h 66"/>
                  <a:gd name="T16" fmla="*/ 12 w 45"/>
                  <a:gd name="T17" fmla="*/ 47 h 66"/>
                  <a:gd name="T18" fmla="*/ 28 w 45"/>
                  <a:gd name="T19" fmla="*/ 47 h 66"/>
                  <a:gd name="T20" fmla="*/ 28 w 45"/>
                  <a:gd name="T21" fmla="*/ 31 h 66"/>
                  <a:gd name="T22" fmla="*/ 38 w 45"/>
                  <a:gd name="T23" fmla="*/ 31 h 66"/>
                  <a:gd name="T24" fmla="*/ 38 w 45"/>
                  <a:gd name="T25" fmla="*/ 47 h 66"/>
                  <a:gd name="T26" fmla="*/ 45 w 45"/>
                  <a:gd name="T27" fmla="*/ 47 h 66"/>
                  <a:gd name="T28" fmla="*/ 45 w 45"/>
                  <a:gd name="T29" fmla="*/ 57 h 66"/>
                  <a:gd name="T30" fmla="*/ 38 w 45"/>
                  <a:gd name="T31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66">
                    <a:moveTo>
                      <a:pt x="38" y="57"/>
                    </a:moveTo>
                    <a:lnTo>
                      <a:pt x="38" y="66"/>
                    </a:lnTo>
                    <a:lnTo>
                      <a:pt x="28" y="66"/>
                    </a:lnTo>
                    <a:lnTo>
                      <a:pt x="28" y="57"/>
                    </a:lnTo>
                    <a:lnTo>
                      <a:pt x="0" y="57"/>
                    </a:lnTo>
                    <a:lnTo>
                      <a:pt x="0" y="47"/>
                    </a:lnTo>
                    <a:lnTo>
                      <a:pt x="24" y="0"/>
                    </a:lnTo>
                    <a:lnTo>
                      <a:pt x="36" y="0"/>
                    </a:lnTo>
                    <a:lnTo>
                      <a:pt x="12" y="47"/>
                    </a:lnTo>
                    <a:lnTo>
                      <a:pt x="28" y="47"/>
                    </a:lnTo>
                    <a:lnTo>
                      <a:pt x="28" y="31"/>
                    </a:lnTo>
                    <a:lnTo>
                      <a:pt x="38" y="31"/>
                    </a:lnTo>
                    <a:lnTo>
                      <a:pt x="38" y="47"/>
                    </a:lnTo>
                    <a:lnTo>
                      <a:pt x="45" y="47"/>
                    </a:lnTo>
                    <a:lnTo>
                      <a:pt x="45" y="57"/>
                    </a:lnTo>
                    <a:lnTo>
                      <a:pt x="38" y="57"/>
                    </a:lnTo>
                    <a:close/>
                  </a:path>
                </a:pathLst>
              </a:custGeom>
              <a:solidFill>
                <a:srgbClr val="EF4D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68" name="Freeform 382"/>
              <p:cNvSpPr>
                <a:spLocks/>
              </p:cNvSpPr>
              <p:nvPr/>
            </p:nvSpPr>
            <p:spPr bwMode="auto">
              <a:xfrm>
                <a:off x="5072331" y="6492843"/>
                <a:ext cx="25536" cy="42133"/>
              </a:xfrm>
              <a:custGeom>
                <a:avLst/>
                <a:gdLst>
                  <a:gd name="T0" fmla="*/ 15 w 17"/>
                  <a:gd name="T1" fmla="*/ 26 h 28"/>
                  <a:gd name="T2" fmla="*/ 9 w 17"/>
                  <a:gd name="T3" fmla="*/ 28 h 28"/>
                  <a:gd name="T4" fmla="*/ 2 w 17"/>
                  <a:gd name="T5" fmla="*/ 26 h 28"/>
                  <a:gd name="T6" fmla="*/ 0 w 17"/>
                  <a:gd name="T7" fmla="*/ 21 h 28"/>
                  <a:gd name="T8" fmla="*/ 4 w 17"/>
                  <a:gd name="T9" fmla="*/ 21 h 28"/>
                  <a:gd name="T10" fmla="*/ 9 w 17"/>
                  <a:gd name="T11" fmla="*/ 25 h 28"/>
                  <a:gd name="T12" fmla="*/ 12 w 17"/>
                  <a:gd name="T13" fmla="*/ 24 h 28"/>
                  <a:gd name="T14" fmla="*/ 13 w 17"/>
                  <a:gd name="T15" fmla="*/ 19 h 28"/>
                  <a:gd name="T16" fmla="*/ 9 w 17"/>
                  <a:gd name="T17" fmla="*/ 13 h 28"/>
                  <a:gd name="T18" fmla="*/ 5 w 17"/>
                  <a:gd name="T19" fmla="*/ 15 h 28"/>
                  <a:gd name="T20" fmla="*/ 1 w 17"/>
                  <a:gd name="T21" fmla="*/ 15 h 28"/>
                  <a:gd name="T22" fmla="*/ 1 w 17"/>
                  <a:gd name="T23" fmla="*/ 0 h 28"/>
                  <a:gd name="T24" fmla="*/ 16 w 17"/>
                  <a:gd name="T25" fmla="*/ 0 h 28"/>
                  <a:gd name="T26" fmla="*/ 16 w 17"/>
                  <a:gd name="T27" fmla="*/ 3 h 28"/>
                  <a:gd name="T28" fmla="*/ 5 w 17"/>
                  <a:gd name="T29" fmla="*/ 3 h 28"/>
                  <a:gd name="T30" fmla="*/ 5 w 17"/>
                  <a:gd name="T31" fmla="*/ 11 h 28"/>
                  <a:gd name="T32" fmla="*/ 9 w 17"/>
                  <a:gd name="T33" fmla="*/ 9 h 28"/>
                  <a:gd name="T34" fmla="*/ 14 w 17"/>
                  <a:gd name="T35" fmla="*/ 11 h 28"/>
                  <a:gd name="T36" fmla="*/ 17 w 17"/>
                  <a:gd name="T37" fmla="*/ 19 h 28"/>
                  <a:gd name="T38" fmla="*/ 15 w 17"/>
                  <a:gd name="T3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28">
                    <a:moveTo>
                      <a:pt x="15" y="26"/>
                    </a:moveTo>
                    <a:cubicBezTo>
                      <a:pt x="13" y="27"/>
                      <a:pt x="11" y="28"/>
                      <a:pt x="9" y="28"/>
                    </a:cubicBezTo>
                    <a:cubicBezTo>
                      <a:pt x="6" y="28"/>
                      <a:pt x="4" y="27"/>
                      <a:pt x="2" y="26"/>
                    </a:cubicBezTo>
                    <a:cubicBezTo>
                      <a:pt x="1" y="25"/>
                      <a:pt x="0" y="23"/>
                      <a:pt x="0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3"/>
                      <a:pt x="6" y="25"/>
                      <a:pt x="9" y="25"/>
                    </a:cubicBezTo>
                    <a:cubicBezTo>
                      <a:pt x="10" y="25"/>
                      <a:pt x="11" y="24"/>
                      <a:pt x="12" y="24"/>
                    </a:cubicBezTo>
                    <a:cubicBezTo>
                      <a:pt x="13" y="22"/>
                      <a:pt x="13" y="20"/>
                      <a:pt x="13" y="19"/>
                    </a:cubicBezTo>
                    <a:cubicBezTo>
                      <a:pt x="13" y="15"/>
                      <a:pt x="12" y="13"/>
                      <a:pt x="9" y="13"/>
                    </a:cubicBezTo>
                    <a:cubicBezTo>
                      <a:pt x="6" y="13"/>
                      <a:pt x="5" y="14"/>
                      <a:pt x="5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0"/>
                      <a:pt x="7" y="9"/>
                      <a:pt x="9" y="9"/>
                    </a:cubicBezTo>
                    <a:cubicBezTo>
                      <a:pt x="12" y="9"/>
                      <a:pt x="13" y="10"/>
                      <a:pt x="14" y="11"/>
                    </a:cubicBezTo>
                    <a:cubicBezTo>
                      <a:pt x="17" y="13"/>
                      <a:pt x="17" y="16"/>
                      <a:pt x="17" y="19"/>
                    </a:cubicBezTo>
                    <a:cubicBezTo>
                      <a:pt x="17" y="22"/>
                      <a:pt x="17" y="24"/>
                      <a:pt x="15" y="26"/>
                    </a:cubicBezTo>
                    <a:close/>
                  </a:path>
                </a:pathLst>
              </a:custGeom>
              <a:solidFill>
                <a:srgbClr val="EF4D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69" name="Freeform 383"/>
              <p:cNvSpPr>
                <a:spLocks noEditPoints="1"/>
              </p:cNvSpPr>
              <p:nvPr/>
            </p:nvSpPr>
            <p:spPr bwMode="auto">
              <a:xfrm>
                <a:off x="5189793" y="6492843"/>
                <a:ext cx="24258" cy="42133"/>
              </a:xfrm>
              <a:custGeom>
                <a:avLst/>
                <a:gdLst>
                  <a:gd name="T0" fmla="*/ 8 w 16"/>
                  <a:gd name="T1" fmla="*/ 28 h 28"/>
                  <a:gd name="T2" fmla="*/ 0 w 16"/>
                  <a:gd name="T3" fmla="*/ 20 h 28"/>
                  <a:gd name="T4" fmla="*/ 2 w 16"/>
                  <a:gd name="T5" fmla="*/ 13 h 28"/>
                  <a:gd name="T6" fmla="*/ 8 w 16"/>
                  <a:gd name="T7" fmla="*/ 0 h 28"/>
                  <a:gd name="T8" fmla="*/ 13 w 16"/>
                  <a:gd name="T9" fmla="*/ 0 h 28"/>
                  <a:gd name="T10" fmla="*/ 6 w 16"/>
                  <a:gd name="T11" fmla="*/ 12 h 28"/>
                  <a:gd name="T12" fmla="*/ 9 w 16"/>
                  <a:gd name="T13" fmla="*/ 11 h 28"/>
                  <a:gd name="T14" fmla="*/ 16 w 16"/>
                  <a:gd name="T15" fmla="*/ 20 h 28"/>
                  <a:gd name="T16" fmla="*/ 8 w 16"/>
                  <a:gd name="T17" fmla="*/ 28 h 28"/>
                  <a:gd name="T18" fmla="*/ 8 w 16"/>
                  <a:gd name="T19" fmla="*/ 15 h 28"/>
                  <a:gd name="T20" fmla="*/ 4 w 16"/>
                  <a:gd name="T21" fmla="*/ 20 h 28"/>
                  <a:gd name="T22" fmla="*/ 8 w 16"/>
                  <a:gd name="T23" fmla="*/ 25 h 28"/>
                  <a:gd name="T24" fmla="*/ 12 w 16"/>
                  <a:gd name="T25" fmla="*/ 20 h 28"/>
                  <a:gd name="T26" fmla="*/ 8 w 16"/>
                  <a:gd name="T27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8">
                    <a:moveTo>
                      <a:pt x="8" y="28"/>
                    </a:moveTo>
                    <a:cubicBezTo>
                      <a:pt x="3" y="28"/>
                      <a:pt x="0" y="25"/>
                      <a:pt x="0" y="20"/>
                    </a:cubicBezTo>
                    <a:cubicBezTo>
                      <a:pt x="0" y="17"/>
                      <a:pt x="1" y="15"/>
                      <a:pt x="2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8" y="11"/>
                      <a:pt x="9" y="11"/>
                    </a:cubicBezTo>
                    <a:cubicBezTo>
                      <a:pt x="13" y="11"/>
                      <a:pt x="16" y="15"/>
                      <a:pt x="16" y="20"/>
                    </a:cubicBezTo>
                    <a:cubicBezTo>
                      <a:pt x="16" y="25"/>
                      <a:pt x="13" y="28"/>
                      <a:pt x="8" y="28"/>
                    </a:cubicBezTo>
                    <a:close/>
                    <a:moveTo>
                      <a:pt x="8" y="15"/>
                    </a:moveTo>
                    <a:cubicBezTo>
                      <a:pt x="5" y="15"/>
                      <a:pt x="4" y="17"/>
                      <a:pt x="4" y="20"/>
                    </a:cubicBezTo>
                    <a:cubicBezTo>
                      <a:pt x="4" y="23"/>
                      <a:pt x="5" y="25"/>
                      <a:pt x="8" y="25"/>
                    </a:cubicBezTo>
                    <a:cubicBezTo>
                      <a:pt x="11" y="25"/>
                      <a:pt x="12" y="23"/>
                      <a:pt x="12" y="20"/>
                    </a:cubicBezTo>
                    <a:cubicBezTo>
                      <a:pt x="12" y="17"/>
                      <a:pt x="11" y="15"/>
                      <a:pt x="8" y="15"/>
                    </a:cubicBezTo>
                    <a:close/>
                  </a:path>
                </a:pathLst>
              </a:custGeom>
              <a:solidFill>
                <a:srgbClr val="EF4D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70" name="Freeform 384"/>
              <p:cNvSpPr>
                <a:spLocks/>
              </p:cNvSpPr>
              <p:nvPr/>
            </p:nvSpPr>
            <p:spPr bwMode="auto">
              <a:xfrm>
                <a:off x="5301511" y="6492843"/>
                <a:ext cx="25536" cy="42133"/>
              </a:xfrm>
              <a:custGeom>
                <a:avLst/>
                <a:gdLst>
                  <a:gd name="T0" fmla="*/ 17 w 40"/>
                  <a:gd name="T1" fmla="*/ 66 h 66"/>
                  <a:gd name="T2" fmla="*/ 7 w 40"/>
                  <a:gd name="T3" fmla="*/ 66 h 66"/>
                  <a:gd name="T4" fmla="*/ 29 w 40"/>
                  <a:gd name="T5" fmla="*/ 7 h 66"/>
                  <a:gd name="T6" fmla="*/ 10 w 40"/>
                  <a:gd name="T7" fmla="*/ 7 h 66"/>
                  <a:gd name="T8" fmla="*/ 10 w 40"/>
                  <a:gd name="T9" fmla="*/ 19 h 66"/>
                  <a:gd name="T10" fmla="*/ 0 w 40"/>
                  <a:gd name="T11" fmla="*/ 19 h 66"/>
                  <a:gd name="T12" fmla="*/ 0 w 40"/>
                  <a:gd name="T13" fmla="*/ 0 h 66"/>
                  <a:gd name="T14" fmla="*/ 40 w 40"/>
                  <a:gd name="T15" fmla="*/ 0 h 66"/>
                  <a:gd name="T16" fmla="*/ 40 w 40"/>
                  <a:gd name="T17" fmla="*/ 7 h 66"/>
                  <a:gd name="T18" fmla="*/ 17 w 40"/>
                  <a:gd name="T1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66">
                    <a:moveTo>
                      <a:pt x="17" y="66"/>
                    </a:moveTo>
                    <a:lnTo>
                      <a:pt x="7" y="66"/>
                    </a:lnTo>
                    <a:lnTo>
                      <a:pt x="29" y="7"/>
                    </a:lnTo>
                    <a:lnTo>
                      <a:pt x="10" y="7"/>
                    </a:lnTo>
                    <a:lnTo>
                      <a:pt x="10" y="19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7"/>
                    </a:lnTo>
                    <a:lnTo>
                      <a:pt x="17" y="66"/>
                    </a:lnTo>
                    <a:close/>
                  </a:path>
                </a:pathLst>
              </a:custGeom>
              <a:solidFill>
                <a:srgbClr val="EF4D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71" name="Freeform 385"/>
              <p:cNvSpPr>
                <a:spLocks noEditPoints="1"/>
              </p:cNvSpPr>
              <p:nvPr/>
            </p:nvSpPr>
            <p:spPr bwMode="auto">
              <a:xfrm>
                <a:off x="5417697" y="6491565"/>
                <a:ext cx="25536" cy="43411"/>
              </a:xfrm>
              <a:custGeom>
                <a:avLst/>
                <a:gdLst>
                  <a:gd name="T0" fmla="*/ 8 w 17"/>
                  <a:gd name="T1" fmla="*/ 29 h 29"/>
                  <a:gd name="T2" fmla="*/ 0 w 17"/>
                  <a:gd name="T3" fmla="*/ 21 h 29"/>
                  <a:gd name="T4" fmla="*/ 4 w 17"/>
                  <a:gd name="T5" fmla="*/ 14 h 29"/>
                  <a:gd name="T6" fmla="*/ 0 w 17"/>
                  <a:gd name="T7" fmla="*/ 8 h 29"/>
                  <a:gd name="T8" fmla="*/ 8 w 17"/>
                  <a:gd name="T9" fmla="*/ 0 h 29"/>
                  <a:gd name="T10" fmla="*/ 17 w 17"/>
                  <a:gd name="T11" fmla="*/ 8 h 29"/>
                  <a:gd name="T12" fmla="*/ 13 w 17"/>
                  <a:gd name="T13" fmla="*/ 14 h 29"/>
                  <a:gd name="T14" fmla="*/ 17 w 17"/>
                  <a:gd name="T15" fmla="*/ 21 h 29"/>
                  <a:gd name="T16" fmla="*/ 8 w 17"/>
                  <a:gd name="T17" fmla="*/ 29 h 29"/>
                  <a:gd name="T18" fmla="*/ 8 w 17"/>
                  <a:gd name="T19" fmla="*/ 16 h 29"/>
                  <a:gd name="T20" fmla="*/ 4 w 17"/>
                  <a:gd name="T21" fmla="*/ 21 h 29"/>
                  <a:gd name="T22" fmla="*/ 8 w 17"/>
                  <a:gd name="T23" fmla="*/ 26 h 29"/>
                  <a:gd name="T24" fmla="*/ 13 w 17"/>
                  <a:gd name="T25" fmla="*/ 21 h 29"/>
                  <a:gd name="T26" fmla="*/ 8 w 17"/>
                  <a:gd name="T27" fmla="*/ 16 h 29"/>
                  <a:gd name="T28" fmla="*/ 8 w 17"/>
                  <a:gd name="T29" fmla="*/ 4 h 29"/>
                  <a:gd name="T30" fmla="*/ 4 w 17"/>
                  <a:gd name="T31" fmla="*/ 8 h 29"/>
                  <a:gd name="T32" fmla="*/ 8 w 17"/>
                  <a:gd name="T33" fmla="*/ 13 h 29"/>
                  <a:gd name="T34" fmla="*/ 13 w 17"/>
                  <a:gd name="T35" fmla="*/ 8 h 29"/>
                  <a:gd name="T36" fmla="*/ 8 w 17"/>
                  <a:gd name="T3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29">
                    <a:moveTo>
                      <a:pt x="8" y="29"/>
                    </a:moveTo>
                    <a:cubicBezTo>
                      <a:pt x="4" y="29"/>
                      <a:pt x="0" y="26"/>
                      <a:pt x="0" y="21"/>
                    </a:cubicBezTo>
                    <a:cubicBezTo>
                      <a:pt x="0" y="18"/>
                      <a:pt x="2" y="16"/>
                      <a:pt x="4" y="14"/>
                    </a:cubicBezTo>
                    <a:cubicBezTo>
                      <a:pt x="2" y="13"/>
                      <a:pt x="0" y="11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3" y="0"/>
                      <a:pt x="17" y="3"/>
                      <a:pt x="17" y="8"/>
                    </a:cubicBezTo>
                    <a:cubicBezTo>
                      <a:pt x="17" y="11"/>
                      <a:pt x="15" y="13"/>
                      <a:pt x="13" y="14"/>
                    </a:cubicBezTo>
                    <a:cubicBezTo>
                      <a:pt x="15" y="16"/>
                      <a:pt x="17" y="18"/>
                      <a:pt x="17" y="21"/>
                    </a:cubicBezTo>
                    <a:cubicBezTo>
                      <a:pt x="17" y="26"/>
                      <a:pt x="13" y="29"/>
                      <a:pt x="8" y="29"/>
                    </a:cubicBezTo>
                    <a:close/>
                    <a:moveTo>
                      <a:pt x="8" y="16"/>
                    </a:moveTo>
                    <a:cubicBezTo>
                      <a:pt x="6" y="16"/>
                      <a:pt x="4" y="18"/>
                      <a:pt x="4" y="21"/>
                    </a:cubicBezTo>
                    <a:cubicBezTo>
                      <a:pt x="4" y="24"/>
                      <a:pt x="6" y="26"/>
                      <a:pt x="8" y="26"/>
                    </a:cubicBezTo>
                    <a:cubicBezTo>
                      <a:pt x="11" y="26"/>
                      <a:pt x="13" y="24"/>
                      <a:pt x="13" y="21"/>
                    </a:cubicBezTo>
                    <a:cubicBezTo>
                      <a:pt x="13" y="18"/>
                      <a:pt x="11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1" y="13"/>
                      <a:pt x="13" y="11"/>
                      <a:pt x="13" y="8"/>
                    </a:cubicBezTo>
                    <a:cubicBezTo>
                      <a:pt x="13" y="6"/>
                      <a:pt x="11" y="4"/>
                      <a:pt x="8" y="4"/>
                    </a:cubicBezTo>
                    <a:close/>
                  </a:path>
                </a:pathLst>
              </a:custGeom>
              <a:solidFill>
                <a:srgbClr val="EF4D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72" name="Freeform 386"/>
              <p:cNvSpPr>
                <a:spLocks noEditPoints="1"/>
              </p:cNvSpPr>
              <p:nvPr/>
            </p:nvSpPr>
            <p:spPr bwMode="auto">
              <a:xfrm>
                <a:off x="5529415" y="6491565"/>
                <a:ext cx="25536" cy="43411"/>
              </a:xfrm>
              <a:custGeom>
                <a:avLst/>
                <a:gdLst>
                  <a:gd name="T0" fmla="*/ 15 w 17"/>
                  <a:gd name="T1" fmla="*/ 16 h 29"/>
                  <a:gd name="T2" fmla="*/ 9 w 17"/>
                  <a:gd name="T3" fmla="*/ 29 h 29"/>
                  <a:gd name="T4" fmla="*/ 4 w 17"/>
                  <a:gd name="T5" fmla="*/ 29 h 29"/>
                  <a:gd name="T6" fmla="*/ 10 w 17"/>
                  <a:gd name="T7" fmla="*/ 17 h 29"/>
                  <a:gd name="T8" fmla="*/ 8 w 17"/>
                  <a:gd name="T9" fmla="*/ 17 h 29"/>
                  <a:gd name="T10" fmla="*/ 0 w 17"/>
                  <a:gd name="T11" fmla="*/ 9 h 29"/>
                  <a:gd name="T12" fmla="*/ 9 w 17"/>
                  <a:gd name="T13" fmla="*/ 0 h 29"/>
                  <a:gd name="T14" fmla="*/ 17 w 17"/>
                  <a:gd name="T15" fmla="*/ 9 h 29"/>
                  <a:gd name="T16" fmla="*/ 15 w 17"/>
                  <a:gd name="T17" fmla="*/ 16 h 29"/>
                  <a:gd name="T18" fmla="*/ 9 w 17"/>
                  <a:gd name="T19" fmla="*/ 4 h 29"/>
                  <a:gd name="T20" fmla="*/ 5 w 17"/>
                  <a:gd name="T21" fmla="*/ 9 h 29"/>
                  <a:gd name="T22" fmla="*/ 9 w 17"/>
                  <a:gd name="T23" fmla="*/ 14 h 29"/>
                  <a:gd name="T24" fmla="*/ 13 w 17"/>
                  <a:gd name="T25" fmla="*/ 9 h 29"/>
                  <a:gd name="T26" fmla="*/ 9 w 17"/>
                  <a:gd name="T2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9">
                    <a:moveTo>
                      <a:pt x="15" y="16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9" y="17"/>
                      <a:pt x="8" y="17"/>
                    </a:cubicBezTo>
                    <a:cubicBezTo>
                      <a:pt x="4" y="17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7" y="4"/>
                      <a:pt x="17" y="9"/>
                    </a:cubicBezTo>
                    <a:cubicBezTo>
                      <a:pt x="17" y="11"/>
                      <a:pt x="16" y="13"/>
                      <a:pt x="15" y="16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5" y="6"/>
                      <a:pt x="5" y="9"/>
                    </a:cubicBezTo>
                    <a:cubicBezTo>
                      <a:pt x="5" y="12"/>
                      <a:pt x="6" y="14"/>
                      <a:pt x="9" y="14"/>
                    </a:cubicBezTo>
                    <a:cubicBezTo>
                      <a:pt x="11" y="14"/>
                      <a:pt x="13" y="12"/>
                      <a:pt x="13" y="9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rgbClr val="EF4D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73" name="Freeform 387"/>
              <p:cNvSpPr>
                <a:spLocks/>
              </p:cNvSpPr>
              <p:nvPr/>
            </p:nvSpPr>
            <p:spPr bwMode="auto">
              <a:xfrm>
                <a:off x="5632195" y="6492843"/>
                <a:ext cx="14683" cy="42133"/>
              </a:xfrm>
              <a:custGeom>
                <a:avLst/>
                <a:gdLst>
                  <a:gd name="T0" fmla="*/ 14 w 23"/>
                  <a:gd name="T1" fmla="*/ 66 h 66"/>
                  <a:gd name="T2" fmla="*/ 14 w 23"/>
                  <a:gd name="T3" fmla="*/ 9 h 66"/>
                  <a:gd name="T4" fmla="*/ 0 w 23"/>
                  <a:gd name="T5" fmla="*/ 21 h 66"/>
                  <a:gd name="T6" fmla="*/ 0 w 23"/>
                  <a:gd name="T7" fmla="*/ 9 h 66"/>
                  <a:gd name="T8" fmla="*/ 14 w 23"/>
                  <a:gd name="T9" fmla="*/ 0 h 66"/>
                  <a:gd name="T10" fmla="*/ 23 w 23"/>
                  <a:gd name="T11" fmla="*/ 0 h 66"/>
                  <a:gd name="T12" fmla="*/ 23 w 23"/>
                  <a:gd name="T13" fmla="*/ 66 h 66"/>
                  <a:gd name="T14" fmla="*/ 14 w 23"/>
                  <a:gd name="T1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66">
                    <a:moveTo>
                      <a:pt x="14" y="66"/>
                    </a:moveTo>
                    <a:lnTo>
                      <a:pt x="14" y="9"/>
                    </a:lnTo>
                    <a:lnTo>
                      <a:pt x="0" y="21"/>
                    </a:lnTo>
                    <a:lnTo>
                      <a:pt x="0" y="9"/>
                    </a:lnTo>
                    <a:lnTo>
                      <a:pt x="14" y="0"/>
                    </a:lnTo>
                    <a:lnTo>
                      <a:pt x="23" y="0"/>
                    </a:lnTo>
                    <a:lnTo>
                      <a:pt x="23" y="66"/>
                    </a:lnTo>
                    <a:lnTo>
                      <a:pt x="14" y="66"/>
                    </a:lnTo>
                    <a:close/>
                  </a:path>
                </a:pathLst>
              </a:custGeom>
              <a:solidFill>
                <a:srgbClr val="EF4D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74" name="Freeform 388"/>
              <p:cNvSpPr>
                <a:spLocks noEditPoints="1"/>
              </p:cNvSpPr>
              <p:nvPr/>
            </p:nvSpPr>
            <p:spPr bwMode="auto">
              <a:xfrm>
                <a:off x="5660922" y="6491565"/>
                <a:ext cx="25536" cy="43411"/>
              </a:xfrm>
              <a:custGeom>
                <a:avLst/>
                <a:gdLst>
                  <a:gd name="T0" fmla="*/ 9 w 17"/>
                  <a:gd name="T1" fmla="*/ 29 h 29"/>
                  <a:gd name="T2" fmla="*/ 0 w 17"/>
                  <a:gd name="T3" fmla="*/ 21 h 29"/>
                  <a:gd name="T4" fmla="*/ 0 w 17"/>
                  <a:gd name="T5" fmla="*/ 9 h 29"/>
                  <a:gd name="T6" fmla="*/ 9 w 17"/>
                  <a:gd name="T7" fmla="*/ 0 h 29"/>
                  <a:gd name="T8" fmla="*/ 17 w 17"/>
                  <a:gd name="T9" fmla="*/ 9 h 29"/>
                  <a:gd name="T10" fmla="*/ 17 w 17"/>
                  <a:gd name="T11" fmla="*/ 21 h 29"/>
                  <a:gd name="T12" fmla="*/ 9 w 17"/>
                  <a:gd name="T13" fmla="*/ 29 h 29"/>
                  <a:gd name="T14" fmla="*/ 13 w 17"/>
                  <a:gd name="T15" fmla="*/ 9 h 29"/>
                  <a:gd name="T16" fmla="*/ 9 w 17"/>
                  <a:gd name="T17" fmla="*/ 4 h 29"/>
                  <a:gd name="T18" fmla="*/ 4 w 17"/>
                  <a:gd name="T19" fmla="*/ 9 h 29"/>
                  <a:gd name="T20" fmla="*/ 4 w 17"/>
                  <a:gd name="T21" fmla="*/ 21 h 29"/>
                  <a:gd name="T22" fmla="*/ 9 w 17"/>
                  <a:gd name="T23" fmla="*/ 26 h 29"/>
                  <a:gd name="T24" fmla="*/ 13 w 17"/>
                  <a:gd name="T25" fmla="*/ 21 h 29"/>
                  <a:gd name="T26" fmla="*/ 13 w 17"/>
                  <a:gd name="T27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9">
                    <a:moveTo>
                      <a:pt x="9" y="29"/>
                    </a:moveTo>
                    <a:cubicBezTo>
                      <a:pt x="4" y="29"/>
                      <a:pt x="0" y="26"/>
                      <a:pt x="0" y="2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3" y="0"/>
                      <a:pt x="17" y="3"/>
                      <a:pt x="17" y="9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6"/>
                      <a:pt x="13" y="29"/>
                      <a:pt x="9" y="29"/>
                    </a:cubicBezTo>
                    <a:close/>
                    <a:moveTo>
                      <a:pt x="13" y="9"/>
                    </a:moveTo>
                    <a:cubicBezTo>
                      <a:pt x="13" y="6"/>
                      <a:pt x="11" y="4"/>
                      <a:pt x="9" y="4"/>
                    </a:cubicBezTo>
                    <a:cubicBezTo>
                      <a:pt x="6" y="4"/>
                      <a:pt x="4" y="6"/>
                      <a:pt x="4" y="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4"/>
                      <a:pt x="6" y="26"/>
                      <a:pt x="9" y="26"/>
                    </a:cubicBezTo>
                    <a:cubicBezTo>
                      <a:pt x="11" y="26"/>
                      <a:pt x="13" y="24"/>
                      <a:pt x="13" y="21"/>
                    </a:cubicBezTo>
                    <a:lnTo>
                      <a:pt x="13" y="9"/>
                    </a:lnTo>
                    <a:close/>
                  </a:path>
                </a:pathLst>
              </a:custGeom>
              <a:solidFill>
                <a:srgbClr val="EF4D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75" name="Freeform 389"/>
              <p:cNvSpPr>
                <a:spLocks/>
              </p:cNvSpPr>
              <p:nvPr/>
            </p:nvSpPr>
            <p:spPr bwMode="auto">
              <a:xfrm>
                <a:off x="4337548" y="6219614"/>
                <a:ext cx="31920" cy="57454"/>
              </a:xfrm>
              <a:custGeom>
                <a:avLst/>
                <a:gdLst>
                  <a:gd name="T0" fmla="*/ 18 w 21"/>
                  <a:gd name="T1" fmla="*/ 36 h 38"/>
                  <a:gd name="T2" fmla="*/ 11 w 21"/>
                  <a:gd name="T3" fmla="*/ 38 h 38"/>
                  <a:gd name="T4" fmla="*/ 3 w 21"/>
                  <a:gd name="T5" fmla="*/ 36 h 38"/>
                  <a:gd name="T6" fmla="*/ 0 w 21"/>
                  <a:gd name="T7" fmla="*/ 29 h 38"/>
                  <a:gd name="T8" fmla="*/ 4 w 21"/>
                  <a:gd name="T9" fmla="*/ 29 h 38"/>
                  <a:gd name="T10" fmla="*/ 11 w 21"/>
                  <a:gd name="T11" fmla="*/ 35 h 38"/>
                  <a:gd name="T12" fmla="*/ 15 w 21"/>
                  <a:gd name="T13" fmla="*/ 33 h 38"/>
                  <a:gd name="T14" fmla="*/ 18 w 21"/>
                  <a:gd name="T15" fmla="*/ 25 h 38"/>
                  <a:gd name="T16" fmla="*/ 11 w 21"/>
                  <a:gd name="T17" fmla="*/ 16 h 38"/>
                  <a:gd name="T18" fmla="*/ 5 w 21"/>
                  <a:gd name="T19" fmla="*/ 20 h 38"/>
                  <a:gd name="T20" fmla="*/ 1 w 21"/>
                  <a:gd name="T21" fmla="*/ 20 h 38"/>
                  <a:gd name="T22" fmla="*/ 1 w 21"/>
                  <a:gd name="T23" fmla="*/ 0 h 38"/>
                  <a:gd name="T24" fmla="*/ 21 w 21"/>
                  <a:gd name="T25" fmla="*/ 0 h 38"/>
                  <a:gd name="T26" fmla="*/ 21 w 21"/>
                  <a:gd name="T27" fmla="*/ 3 h 38"/>
                  <a:gd name="T28" fmla="*/ 5 w 21"/>
                  <a:gd name="T29" fmla="*/ 3 h 38"/>
                  <a:gd name="T30" fmla="*/ 5 w 21"/>
                  <a:gd name="T31" fmla="*/ 15 h 38"/>
                  <a:gd name="T32" fmla="*/ 12 w 21"/>
                  <a:gd name="T33" fmla="*/ 13 h 38"/>
                  <a:gd name="T34" fmla="*/ 18 w 21"/>
                  <a:gd name="T35" fmla="*/ 15 h 38"/>
                  <a:gd name="T36" fmla="*/ 21 w 21"/>
                  <a:gd name="T37" fmla="*/ 25 h 38"/>
                  <a:gd name="T38" fmla="*/ 18 w 21"/>
                  <a:gd name="T3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" h="38">
                    <a:moveTo>
                      <a:pt x="18" y="36"/>
                    </a:moveTo>
                    <a:cubicBezTo>
                      <a:pt x="17" y="37"/>
                      <a:pt x="14" y="38"/>
                      <a:pt x="11" y="38"/>
                    </a:cubicBezTo>
                    <a:cubicBezTo>
                      <a:pt x="7" y="38"/>
                      <a:pt x="5" y="37"/>
                      <a:pt x="3" y="36"/>
                    </a:cubicBezTo>
                    <a:cubicBezTo>
                      <a:pt x="1" y="34"/>
                      <a:pt x="1" y="32"/>
                      <a:pt x="0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33"/>
                      <a:pt x="7" y="35"/>
                      <a:pt x="11" y="35"/>
                    </a:cubicBezTo>
                    <a:cubicBezTo>
                      <a:pt x="13" y="35"/>
                      <a:pt x="14" y="34"/>
                      <a:pt x="15" y="33"/>
                    </a:cubicBezTo>
                    <a:cubicBezTo>
                      <a:pt x="17" y="31"/>
                      <a:pt x="18" y="28"/>
                      <a:pt x="18" y="25"/>
                    </a:cubicBezTo>
                    <a:cubicBezTo>
                      <a:pt x="18" y="21"/>
                      <a:pt x="17" y="16"/>
                      <a:pt x="11" y="16"/>
                    </a:cubicBezTo>
                    <a:cubicBezTo>
                      <a:pt x="8" y="16"/>
                      <a:pt x="6" y="18"/>
                      <a:pt x="5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4"/>
                      <a:pt x="9" y="13"/>
                      <a:pt x="12" y="13"/>
                    </a:cubicBezTo>
                    <a:cubicBezTo>
                      <a:pt x="15" y="13"/>
                      <a:pt x="17" y="14"/>
                      <a:pt x="18" y="15"/>
                    </a:cubicBezTo>
                    <a:cubicBezTo>
                      <a:pt x="21" y="18"/>
                      <a:pt x="21" y="22"/>
                      <a:pt x="21" y="25"/>
                    </a:cubicBezTo>
                    <a:cubicBezTo>
                      <a:pt x="21" y="29"/>
                      <a:pt x="21" y="33"/>
                      <a:pt x="18" y="36"/>
                    </a:cubicBez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76" name="Freeform 390"/>
              <p:cNvSpPr>
                <a:spLocks noEditPoints="1"/>
              </p:cNvSpPr>
              <p:nvPr/>
            </p:nvSpPr>
            <p:spPr bwMode="auto">
              <a:xfrm>
                <a:off x="4379681" y="6218337"/>
                <a:ext cx="31920" cy="58732"/>
              </a:xfrm>
              <a:custGeom>
                <a:avLst/>
                <a:gdLst>
                  <a:gd name="T0" fmla="*/ 11 w 21"/>
                  <a:gd name="T1" fmla="*/ 39 h 39"/>
                  <a:gd name="T2" fmla="*/ 0 w 21"/>
                  <a:gd name="T3" fmla="*/ 29 h 39"/>
                  <a:gd name="T4" fmla="*/ 0 w 21"/>
                  <a:gd name="T5" fmla="*/ 11 h 39"/>
                  <a:gd name="T6" fmla="*/ 11 w 21"/>
                  <a:gd name="T7" fmla="*/ 0 h 39"/>
                  <a:gd name="T8" fmla="*/ 21 w 21"/>
                  <a:gd name="T9" fmla="*/ 11 h 39"/>
                  <a:gd name="T10" fmla="*/ 21 w 21"/>
                  <a:gd name="T11" fmla="*/ 29 h 39"/>
                  <a:gd name="T12" fmla="*/ 11 w 21"/>
                  <a:gd name="T13" fmla="*/ 39 h 39"/>
                  <a:gd name="T14" fmla="*/ 17 w 21"/>
                  <a:gd name="T15" fmla="*/ 11 h 39"/>
                  <a:gd name="T16" fmla="*/ 11 w 21"/>
                  <a:gd name="T17" fmla="*/ 4 h 39"/>
                  <a:gd name="T18" fmla="*/ 4 w 21"/>
                  <a:gd name="T19" fmla="*/ 11 h 39"/>
                  <a:gd name="T20" fmla="*/ 4 w 21"/>
                  <a:gd name="T21" fmla="*/ 29 h 39"/>
                  <a:gd name="T22" fmla="*/ 11 w 21"/>
                  <a:gd name="T23" fmla="*/ 36 h 39"/>
                  <a:gd name="T24" fmla="*/ 17 w 21"/>
                  <a:gd name="T25" fmla="*/ 29 h 39"/>
                  <a:gd name="T26" fmla="*/ 17 w 21"/>
                  <a:gd name="T2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39">
                    <a:moveTo>
                      <a:pt x="11" y="39"/>
                    </a:moveTo>
                    <a:cubicBezTo>
                      <a:pt x="5" y="39"/>
                      <a:pt x="0" y="35"/>
                      <a:pt x="0" y="2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1" y="5"/>
                      <a:pt x="21" y="11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35"/>
                      <a:pt x="17" y="39"/>
                      <a:pt x="11" y="39"/>
                    </a:cubicBezTo>
                    <a:close/>
                    <a:moveTo>
                      <a:pt x="17" y="11"/>
                    </a:moveTo>
                    <a:cubicBezTo>
                      <a:pt x="17" y="7"/>
                      <a:pt x="15" y="4"/>
                      <a:pt x="11" y="4"/>
                    </a:cubicBezTo>
                    <a:cubicBezTo>
                      <a:pt x="6" y="4"/>
                      <a:pt x="4" y="7"/>
                      <a:pt x="4" y="11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3"/>
                      <a:pt x="6" y="36"/>
                      <a:pt x="11" y="36"/>
                    </a:cubicBezTo>
                    <a:cubicBezTo>
                      <a:pt x="15" y="36"/>
                      <a:pt x="17" y="33"/>
                      <a:pt x="17" y="29"/>
                    </a:cubicBezTo>
                    <a:lnTo>
                      <a:pt x="17" y="11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77" name="Freeform 391"/>
              <p:cNvSpPr>
                <a:spLocks noEditPoints="1"/>
              </p:cNvSpPr>
              <p:nvPr/>
            </p:nvSpPr>
            <p:spPr bwMode="auto">
              <a:xfrm>
                <a:off x="4379681" y="6393254"/>
                <a:ext cx="31920" cy="58732"/>
              </a:xfrm>
              <a:custGeom>
                <a:avLst/>
                <a:gdLst>
                  <a:gd name="T0" fmla="*/ 11 w 21"/>
                  <a:gd name="T1" fmla="*/ 39 h 39"/>
                  <a:gd name="T2" fmla="*/ 0 w 21"/>
                  <a:gd name="T3" fmla="*/ 28 h 39"/>
                  <a:gd name="T4" fmla="*/ 0 w 21"/>
                  <a:gd name="T5" fmla="*/ 10 h 39"/>
                  <a:gd name="T6" fmla="*/ 11 w 21"/>
                  <a:gd name="T7" fmla="*/ 0 h 39"/>
                  <a:gd name="T8" fmla="*/ 21 w 21"/>
                  <a:gd name="T9" fmla="*/ 10 h 39"/>
                  <a:gd name="T10" fmla="*/ 21 w 21"/>
                  <a:gd name="T11" fmla="*/ 28 h 39"/>
                  <a:gd name="T12" fmla="*/ 11 w 21"/>
                  <a:gd name="T13" fmla="*/ 39 h 39"/>
                  <a:gd name="T14" fmla="*/ 17 w 21"/>
                  <a:gd name="T15" fmla="*/ 10 h 39"/>
                  <a:gd name="T16" fmla="*/ 11 w 21"/>
                  <a:gd name="T17" fmla="*/ 3 h 39"/>
                  <a:gd name="T18" fmla="*/ 4 w 21"/>
                  <a:gd name="T19" fmla="*/ 10 h 39"/>
                  <a:gd name="T20" fmla="*/ 4 w 21"/>
                  <a:gd name="T21" fmla="*/ 28 h 39"/>
                  <a:gd name="T22" fmla="*/ 11 w 21"/>
                  <a:gd name="T23" fmla="*/ 35 h 39"/>
                  <a:gd name="T24" fmla="*/ 17 w 21"/>
                  <a:gd name="T25" fmla="*/ 28 h 39"/>
                  <a:gd name="T26" fmla="*/ 17 w 21"/>
                  <a:gd name="T27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39">
                    <a:moveTo>
                      <a:pt x="11" y="39"/>
                    </a:moveTo>
                    <a:cubicBezTo>
                      <a:pt x="5" y="39"/>
                      <a:pt x="0" y="34"/>
                      <a:pt x="0" y="2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4"/>
                      <a:pt x="17" y="39"/>
                      <a:pt x="11" y="39"/>
                    </a:cubicBezTo>
                    <a:close/>
                    <a:moveTo>
                      <a:pt x="17" y="10"/>
                    </a:moveTo>
                    <a:cubicBezTo>
                      <a:pt x="17" y="6"/>
                      <a:pt x="15" y="3"/>
                      <a:pt x="11" y="3"/>
                    </a:cubicBezTo>
                    <a:cubicBezTo>
                      <a:pt x="6" y="3"/>
                      <a:pt x="4" y="6"/>
                      <a:pt x="4" y="1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32"/>
                      <a:pt x="6" y="35"/>
                      <a:pt x="11" y="35"/>
                    </a:cubicBezTo>
                    <a:cubicBezTo>
                      <a:pt x="15" y="35"/>
                      <a:pt x="17" y="32"/>
                      <a:pt x="17" y="28"/>
                    </a:cubicBezTo>
                    <a:lnTo>
                      <a:pt x="17" y="10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78" name="Freeform 392"/>
              <p:cNvSpPr>
                <a:spLocks/>
              </p:cNvSpPr>
              <p:nvPr/>
            </p:nvSpPr>
            <p:spPr bwMode="auto">
              <a:xfrm>
                <a:off x="4299885" y="6045973"/>
                <a:ext cx="16599" cy="57454"/>
              </a:xfrm>
              <a:custGeom>
                <a:avLst/>
                <a:gdLst>
                  <a:gd name="T0" fmla="*/ 17 w 26"/>
                  <a:gd name="T1" fmla="*/ 90 h 90"/>
                  <a:gd name="T2" fmla="*/ 17 w 26"/>
                  <a:gd name="T3" fmla="*/ 10 h 90"/>
                  <a:gd name="T4" fmla="*/ 0 w 26"/>
                  <a:gd name="T5" fmla="*/ 24 h 90"/>
                  <a:gd name="T6" fmla="*/ 0 w 26"/>
                  <a:gd name="T7" fmla="*/ 15 h 90"/>
                  <a:gd name="T8" fmla="*/ 17 w 26"/>
                  <a:gd name="T9" fmla="*/ 0 h 90"/>
                  <a:gd name="T10" fmla="*/ 26 w 26"/>
                  <a:gd name="T11" fmla="*/ 0 h 90"/>
                  <a:gd name="T12" fmla="*/ 26 w 26"/>
                  <a:gd name="T13" fmla="*/ 90 h 90"/>
                  <a:gd name="T14" fmla="*/ 17 w 26"/>
                  <a:gd name="T1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90">
                    <a:moveTo>
                      <a:pt x="17" y="90"/>
                    </a:moveTo>
                    <a:lnTo>
                      <a:pt x="17" y="10"/>
                    </a:lnTo>
                    <a:lnTo>
                      <a:pt x="0" y="24"/>
                    </a:lnTo>
                    <a:lnTo>
                      <a:pt x="0" y="15"/>
                    </a:lnTo>
                    <a:lnTo>
                      <a:pt x="17" y="0"/>
                    </a:lnTo>
                    <a:lnTo>
                      <a:pt x="26" y="0"/>
                    </a:lnTo>
                    <a:lnTo>
                      <a:pt x="26" y="90"/>
                    </a:lnTo>
                    <a:lnTo>
                      <a:pt x="17" y="90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79" name="Freeform 393"/>
              <p:cNvSpPr>
                <a:spLocks noEditPoints="1"/>
              </p:cNvSpPr>
              <p:nvPr/>
            </p:nvSpPr>
            <p:spPr bwMode="auto">
              <a:xfrm>
                <a:off x="4337548" y="6044696"/>
                <a:ext cx="31920" cy="58732"/>
              </a:xfrm>
              <a:custGeom>
                <a:avLst/>
                <a:gdLst>
                  <a:gd name="T0" fmla="*/ 11 w 21"/>
                  <a:gd name="T1" fmla="*/ 39 h 39"/>
                  <a:gd name="T2" fmla="*/ 0 w 21"/>
                  <a:gd name="T3" fmla="*/ 29 h 39"/>
                  <a:gd name="T4" fmla="*/ 0 w 21"/>
                  <a:gd name="T5" fmla="*/ 11 h 39"/>
                  <a:gd name="T6" fmla="*/ 11 w 21"/>
                  <a:gd name="T7" fmla="*/ 0 h 39"/>
                  <a:gd name="T8" fmla="*/ 21 w 21"/>
                  <a:gd name="T9" fmla="*/ 11 h 39"/>
                  <a:gd name="T10" fmla="*/ 21 w 21"/>
                  <a:gd name="T11" fmla="*/ 29 h 39"/>
                  <a:gd name="T12" fmla="*/ 11 w 21"/>
                  <a:gd name="T13" fmla="*/ 39 h 39"/>
                  <a:gd name="T14" fmla="*/ 17 w 21"/>
                  <a:gd name="T15" fmla="*/ 11 h 39"/>
                  <a:gd name="T16" fmla="*/ 11 w 21"/>
                  <a:gd name="T17" fmla="*/ 4 h 39"/>
                  <a:gd name="T18" fmla="*/ 4 w 21"/>
                  <a:gd name="T19" fmla="*/ 11 h 39"/>
                  <a:gd name="T20" fmla="*/ 4 w 21"/>
                  <a:gd name="T21" fmla="*/ 28 h 39"/>
                  <a:gd name="T22" fmla="*/ 11 w 21"/>
                  <a:gd name="T23" fmla="*/ 36 h 39"/>
                  <a:gd name="T24" fmla="*/ 17 w 21"/>
                  <a:gd name="T25" fmla="*/ 28 h 39"/>
                  <a:gd name="T26" fmla="*/ 17 w 21"/>
                  <a:gd name="T2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39">
                    <a:moveTo>
                      <a:pt x="11" y="39"/>
                    </a:moveTo>
                    <a:cubicBezTo>
                      <a:pt x="5" y="39"/>
                      <a:pt x="0" y="35"/>
                      <a:pt x="0" y="2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1" y="5"/>
                      <a:pt x="21" y="11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35"/>
                      <a:pt x="17" y="39"/>
                      <a:pt x="11" y="39"/>
                    </a:cubicBezTo>
                    <a:close/>
                    <a:moveTo>
                      <a:pt x="17" y="11"/>
                    </a:moveTo>
                    <a:cubicBezTo>
                      <a:pt x="17" y="7"/>
                      <a:pt x="15" y="4"/>
                      <a:pt x="11" y="4"/>
                    </a:cubicBezTo>
                    <a:cubicBezTo>
                      <a:pt x="6" y="4"/>
                      <a:pt x="4" y="7"/>
                      <a:pt x="4" y="11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33"/>
                      <a:pt x="6" y="36"/>
                      <a:pt x="11" y="36"/>
                    </a:cubicBezTo>
                    <a:cubicBezTo>
                      <a:pt x="15" y="36"/>
                      <a:pt x="17" y="33"/>
                      <a:pt x="17" y="28"/>
                    </a:cubicBezTo>
                    <a:lnTo>
                      <a:pt x="17" y="11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80" name="Freeform 394"/>
              <p:cNvSpPr>
                <a:spLocks noEditPoints="1"/>
              </p:cNvSpPr>
              <p:nvPr/>
            </p:nvSpPr>
            <p:spPr bwMode="auto">
              <a:xfrm>
                <a:off x="4379681" y="6044696"/>
                <a:ext cx="31920" cy="58732"/>
              </a:xfrm>
              <a:custGeom>
                <a:avLst/>
                <a:gdLst>
                  <a:gd name="T0" fmla="*/ 11 w 21"/>
                  <a:gd name="T1" fmla="*/ 39 h 39"/>
                  <a:gd name="T2" fmla="*/ 0 w 21"/>
                  <a:gd name="T3" fmla="*/ 29 h 39"/>
                  <a:gd name="T4" fmla="*/ 0 w 21"/>
                  <a:gd name="T5" fmla="*/ 11 h 39"/>
                  <a:gd name="T6" fmla="*/ 11 w 21"/>
                  <a:gd name="T7" fmla="*/ 0 h 39"/>
                  <a:gd name="T8" fmla="*/ 21 w 21"/>
                  <a:gd name="T9" fmla="*/ 11 h 39"/>
                  <a:gd name="T10" fmla="*/ 21 w 21"/>
                  <a:gd name="T11" fmla="*/ 29 h 39"/>
                  <a:gd name="T12" fmla="*/ 11 w 21"/>
                  <a:gd name="T13" fmla="*/ 39 h 39"/>
                  <a:gd name="T14" fmla="*/ 17 w 21"/>
                  <a:gd name="T15" fmla="*/ 11 h 39"/>
                  <a:gd name="T16" fmla="*/ 11 w 21"/>
                  <a:gd name="T17" fmla="*/ 4 h 39"/>
                  <a:gd name="T18" fmla="*/ 4 w 21"/>
                  <a:gd name="T19" fmla="*/ 11 h 39"/>
                  <a:gd name="T20" fmla="*/ 4 w 21"/>
                  <a:gd name="T21" fmla="*/ 28 h 39"/>
                  <a:gd name="T22" fmla="*/ 11 w 21"/>
                  <a:gd name="T23" fmla="*/ 36 h 39"/>
                  <a:gd name="T24" fmla="*/ 17 w 21"/>
                  <a:gd name="T25" fmla="*/ 28 h 39"/>
                  <a:gd name="T26" fmla="*/ 17 w 21"/>
                  <a:gd name="T2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39">
                    <a:moveTo>
                      <a:pt x="11" y="39"/>
                    </a:moveTo>
                    <a:cubicBezTo>
                      <a:pt x="5" y="39"/>
                      <a:pt x="0" y="35"/>
                      <a:pt x="0" y="2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1" y="5"/>
                      <a:pt x="21" y="11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35"/>
                      <a:pt x="17" y="39"/>
                      <a:pt x="11" y="39"/>
                    </a:cubicBezTo>
                    <a:close/>
                    <a:moveTo>
                      <a:pt x="17" y="11"/>
                    </a:moveTo>
                    <a:cubicBezTo>
                      <a:pt x="17" y="7"/>
                      <a:pt x="15" y="4"/>
                      <a:pt x="11" y="4"/>
                    </a:cubicBezTo>
                    <a:cubicBezTo>
                      <a:pt x="6" y="4"/>
                      <a:pt x="4" y="7"/>
                      <a:pt x="4" y="11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33"/>
                      <a:pt x="6" y="36"/>
                      <a:pt x="11" y="36"/>
                    </a:cubicBezTo>
                    <a:cubicBezTo>
                      <a:pt x="15" y="36"/>
                      <a:pt x="17" y="33"/>
                      <a:pt x="17" y="28"/>
                    </a:cubicBezTo>
                    <a:lnTo>
                      <a:pt x="17" y="11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81" name="Freeform 395"/>
              <p:cNvSpPr>
                <a:spLocks/>
              </p:cNvSpPr>
              <p:nvPr/>
            </p:nvSpPr>
            <p:spPr bwMode="auto">
              <a:xfrm>
                <a:off x="4299885" y="5871055"/>
                <a:ext cx="16599" cy="59370"/>
              </a:xfrm>
              <a:custGeom>
                <a:avLst/>
                <a:gdLst>
                  <a:gd name="T0" fmla="*/ 17 w 26"/>
                  <a:gd name="T1" fmla="*/ 93 h 93"/>
                  <a:gd name="T2" fmla="*/ 17 w 26"/>
                  <a:gd name="T3" fmla="*/ 12 h 93"/>
                  <a:gd name="T4" fmla="*/ 0 w 26"/>
                  <a:gd name="T5" fmla="*/ 26 h 93"/>
                  <a:gd name="T6" fmla="*/ 0 w 26"/>
                  <a:gd name="T7" fmla="*/ 17 h 93"/>
                  <a:gd name="T8" fmla="*/ 17 w 26"/>
                  <a:gd name="T9" fmla="*/ 0 h 93"/>
                  <a:gd name="T10" fmla="*/ 26 w 26"/>
                  <a:gd name="T11" fmla="*/ 0 h 93"/>
                  <a:gd name="T12" fmla="*/ 26 w 26"/>
                  <a:gd name="T13" fmla="*/ 93 h 93"/>
                  <a:gd name="T14" fmla="*/ 17 w 26"/>
                  <a:gd name="T15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93">
                    <a:moveTo>
                      <a:pt x="17" y="93"/>
                    </a:moveTo>
                    <a:lnTo>
                      <a:pt x="17" y="12"/>
                    </a:lnTo>
                    <a:lnTo>
                      <a:pt x="0" y="26"/>
                    </a:lnTo>
                    <a:lnTo>
                      <a:pt x="0" y="17"/>
                    </a:lnTo>
                    <a:lnTo>
                      <a:pt x="17" y="0"/>
                    </a:lnTo>
                    <a:lnTo>
                      <a:pt x="26" y="0"/>
                    </a:lnTo>
                    <a:lnTo>
                      <a:pt x="26" y="93"/>
                    </a:lnTo>
                    <a:lnTo>
                      <a:pt x="17" y="93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82" name="Freeform 396"/>
              <p:cNvSpPr>
                <a:spLocks/>
              </p:cNvSpPr>
              <p:nvPr/>
            </p:nvSpPr>
            <p:spPr bwMode="auto">
              <a:xfrm>
                <a:off x="4337548" y="5871055"/>
                <a:ext cx="31920" cy="59370"/>
              </a:xfrm>
              <a:custGeom>
                <a:avLst/>
                <a:gdLst>
                  <a:gd name="T0" fmla="*/ 18 w 21"/>
                  <a:gd name="T1" fmla="*/ 36 h 39"/>
                  <a:gd name="T2" fmla="*/ 11 w 21"/>
                  <a:gd name="T3" fmla="*/ 39 h 39"/>
                  <a:gd name="T4" fmla="*/ 3 w 21"/>
                  <a:gd name="T5" fmla="*/ 36 h 39"/>
                  <a:gd name="T6" fmla="*/ 0 w 21"/>
                  <a:gd name="T7" fmla="*/ 30 h 39"/>
                  <a:gd name="T8" fmla="*/ 4 w 21"/>
                  <a:gd name="T9" fmla="*/ 30 h 39"/>
                  <a:gd name="T10" fmla="*/ 11 w 21"/>
                  <a:gd name="T11" fmla="*/ 36 h 39"/>
                  <a:gd name="T12" fmla="*/ 15 w 21"/>
                  <a:gd name="T13" fmla="*/ 34 h 39"/>
                  <a:gd name="T14" fmla="*/ 18 w 21"/>
                  <a:gd name="T15" fmla="*/ 26 h 39"/>
                  <a:gd name="T16" fmla="*/ 11 w 21"/>
                  <a:gd name="T17" fmla="*/ 17 h 39"/>
                  <a:gd name="T18" fmla="*/ 5 w 21"/>
                  <a:gd name="T19" fmla="*/ 21 h 39"/>
                  <a:gd name="T20" fmla="*/ 1 w 21"/>
                  <a:gd name="T21" fmla="*/ 21 h 39"/>
                  <a:gd name="T22" fmla="*/ 1 w 21"/>
                  <a:gd name="T23" fmla="*/ 0 h 39"/>
                  <a:gd name="T24" fmla="*/ 21 w 21"/>
                  <a:gd name="T25" fmla="*/ 0 h 39"/>
                  <a:gd name="T26" fmla="*/ 21 w 21"/>
                  <a:gd name="T27" fmla="*/ 4 h 39"/>
                  <a:gd name="T28" fmla="*/ 5 w 21"/>
                  <a:gd name="T29" fmla="*/ 4 h 39"/>
                  <a:gd name="T30" fmla="*/ 5 w 21"/>
                  <a:gd name="T31" fmla="*/ 16 h 39"/>
                  <a:gd name="T32" fmla="*/ 12 w 21"/>
                  <a:gd name="T33" fmla="*/ 13 h 39"/>
                  <a:gd name="T34" fmla="*/ 18 w 21"/>
                  <a:gd name="T35" fmla="*/ 16 h 39"/>
                  <a:gd name="T36" fmla="*/ 21 w 21"/>
                  <a:gd name="T37" fmla="*/ 26 h 39"/>
                  <a:gd name="T38" fmla="*/ 18 w 21"/>
                  <a:gd name="T39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" h="39">
                    <a:moveTo>
                      <a:pt x="18" y="36"/>
                    </a:moveTo>
                    <a:cubicBezTo>
                      <a:pt x="17" y="38"/>
                      <a:pt x="14" y="39"/>
                      <a:pt x="11" y="39"/>
                    </a:cubicBezTo>
                    <a:cubicBezTo>
                      <a:pt x="7" y="39"/>
                      <a:pt x="5" y="38"/>
                      <a:pt x="3" y="36"/>
                    </a:cubicBezTo>
                    <a:cubicBezTo>
                      <a:pt x="1" y="35"/>
                      <a:pt x="1" y="32"/>
                      <a:pt x="0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5" y="33"/>
                      <a:pt x="7" y="36"/>
                      <a:pt x="11" y="36"/>
                    </a:cubicBezTo>
                    <a:cubicBezTo>
                      <a:pt x="13" y="36"/>
                      <a:pt x="14" y="35"/>
                      <a:pt x="15" y="34"/>
                    </a:cubicBezTo>
                    <a:cubicBezTo>
                      <a:pt x="17" y="32"/>
                      <a:pt x="18" y="29"/>
                      <a:pt x="18" y="26"/>
                    </a:cubicBezTo>
                    <a:cubicBezTo>
                      <a:pt x="18" y="21"/>
                      <a:pt x="17" y="17"/>
                      <a:pt x="11" y="17"/>
                    </a:cubicBezTo>
                    <a:cubicBezTo>
                      <a:pt x="8" y="17"/>
                      <a:pt x="6" y="18"/>
                      <a:pt x="5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4"/>
                      <a:pt x="9" y="13"/>
                      <a:pt x="12" y="13"/>
                    </a:cubicBezTo>
                    <a:cubicBezTo>
                      <a:pt x="15" y="13"/>
                      <a:pt x="17" y="14"/>
                      <a:pt x="18" y="16"/>
                    </a:cubicBezTo>
                    <a:cubicBezTo>
                      <a:pt x="21" y="19"/>
                      <a:pt x="21" y="22"/>
                      <a:pt x="21" y="26"/>
                    </a:cubicBezTo>
                    <a:cubicBezTo>
                      <a:pt x="21" y="30"/>
                      <a:pt x="21" y="33"/>
                      <a:pt x="18" y="36"/>
                    </a:cubicBez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83" name="Freeform 397"/>
              <p:cNvSpPr>
                <a:spLocks noEditPoints="1"/>
              </p:cNvSpPr>
              <p:nvPr/>
            </p:nvSpPr>
            <p:spPr bwMode="auto">
              <a:xfrm>
                <a:off x="4379681" y="5871055"/>
                <a:ext cx="31920" cy="59370"/>
              </a:xfrm>
              <a:custGeom>
                <a:avLst/>
                <a:gdLst>
                  <a:gd name="T0" fmla="*/ 11 w 21"/>
                  <a:gd name="T1" fmla="*/ 39 h 39"/>
                  <a:gd name="T2" fmla="*/ 0 w 21"/>
                  <a:gd name="T3" fmla="*/ 28 h 39"/>
                  <a:gd name="T4" fmla="*/ 0 w 21"/>
                  <a:gd name="T5" fmla="*/ 11 h 39"/>
                  <a:gd name="T6" fmla="*/ 11 w 21"/>
                  <a:gd name="T7" fmla="*/ 0 h 39"/>
                  <a:gd name="T8" fmla="*/ 21 w 21"/>
                  <a:gd name="T9" fmla="*/ 11 h 39"/>
                  <a:gd name="T10" fmla="*/ 21 w 21"/>
                  <a:gd name="T11" fmla="*/ 28 h 39"/>
                  <a:gd name="T12" fmla="*/ 11 w 21"/>
                  <a:gd name="T13" fmla="*/ 39 h 39"/>
                  <a:gd name="T14" fmla="*/ 17 w 21"/>
                  <a:gd name="T15" fmla="*/ 11 h 39"/>
                  <a:gd name="T16" fmla="*/ 11 w 21"/>
                  <a:gd name="T17" fmla="*/ 4 h 39"/>
                  <a:gd name="T18" fmla="*/ 4 w 21"/>
                  <a:gd name="T19" fmla="*/ 11 h 39"/>
                  <a:gd name="T20" fmla="*/ 4 w 21"/>
                  <a:gd name="T21" fmla="*/ 28 h 39"/>
                  <a:gd name="T22" fmla="*/ 11 w 21"/>
                  <a:gd name="T23" fmla="*/ 36 h 39"/>
                  <a:gd name="T24" fmla="*/ 17 w 21"/>
                  <a:gd name="T25" fmla="*/ 28 h 39"/>
                  <a:gd name="T26" fmla="*/ 17 w 21"/>
                  <a:gd name="T2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39">
                    <a:moveTo>
                      <a:pt x="11" y="39"/>
                    </a:moveTo>
                    <a:cubicBezTo>
                      <a:pt x="5" y="39"/>
                      <a:pt x="0" y="35"/>
                      <a:pt x="0" y="2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1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5"/>
                      <a:pt x="17" y="39"/>
                      <a:pt x="11" y="39"/>
                    </a:cubicBezTo>
                    <a:close/>
                    <a:moveTo>
                      <a:pt x="17" y="11"/>
                    </a:moveTo>
                    <a:cubicBezTo>
                      <a:pt x="17" y="7"/>
                      <a:pt x="15" y="4"/>
                      <a:pt x="11" y="4"/>
                    </a:cubicBezTo>
                    <a:cubicBezTo>
                      <a:pt x="6" y="4"/>
                      <a:pt x="4" y="7"/>
                      <a:pt x="4" y="11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32"/>
                      <a:pt x="6" y="36"/>
                      <a:pt x="11" y="36"/>
                    </a:cubicBezTo>
                    <a:cubicBezTo>
                      <a:pt x="15" y="36"/>
                      <a:pt x="17" y="32"/>
                      <a:pt x="17" y="28"/>
                    </a:cubicBezTo>
                    <a:lnTo>
                      <a:pt x="17" y="11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84" name="Freeform 398"/>
              <p:cNvSpPr>
                <a:spLocks/>
              </p:cNvSpPr>
              <p:nvPr/>
            </p:nvSpPr>
            <p:spPr bwMode="auto">
              <a:xfrm>
                <a:off x="4295415" y="5698053"/>
                <a:ext cx="31920" cy="56816"/>
              </a:xfrm>
              <a:custGeom>
                <a:avLst/>
                <a:gdLst>
                  <a:gd name="T0" fmla="*/ 0 w 21"/>
                  <a:gd name="T1" fmla="*/ 38 h 38"/>
                  <a:gd name="T2" fmla="*/ 0 w 21"/>
                  <a:gd name="T3" fmla="*/ 35 h 38"/>
                  <a:gd name="T4" fmla="*/ 15 w 21"/>
                  <a:gd name="T5" fmla="*/ 16 h 38"/>
                  <a:gd name="T6" fmla="*/ 17 w 21"/>
                  <a:gd name="T7" fmla="*/ 10 h 38"/>
                  <a:gd name="T8" fmla="*/ 11 w 21"/>
                  <a:gd name="T9" fmla="*/ 3 h 38"/>
                  <a:gd name="T10" fmla="*/ 4 w 21"/>
                  <a:gd name="T11" fmla="*/ 10 h 38"/>
                  <a:gd name="T12" fmla="*/ 0 w 21"/>
                  <a:gd name="T13" fmla="*/ 10 h 38"/>
                  <a:gd name="T14" fmla="*/ 11 w 21"/>
                  <a:gd name="T15" fmla="*/ 0 h 38"/>
                  <a:gd name="T16" fmla="*/ 21 w 21"/>
                  <a:gd name="T17" fmla="*/ 10 h 38"/>
                  <a:gd name="T18" fmla="*/ 18 w 21"/>
                  <a:gd name="T19" fmla="*/ 18 h 38"/>
                  <a:gd name="T20" fmla="*/ 5 w 21"/>
                  <a:gd name="T21" fmla="*/ 35 h 38"/>
                  <a:gd name="T22" fmla="*/ 21 w 21"/>
                  <a:gd name="T23" fmla="*/ 35 h 38"/>
                  <a:gd name="T24" fmla="*/ 21 w 21"/>
                  <a:gd name="T25" fmla="*/ 38 h 38"/>
                  <a:gd name="T26" fmla="*/ 0 w 21"/>
                  <a:gd name="T2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38">
                    <a:moveTo>
                      <a:pt x="0" y="38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7" y="14"/>
                      <a:pt x="17" y="12"/>
                      <a:pt x="17" y="10"/>
                    </a:cubicBezTo>
                    <a:cubicBezTo>
                      <a:pt x="17" y="6"/>
                      <a:pt x="15" y="3"/>
                      <a:pt x="11" y="3"/>
                    </a:cubicBezTo>
                    <a:cubicBezTo>
                      <a:pt x="7" y="3"/>
                      <a:pt x="4" y="5"/>
                      <a:pt x="4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3"/>
                      <a:pt x="20" y="15"/>
                      <a:pt x="18" y="18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8"/>
                      <a:pt x="21" y="38"/>
                      <a:pt x="21" y="38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85" name="Freeform 399"/>
              <p:cNvSpPr>
                <a:spLocks noEditPoints="1"/>
              </p:cNvSpPr>
              <p:nvPr/>
            </p:nvSpPr>
            <p:spPr bwMode="auto">
              <a:xfrm>
                <a:off x="4337548" y="5698053"/>
                <a:ext cx="31920" cy="58732"/>
              </a:xfrm>
              <a:custGeom>
                <a:avLst/>
                <a:gdLst>
                  <a:gd name="T0" fmla="*/ 11 w 21"/>
                  <a:gd name="T1" fmla="*/ 39 h 39"/>
                  <a:gd name="T2" fmla="*/ 0 w 21"/>
                  <a:gd name="T3" fmla="*/ 28 h 39"/>
                  <a:gd name="T4" fmla="*/ 0 w 21"/>
                  <a:gd name="T5" fmla="*/ 10 h 39"/>
                  <a:gd name="T6" fmla="*/ 11 w 21"/>
                  <a:gd name="T7" fmla="*/ 0 h 39"/>
                  <a:gd name="T8" fmla="*/ 21 w 21"/>
                  <a:gd name="T9" fmla="*/ 10 h 39"/>
                  <a:gd name="T10" fmla="*/ 21 w 21"/>
                  <a:gd name="T11" fmla="*/ 28 h 39"/>
                  <a:gd name="T12" fmla="*/ 11 w 21"/>
                  <a:gd name="T13" fmla="*/ 39 h 39"/>
                  <a:gd name="T14" fmla="*/ 17 w 21"/>
                  <a:gd name="T15" fmla="*/ 11 h 39"/>
                  <a:gd name="T16" fmla="*/ 11 w 21"/>
                  <a:gd name="T17" fmla="*/ 3 h 39"/>
                  <a:gd name="T18" fmla="*/ 4 w 21"/>
                  <a:gd name="T19" fmla="*/ 11 h 39"/>
                  <a:gd name="T20" fmla="*/ 4 w 21"/>
                  <a:gd name="T21" fmla="*/ 28 h 39"/>
                  <a:gd name="T22" fmla="*/ 11 w 21"/>
                  <a:gd name="T23" fmla="*/ 35 h 39"/>
                  <a:gd name="T24" fmla="*/ 17 w 21"/>
                  <a:gd name="T25" fmla="*/ 28 h 39"/>
                  <a:gd name="T26" fmla="*/ 17 w 21"/>
                  <a:gd name="T2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39">
                    <a:moveTo>
                      <a:pt x="11" y="39"/>
                    </a:moveTo>
                    <a:cubicBezTo>
                      <a:pt x="5" y="39"/>
                      <a:pt x="0" y="35"/>
                      <a:pt x="0" y="2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5"/>
                      <a:pt x="17" y="39"/>
                      <a:pt x="11" y="39"/>
                    </a:cubicBezTo>
                    <a:close/>
                    <a:moveTo>
                      <a:pt x="17" y="11"/>
                    </a:moveTo>
                    <a:cubicBezTo>
                      <a:pt x="17" y="6"/>
                      <a:pt x="15" y="3"/>
                      <a:pt x="11" y="3"/>
                    </a:cubicBezTo>
                    <a:cubicBezTo>
                      <a:pt x="6" y="3"/>
                      <a:pt x="4" y="6"/>
                      <a:pt x="4" y="11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32"/>
                      <a:pt x="6" y="35"/>
                      <a:pt x="11" y="35"/>
                    </a:cubicBezTo>
                    <a:cubicBezTo>
                      <a:pt x="15" y="35"/>
                      <a:pt x="17" y="32"/>
                      <a:pt x="17" y="28"/>
                    </a:cubicBezTo>
                    <a:lnTo>
                      <a:pt x="17" y="11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86" name="Freeform 400"/>
              <p:cNvSpPr>
                <a:spLocks noEditPoints="1"/>
              </p:cNvSpPr>
              <p:nvPr/>
            </p:nvSpPr>
            <p:spPr bwMode="auto">
              <a:xfrm>
                <a:off x="4379681" y="5698053"/>
                <a:ext cx="31920" cy="58732"/>
              </a:xfrm>
              <a:custGeom>
                <a:avLst/>
                <a:gdLst>
                  <a:gd name="T0" fmla="*/ 11 w 21"/>
                  <a:gd name="T1" fmla="*/ 39 h 39"/>
                  <a:gd name="T2" fmla="*/ 0 w 21"/>
                  <a:gd name="T3" fmla="*/ 28 h 39"/>
                  <a:gd name="T4" fmla="*/ 0 w 21"/>
                  <a:gd name="T5" fmla="*/ 10 h 39"/>
                  <a:gd name="T6" fmla="*/ 11 w 21"/>
                  <a:gd name="T7" fmla="*/ 0 h 39"/>
                  <a:gd name="T8" fmla="*/ 21 w 21"/>
                  <a:gd name="T9" fmla="*/ 10 h 39"/>
                  <a:gd name="T10" fmla="*/ 21 w 21"/>
                  <a:gd name="T11" fmla="*/ 28 h 39"/>
                  <a:gd name="T12" fmla="*/ 11 w 21"/>
                  <a:gd name="T13" fmla="*/ 39 h 39"/>
                  <a:gd name="T14" fmla="*/ 17 w 21"/>
                  <a:gd name="T15" fmla="*/ 11 h 39"/>
                  <a:gd name="T16" fmla="*/ 11 w 21"/>
                  <a:gd name="T17" fmla="*/ 3 h 39"/>
                  <a:gd name="T18" fmla="*/ 4 w 21"/>
                  <a:gd name="T19" fmla="*/ 11 h 39"/>
                  <a:gd name="T20" fmla="*/ 4 w 21"/>
                  <a:gd name="T21" fmla="*/ 28 h 39"/>
                  <a:gd name="T22" fmla="*/ 11 w 21"/>
                  <a:gd name="T23" fmla="*/ 35 h 39"/>
                  <a:gd name="T24" fmla="*/ 17 w 21"/>
                  <a:gd name="T25" fmla="*/ 28 h 39"/>
                  <a:gd name="T26" fmla="*/ 17 w 21"/>
                  <a:gd name="T2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39">
                    <a:moveTo>
                      <a:pt x="11" y="39"/>
                    </a:moveTo>
                    <a:cubicBezTo>
                      <a:pt x="5" y="39"/>
                      <a:pt x="0" y="35"/>
                      <a:pt x="0" y="2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5"/>
                      <a:pt x="17" y="39"/>
                      <a:pt x="11" y="39"/>
                    </a:cubicBezTo>
                    <a:close/>
                    <a:moveTo>
                      <a:pt x="17" y="11"/>
                    </a:moveTo>
                    <a:cubicBezTo>
                      <a:pt x="17" y="6"/>
                      <a:pt x="15" y="3"/>
                      <a:pt x="11" y="3"/>
                    </a:cubicBezTo>
                    <a:cubicBezTo>
                      <a:pt x="6" y="3"/>
                      <a:pt x="4" y="6"/>
                      <a:pt x="4" y="11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32"/>
                      <a:pt x="6" y="35"/>
                      <a:pt x="11" y="35"/>
                    </a:cubicBezTo>
                    <a:cubicBezTo>
                      <a:pt x="15" y="35"/>
                      <a:pt x="17" y="32"/>
                      <a:pt x="17" y="28"/>
                    </a:cubicBezTo>
                    <a:lnTo>
                      <a:pt x="17" y="11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87" name="Freeform 401"/>
              <p:cNvSpPr>
                <a:spLocks/>
              </p:cNvSpPr>
              <p:nvPr/>
            </p:nvSpPr>
            <p:spPr bwMode="auto">
              <a:xfrm>
                <a:off x="4295415" y="5524411"/>
                <a:ext cx="31920" cy="57454"/>
              </a:xfrm>
              <a:custGeom>
                <a:avLst/>
                <a:gdLst>
                  <a:gd name="T0" fmla="*/ 0 w 21"/>
                  <a:gd name="T1" fmla="*/ 38 h 38"/>
                  <a:gd name="T2" fmla="*/ 0 w 21"/>
                  <a:gd name="T3" fmla="*/ 35 h 38"/>
                  <a:gd name="T4" fmla="*/ 15 w 21"/>
                  <a:gd name="T5" fmla="*/ 16 h 38"/>
                  <a:gd name="T6" fmla="*/ 17 w 21"/>
                  <a:gd name="T7" fmla="*/ 10 h 38"/>
                  <a:gd name="T8" fmla="*/ 11 w 21"/>
                  <a:gd name="T9" fmla="*/ 3 h 38"/>
                  <a:gd name="T10" fmla="*/ 4 w 21"/>
                  <a:gd name="T11" fmla="*/ 10 h 38"/>
                  <a:gd name="T12" fmla="*/ 0 w 21"/>
                  <a:gd name="T13" fmla="*/ 10 h 38"/>
                  <a:gd name="T14" fmla="*/ 11 w 21"/>
                  <a:gd name="T15" fmla="*/ 0 h 38"/>
                  <a:gd name="T16" fmla="*/ 21 w 21"/>
                  <a:gd name="T17" fmla="*/ 10 h 38"/>
                  <a:gd name="T18" fmla="*/ 18 w 21"/>
                  <a:gd name="T19" fmla="*/ 18 h 38"/>
                  <a:gd name="T20" fmla="*/ 5 w 21"/>
                  <a:gd name="T21" fmla="*/ 35 h 38"/>
                  <a:gd name="T22" fmla="*/ 21 w 21"/>
                  <a:gd name="T23" fmla="*/ 35 h 38"/>
                  <a:gd name="T24" fmla="*/ 21 w 21"/>
                  <a:gd name="T25" fmla="*/ 38 h 38"/>
                  <a:gd name="T26" fmla="*/ 0 w 21"/>
                  <a:gd name="T2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38">
                    <a:moveTo>
                      <a:pt x="0" y="38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7" y="14"/>
                      <a:pt x="17" y="12"/>
                      <a:pt x="17" y="10"/>
                    </a:cubicBezTo>
                    <a:cubicBezTo>
                      <a:pt x="17" y="6"/>
                      <a:pt x="15" y="3"/>
                      <a:pt x="11" y="3"/>
                    </a:cubicBezTo>
                    <a:cubicBezTo>
                      <a:pt x="7" y="3"/>
                      <a:pt x="4" y="5"/>
                      <a:pt x="4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3"/>
                      <a:pt x="20" y="15"/>
                      <a:pt x="18" y="18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8"/>
                      <a:pt x="21" y="38"/>
                      <a:pt x="21" y="38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88" name="Freeform 402"/>
              <p:cNvSpPr>
                <a:spLocks/>
              </p:cNvSpPr>
              <p:nvPr/>
            </p:nvSpPr>
            <p:spPr bwMode="auto">
              <a:xfrm>
                <a:off x="4337548" y="5524411"/>
                <a:ext cx="31920" cy="58732"/>
              </a:xfrm>
              <a:custGeom>
                <a:avLst/>
                <a:gdLst>
                  <a:gd name="T0" fmla="*/ 18 w 21"/>
                  <a:gd name="T1" fmla="*/ 36 h 39"/>
                  <a:gd name="T2" fmla="*/ 11 w 21"/>
                  <a:gd name="T3" fmla="*/ 39 h 39"/>
                  <a:gd name="T4" fmla="*/ 3 w 21"/>
                  <a:gd name="T5" fmla="*/ 36 h 39"/>
                  <a:gd name="T6" fmla="*/ 0 w 21"/>
                  <a:gd name="T7" fmla="*/ 29 h 39"/>
                  <a:gd name="T8" fmla="*/ 4 w 21"/>
                  <a:gd name="T9" fmla="*/ 29 h 39"/>
                  <a:gd name="T10" fmla="*/ 11 w 21"/>
                  <a:gd name="T11" fmla="*/ 35 h 39"/>
                  <a:gd name="T12" fmla="*/ 15 w 21"/>
                  <a:gd name="T13" fmla="*/ 33 h 39"/>
                  <a:gd name="T14" fmla="*/ 18 w 21"/>
                  <a:gd name="T15" fmla="*/ 26 h 39"/>
                  <a:gd name="T16" fmla="*/ 11 w 21"/>
                  <a:gd name="T17" fmla="*/ 16 h 39"/>
                  <a:gd name="T18" fmla="*/ 5 w 21"/>
                  <a:gd name="T19" fmla="*/ 20 h 39"/>
                  <a:gd name="T20" fmla="*/ 1 w 21"/>
                  <a:gd name="T21" fmla="*/ 20 h 39"/>
                  <a:gd name="T22" fmla="*/ 1 w 21"/>
                  <a:gd name="T23" fmla="*/ 0 h 39"/>
                  <a:gd name="T24" fmla="*/ 21 w 21"/>
                  <a:gd name="T25" fmla="*/ 0 h 39"/>
                  <a:gd name="T26" fmla="*/ 21 w 21"/>
                  <a:gd name="T27" fmla="*/ 3 h 39"/>
                  <a:gd name="T28" fmla="*/ 5 w 21"/>
                  <a:gd name="T29" fmla="*/ 3 h 39"/>
                  <a:gd name="T30" fmla="*/ 5 w 21"/>
                  <a:gd name="T31" fmla="*/ 16 h 39"/>
                  <a:gd name="T32" fmla="*/ 12 w 21"/>
                  <a:gd name="T33" fmla="*/ 13 h 39"/>
                  <a:gd name="T34" fmla="*/ 18 w 21"/>
                  <a:gd name="T35" fmla="*/ 15 h 39"/>
                  <a:gd name="T36" fmla="*/ 21 w 21"/>
                  <a:gd name="T37" fmla="*/ 26 h 39"/>
                  <a:gd name="T38" fmla="*/ 18 w 21"/>
                  <a:gd name="T39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" h="39">
                    <a:moveTo>
                      <a:pt x="18" y="36"/>
                    </a:moveTo>
                    <a:cubicBezTo>
                      <a:pt x="17" y="38"/>
                      <a:pt x="14" y="39"/>
                      <a:pt x="11" y="39"/>
                    </a:cubicBezTo>
                    <a:cubicBezTo>
                      <a:pt x="7" y="39"/>
                      <a:pt x="5" y="38"/>
                      <a:pt x="3" y="36"/>
                    </a:cubicBezTo>
                    <a:cubicBezTo>
                      <a:pt x="1" y="34"/>
                      <a:pt x="1" y="32"/>
                      <a:pt x="0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33"/>
                      <a:pt x="7" y="35"/>
                      <a:pt x="11" y="35"/>
                    </a:cubicBezTo>
                    <a:cubicBezTo>
                      <a:pt x="13" y="35"/>
                      <a:pt x="14" y="35"/>
                      <a:pt x="15" y="33"/>
                    </a:cubicBezTo>
                    <a:cubicBezTo>
                      <a:pt x="17" y="31"/>
                      <a:pt x="18" y="28"/>
                      <a:pt x="18" y="26"/>
                    </a:cubicBezTo>
                    <a:cubicBezTo>
                      <a:pt x="18" y="21"/>
                      <a:pt x="17" y="16"/>
                      <a:pt x="11" y="16"/>
                    </a:cubicBezTo>
                    <a:cubicBezTo>
                      <a:pt x="8" y="16"/>
                      <a:pt x="6" y="18"/>
                      <a:pt x="5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4"/>
                      <a:pt x="9" y="13"/>
                      <a:pt x="12" y="13"/>
                    </a:cubicBezTo>
                    <a:cubicBezTo>
                      <a:pt x="15" y="13"/>
                      <a:pt x="17" y="14"/>
                      <a:pt x="18" y="15"/>
                    </a:cubicBezTo>
                    <a:cubicBezTo>
                      <a:pt x="21" y="18"/>
                      <a:pt x="21" y="22"/>
                      <a:pt x="21" y="26"/>
                    </a:cubicBezTo>
                    <a:cubicBezTo>
                      <a:pt x="21" y="29"/>
                      <a:pt x="21" y="33"/>
                      <a:pt x="18" y="36"/>
                    </a:cubicBez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89" name="Freeform 403"/>
              <p:cNvSpPr>
                <a:spLocks noEditPoints="1"/>
              </p:cNvSpPr>
              <p:nvPr/>
            </p:nvSpPr>
            <p:spPr bwMode="auto">
              <a:xfrm>
                <a:off x="4379681" y="5524411"/>
                <a:ext cx="31920" cy="58732"/>
              </a:xfrm>
              <a:custGeom>
                <a:avLst/>
                <a:gdLst>
                  <a:gd name="T0" fmla="*/ 11 w 21"/>
                  <a:gd name="T1" fmla="*/ 39 h 39"/>
                  <a:gd name="T2" fmla="*/ 0 w 21"/>
                  <a:gd name="T3" fmla="*/ 28 h 39"/>
                  <a:gd name="T4" fmla="*/ 0 w 21"/>
                  <a:gd name="T5" fmla="*/ 10 h 39"/>
                  <a:gd name="T6" fmla="*/ 11 w 21"/>
                  <a:gd name="T7" fmla="*/ 0 h 39"/>
                  <a:gd name="T8" fmla="*/ 21 w 21"/>
                  <a:gd name="T9" fmla="*/ 10 h 39"/>
                  <a:gd name="T10" fmla="*/ 21 w 21"/>
                  <a:gd name="T11" fmla="*/ 28 h 39"/>
                  <a:gd name="T12" fmla="*/ 11 w 21"/>
                  <a:gd name="T13" fmla="*/ 39 h 39"/>
                  <a:gd name="T14" fmla="*/ 17 w 21"/>
                  <a:gd name="T15" fmla="*/ 10 h 39"/>
                  <a:gd name="T16" fmla="*/ 11 w 21"/>
                  <a:gd name="T17" fmla="*/ 3 h 39"/>
                  <a:gd name="T18" fmla="*/ 4 w 21"/>
                  <a:gd name="T19" fmla="*/ 10 h 39"/>
                  <a:gd name="T20" fmla="*/ 4 w 21"/>
                  <a:gd name="T21" fmla="*/ 28 h 39"/>
                  <a:gd name="T22" fmla="*/ 11 w 21"/>
                  <a:gd name="T23" fmla="*/ 35 h 39"/>
                  <a:gd name="T24" fmla="*/ 17 w 21"/>
                  <a:gd name="T25" fmla="*/ 28 h 39"/>
                  <a:gd name="T26" fmla="*/ 17 w 21"/>
                  <a:gd name="T27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39">
                    <a:moveTo>
                      <a:pt x="11" y="39"/>
                    </a:moveTo>
                    <a:cubicBezTo>
                      <a:pt x="5" y="39"/>
                      <a:pt x="0" y="34"/>
                      <a:pt x="0" y="2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4"/>
                      <a:pt x="17" y="39"/>
                      <a:pt x="11" y="39"/>
                    </a:cubicBezTo>
                    <a:close/>
                    <a:moveTo>
                      <a:pt x="17" y="10"/>
                    </a:moveTo>
                    <a:cubicBezTo>
                      <a:pt x="17" y="6"/>
                      <a:pt x="15" y="3"/>
                      <a:pt x="11" y="3"/>
                    </a:cubicBezTo>
                    <a:cubicBezTo>
                      <a:pt x="6" y="3"/>
                      <a:pt x="4" y="6"/>
                      <a:pt x="4" y="1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32"/>
                      <a:pt x="6" y="35"/>
                      <a:pt x="11" y="35"/>
                    </a:cubicBezTo>
                    <a:cubicBezTo>
                      <a:pt x="15" y="35"/>
                      <a:pt x="17" y="32"/>
                      <a:pt x="17" y="28"/>
                    </a:cubicBezTo>
                    <a:lnTo>
                      <a:pt x="17" y="10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90" name="Rectangle 404"/>
              <p:cNvSpPr>
                <a:spLocks noChangeArrowheads="1"/>
              </p:cNvSpPr>
              <p:nvPr/>
            </p:nvSpPr>
            <p:spPr bwMode="auto">
              <a:xfrm>
                <a:off x="4512466" y="5461211"/>
                <a:ext cx="4470" cy="1045037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91" name="Rectangle 405"/>
              <p:cNvSpPr>
                <a:spLocks noChangeArrowheads="1"/>
              </p:cNvSpPr>
              <p:nvPr/>
            </p:nvSpPr>
            <p:spPr bwMode="auto">
              <a:xfrm>
                <a:off x="4433945" y="6243873"/>
                <a:ext cx="6384" cy="4470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92" name="Freeform 406"/>
              <p:cNvSpPr>
                <a:spLocks noEditPoints="1"/>
              </p:cNvSpPr>
              <p:nvPr/>
            </p:nvSpPr>
            <p:spPr bwMode="auto">
              <a:xfrm>
                <a:off x="4455650" y="6243873"/>
                <a:ext cx="1488716" cy="4470"/>
              </a:xfrm>
              <a:custGeom>
                <a:avLst/>
                <a:gdLst>
                  <a:gd name="T0" fmla="*/ 2332 w 2332"/>
                  <a:gd name="T1" fmla="*/ 7 h 7"/>
                  <a:gd name="T2" fmla="*/ 2287 w 2332"/>
                  <a:gd name="T3" fmla="*/ 7 h 7"/>
                  <a:gd name="T4" fmla="*/ 2240 w 2332"/>
                  <a:gd name="T5" fmla="*/ 7 h 7"/>
                  <a:gd name="T6" fmla="*/ 2195 w 2332"/>
                  <a:gd name="T7" fmla="*/ 7 h 7"/>
                  <a:gd name="T8" fmla="*/ 2150 w 2332"/>
                  <a:gd name="T9" fmla="*/ 7 h 7"/>
                  <a:gd name="T10" fmla="*/ 2105 w 2332"/>
                  <a:gd name="T11" fmla="*/ 7 h 7"/>
                  <a:gd name="T12" fmla="*/ 2060 w 2332"/>
                  <a:gd name="T13" fmla="*/ 7 h 7"/>
                  <a:gd name="T14" fmla="*/ 2015 w 2332"/>
                  <a:gd name="T15" fmla="*/ 7 h 7"/>
                  <a:gd name="T16" fmla="*/ 1968 w 2332"/>
                  <a:gd name="T17" fmla="*/ 7 h 7"/>
                  <a:gd name="T18" fmla="*/ 1923 w 2332"/>
                  <a:gd name="T19" fmla="*/ 7 h 7"/>
                  <a:gd name="T20" fmla="*/ 1878 w 2332"/>
                  <a:gd name="T21" fmla="*/ 7 h 7"/>
                  <a:gd name="T22" fmla="*/ 1833 w 2332"/>
                  <a:gd name="T23" fmla="*/ 7 h 7"/>
                  <a:gd name="T24" fmla="*/ 1788 w 2332"/>
                  <a:gd name="T25" fmla="*/ 7 h 7"/>
                  <a:gd name="T26" fmla="*/ 1743 w 2332"/>
                  <a:gd name="T27" fmla="*/ 7 h 7"/>
                  <a:gd name="T28" fmla="*/ 1696 w 2332"/>
                  <a:gd name="T29" fmla="*/ 7 h 7"/>
                  <a:gd name="T30" fmla="*/ 1651 w 2332"/>
                  <a:gd name="T31" fmla="*/ 7 h 7"/>
                  <a:gd name="T32" fmla="*/ 1606 w 2332"/>
                  <a:gd name="T33" fmla="*/ 7 h 7"/>
                  <a:gd name="T34" fmla="*/ 1562 w 2332"/>
                  <a:gd name="T35" fmla="*/ 7 h 7"/>
                  <a:gd name="T36" fmla="*/ 1517 w 2332"/>
                  <a:gd name="T37" fmla="*/ 7 h 7"/>
                  <a:gd name="T38" fmla="*/ 1472 w 2332"/>
                  <a:gd name="T39" fmla="*/ 7 h 7"/>
                  <a:gd name="T40" fmla="*/ 1427 w 2332"/>
                  <a:gd name="T41" fmla="*/ 7 h 7"/>
                  <a:gd name="T42" fmla="*/ 1380 w 2332"/>
                  <a:gd name="T43" fmla="*/ 7 h 7"/>
                  <a:gd name="T44" fmla="*/ 1335 w 2332"/>
                  <a:gd name="T45" fmla="*/ 7 h 7"/>
                  <a:gd name="T46" fmla="*/ 1290 w 2332"/>
                  <a:gd name="T47" fmla="*/ 7 h 7"/>
                  <a:gd name="T48" fmla="*/ 1245 w 2332"/>
                  <a:gd name="T49" fmla="*/ 7 h 7"/>
                  <a:gd name="T50" fmla="*/ 1200 w 2332"/>
                  <a:gd name="T51" fmla="*/ 7 h 7"/>
                  <a:gd name="T52" fmla="*/ 1155 w 2332"/>
                  <a:gd name="T53" fmla="*/ 7 h 7"/>
                  <a:gd name="T54" fmla="*/ 1108 w 2332"/>
                  <a:gd name="T55" fmla="*/ 7 h 7"/>
                  <a:gd name="T56" fmla="*/ 1063 w 2332"/>
                  <a:gd name="T57" fmla="*/ 7 h 7"/>
                  <a:gd name="T58" fmla="*/ 1018 w 2332"/>
                  <a:gd name="T59" fmla="*/ 7 h 7"/>
                  <a:gd name="T60" fmla="*/ 973 w 2332"/>
                  <a:gd name="T61" fmla="*/ 7 h 7"/>
                  <a:gd name="T62" fmla="*/ 928 w 2332"/>
                  <a:gd name="T63" fmla="*/ 7 h 7"/>
                  <a:gd name="T64" fmla="*/ 883 w 2332"/>
                  <a:gd name="T65" fmla="*/ 7 h 7"/>
                  <a:gd name="T66" fmla="*/ 836 w 2332"/>
                  <a:gd name="T67" fmla="*/ 7 h 7"/>
                  <a:gd name="T68" fmla="*/ 791 w 2332"/>
                  <a:gd name="T69" fmla="*/ 7 h 7"/>
                  <a:gd name="T70" fmla="*/ 746 w 2332"/>
                  <a:gd name="T71" fmla="*/ 7 h 7"/>
                  <a:gd name="T72" fmla="*/ 701 w 2332"/>
                  <a:gd name="T73" fmla="*/ 7 h 7"/>
                  <a:gd name="T74" fmla="*/ 656 w 2332"/>
                  <a:gd name="T75" fmla="*/ 7 h 7"/>
                  <a:gd name="T76" fmla="*/ 612 w 2332"/>
                  <a:gd name="T77" fmla="*/ 7 h 7"/>
                  <a:gd name="T78" fmla="*/ 564 w 2332"/>
                  <a:gd name="T79" fmla="*/ 7 h 7"/>
                  <a:gd name="T80" fmla="*/ 519 w 2332"/>
                  <a:gd name="T81" fmla="*/ 7 h 7"/>
                  <a:gd name="T82" fmla="*/ 475 w 2332"/>
                  <a:gd name="T83" fmla="*/ 7 h 7"/>
                  <a:gd name="T84" fmla="*/ 430 w 2332"/>
                  <a:gd name="T85" fmla="*/ 7 h 7"/>
                  <a:gd name="T86" fmla="*/ 385 w 2332"/>
                  <a:gd name="T87" fmla="*/ 7 h 7"/>
                  <a:gd name="T88" fmla="*/ 340 w 2332"/>
                  <a:gd name="T89" fmla="*/ 7 h 7"/>
                  <a:gd name="T90" fmla="*/ 295 w 2332"/>
                  <a:gd name="T91" fmla="*/ 7 h 7"/>
                  <a:gd name="T92" fmla="*/ 248 w 2332"/>
                  <a:gd name="T93" fmla="*/ 7 h 7"/>
                  <a:gd name="T94" fmla="*/ 203 w 2332"/>
                  <a:gd name="T95" fmla="*/ 7 h 7"/>
                  <a:gd name="T96" fmla="*/ 158 w 2332"/>
                  <a:gd name="T97" fmla="*/ 7 h 7"/>
                  <a:gd name="T98" fmla="*/ 113 w 2332"/>
                  <a:gd name="T99" fmla="*/ 7 h 7"/>
                  <a:gd name="T100" fmla="*/ 68 w 2332"/>
                  <a:gd name="T101" fmla="*/ 7 h 7"/>
                  <a:gd name="T102" fmla="*/ 23 w 2332"/>
                  <a:gd name="T10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32" h="7">
                    <a:moveTo>
                      <a:pt x="2332" y="7"/>
                    </a:moveTo>
                    <a:lnTo>
                      <a:pt x="2308" y="7"/>
                    </a:lnTo>
                    <a:lnTo>
                      <a:pt x="2308" y="0"/>
                    </a:lnTo>
                    <a:lnTo>
                      <a:pt x="2332" y="0"/>
                    </a:lnTo>
                    <a:lnTo>
                      <a:pt x="2332" y="7"/>
                    </a:lnTo>
                    <a:close/>
                    <a:moveTo>
                      <a:pt x="2287" y="7"/>
                    </a:moveTo>
                    <a:lnTo>
                      <a:pt x="2263" y="7"/>
                    </a:lnTo>
                    <a:lnTo>
                      <a:pt x="2263" y="0"/>
                    </a:lnTo>
                    <a:lnTo>
                      <a:pt x="2287" y="0"/>
                    </a:lnTo>
                    <a:lnTo>
                      <a:pt x="2287" y="7"/>
                    </a:lnTo>
                    <a:close/>
                    <a:moveTo>
                      <a:pt x="2240" y="7"/>
                    </a:moveTo>
                    <a:lnTo>
                      <a:pt x="2218" y="7"/>
                    </a:lnTo>
                    <a:lnTo>
                      <a:pt x="2218" y="0"/>
                    </a:lnTo>
                    <a:lnTo>
                      <a:pt x="2240" y="0"/>
                    </a:lnTo>
                    <a:lnTo>
                      <a:pt x="2240" y="7"/>
                    </a:lnTo>
                    <a:close/>
                    <a:moveTo>
                      <a:pt x="2195" y="7"/>
                    </a:moveTo>
                    <a:lnTo>
                      <a:pt x="2174" y="7"/>
                    </a:lnTo>
                    <a:lnTo>
                      <a:pt x="2174" y="0"/>
                    </a:lnTo>
                    <a:lnTo>
                      <a:pt x="2195" y="0"/>
                    </a:lnTo>
                    <a:lnTo>
                      <a:pt x="2195" y="7"/>
                    </a:lnTo>
                    <a:close/>
                    <a:moveTo>
                      <a:pt x="2150" y="7"/>
                    </a:moveTo>
                    <a:lnTo>
                      <a:pt x="2129" y="7"/>
                    </a:lnTo>
                    <a:lnTo>
                      <a:pt x="2129" y="0"/>
                    </a:lnTo>
                    <a:lnTo>
                      <a:pt x="2150" y="0"/>
                    </a:lnTo>
                    <a:lnTo>
                      <a:pt x="2150" y="7"/>
                    </a:lnTo>
                    <a:close/>
                    <a:moveTo>
                      <a:pt x="2105" y="7"/>
                    </a:moveTo>
                    <a:lnTo>
                      <a:pt x="2081" y="7"/>
                    </a:lnTo>
                    <a:lnTo>
                      <a:pt x="2081" y="0"/>
                    </a:lnTo>
                    <a:lnTo>
                      <a:pt x="2105" y="0"/>
                    </a:lnTo>
                    <a:lnTo>
                      <a:pt x="2105" y="7"/>
                    </a:lnTo>
                    <a:close/>
                    <a:moveTo>
                      <a:pt x="2060" y="7"/>
                    </a:moveTo>
                    <a:lnTo>
                      <a:pt x="2036" y="7"/>
                    </a:lnTo>
                    <a:lnTo>
                      <a:pt x="2036" y="0"/>
                    </a:lnTo>
                    <a:lnTo>
                      <a:pt x="2060" y="0"/>
                    </a:lnTo>
                    <a:lnTo>
                      <a:pt x="2060" y="7"/>
                    </a:lnTo>
                    <a:close/>
                    <a:moveTo>
                      <a:pt x="2015" y="7"/>
                    </a:moveTo>
                    <a:lnTo>
                      <a:pt x="1992" y="7"/>
                    </a:lnTo>
                    <a:lnTo>
                      <a:pt x="1992" y="0"/>
                    </a:lnTo>
                    <a:lnTo>
                      <a:pt x="2015" y="0"/>
                    </a:lnTo>
                    <a:lnTo>
                      <a:pt x="2015" y="7"/>
                    </a:lnTo>
                    <a:close/>
                    <a:moveTo>
                      <a:pt x="1968" y="7"/>
                    </a:moveTo>
                    <a:lnTo>
                      <a:pt x="1947" y="7"/>
                    </a:lnTo>
                    <a:lnTo>
                      <a:pt x="1947" y="0"/>
                    </a:lnTo>
                    <a:lnTo>
                      <a:pt x="1968" y="0"/>
                    </a:lnTo>
                    <a:lnTo>
                      <a:pt x="1968" y="7"/>
                    </a:lnTo>
                    <a:close/>
                    <a:moveTo>
                      <a:pt x="1923" y="7"/>
                    </a:moveTo>
                    <a:lnTo>
                      <a:pt x="1902" y="7"/>
                    </a:lnTo>
                    <a:lnTo>
                      <a:pt x="1902" y="0"/>
                    </a:lnTo>
                    <a:lnTo>
                      <a:pt x="1923" y="0"/>
                    </a:lnTo>
                    <a:lnTo>
                      <a:pt x="1923" y="7"/>
                    </a:lnTo>
                    <a:close/>
                    <a:moveTo>
                      <a:pt x="1878" y="7"/>
                    </a:moveTo>
                    <a:lnTo>
                      <a:pt x="1857" y="7"/>
                    </a:lnTo>
                    <a:lnTo>
                      <a:pt x="1857" y="0"/>
                    </a:lnTo>
                    <a:lnTo>
                      <a:pt x="1878" y="0"/>
                    </a:lnTo>
                    <a:lnTo>
                      <a:pt x="1878" y="7"/>
                    </a:lnTo>
                    <a:close/>
                    <a:moveTo>
                      <a:pt x="1833" y="7"/>
                    </a:moveTo>
                    <a:lnTo>
                      <a:pt x="1810" y="7"/>
                    </a:lnTo>
                    <a:lnTo>
                      <a:pt x="1810" y="0"/>
                    </a:lnTo>
                    <a:lnTo>
                      <a:pt x="1833" y="0"/>
                    </a:lnTo>
                    <a:lnTo>
                      <a:pt x="1833" y="7"/>
                    </a:lnTo>
                    <a:close/>
                    <a:moveTo>
                      <a:pt x="1788" y="7"/>
                    </a:moveTo>
                    <a:lnTo>
                      <a:pt x="1765" y="7"/>
                    </a:lnTo>
                    <a:lnTo>
                      <a:pt x="1765" y="0"/>
                    </a:lnTo>
                    <a:lnTo>
                      <a:pt x="1788" y="0"/>
                    </a:lnTo>
                    <a:lnTo>
                      <a:pt x="1788" y="7"/>
                    </a:lnTo>
                    <a:close/>
                    <a:moveTo>
                      <a:pt x="1743" y="7"/>
                    </a:moveTo>
                    <a:lnTo>
                      <a:pt x="1720" y="7"/>
                    </a:lnTo>
                    <a:lnTo>
                      <a:pt x="1720" y="0"/>
                    </a:lnTo>
                    <a:lnTo>
                      <a:pt x="1743" y="0"/>
                    </a:lnTo>
                    <a:lnTo>
                      <a:pt x="1743" y="7"/>
                    </a:lnTo>
                    <a:close/>
                    <a:moveTo>
                      <a:pt x="1696" y="7"/>
                    </a:moveTo>
                    <a:lnTo>
                      <a:pt x="1675" y="7"/>
                    </a:lnTo>
                    <a:lnTo>
                      <a:pt x="1675" y="0"/>
                    </a:lnTo>
                    <a:lnTo>
                      <a:pt x="1696" y="0"/>
                    </a:lnTo>
                    <a:lnTo>
                      <a:pt x="1696" y="7"/>
                    </a:lnTo>
                    <a:close/>
                    <a:moveTo>
                      <a:pt x="1651" y="7"/>
                    </a:moveTo>
                    <a:lnTo>
                      <a:pt x="1630" y="7"/>
                    </a:lnTo>
                    <a:lnTo>
                      <a:pt x="1630" y="0"/>
                    </a:lnTo>
                    <a:lnTo>
                      <a:pt x="1651" y="0"/>
                    </a:lnTo>
                    <a:lnTo>
                      <a:pt x="1651" y="7"/>
                    </a:lnTo>
                    <a:close/>
                    <a:moveTo>
                      <a:pt x="1606" y="7"/>
                    </a:moveTo>
                    <a:lnTo>
                      <a:pt x="1585" y="7"/>
                    </a:lnTo>
                    <a:lnTo>
                      <a:pt x="1585" y="0"/>
                    </a:lnTo>
                    <a:lnTo>
                      <a:pt x="1606" y="0"/>
                    </a:lnTo>
                    <a:lnTo>
                      <a:pt x="1606" y="7"/>
                    </a:lnTo>
                    <a:close/>
                    <a:moveTo>
                      <a:pt x="1562" y="7"/>
                    </a:moveTo>
                    <a:lnTo>
                      <a:pt x="1538" y="7"/>
                    </a:lnTo>
                    <a:lnTo>
                      <a:pt x="1538" y="0"/>
                    </a:lnTo>
                    <a:lnTo>
                      <a:pt x="1562" y="0"/>
                    </a:lnTo>
                    <a:lnTo>
                      <a:pt x="1562" y="7"/>
                    </a:lnTo>
                    <a:close/>
                    <a:moveTo>
                      <a:pt x="1517" y="7"/>
                    </a:moveTo>
                    <a:lnTo>
                      <a:pt x="1493" y="7"/>
                    </a:lnTo>
                    <a:lnTo>
                      <a:pt x="1493" y="0"/>
                    </a:lnTo>
                    <a:lnTo>
                      <a:pt x="1517" y="0"/>
                    </a:lnTo>
                    <a:lnTo>
                      <a:pt x="1517" y="7"/>
                    </a:lnTo>
                    <a:close/>
                    <a:moveTo>
                      <a:pt x="1472" y="7"/>
                    </a:moveTo>
                    <a:lnTo>
                      <a:pt x="1448" y="7"/>
                    </a:lnTo>
                    <a:lnTo>
                      <a:pt x="1448" y="0"/>
                    </a:lnTo>
                    <a:lnTo>
                      <a:pt x="1472" y="0"/>
                    </a:lnTo>
                    <a:lnTo>
                      <a:pt x="1472" y="7"/>
                    </a:lnTo>
                    <a:close/>
                    <a:moveTo>
                      <a:pt x="1427" y="7"/>
                    </a:moveTo>
                    <a:lnTo>
                      <a:pt x="1403" y="7"/>
                    </a:lnTo>
                    <a:lnTo>
                      <a:pt x="1403" y="0"/>
                    </a:lnTo>
                    <a:lnTo>
                      <a:pt x="1427" y="0"/>
                    </a:lnTo>
                    <a:lnTo>
                      <a:pt x="1427" y="7"/>
                    </a:lnTo>
                    <a:close/>
                    <a:moveTo>
                      <a:pt x="1380" y="7"/>
                    </a:moveTo>
                    <a:lnTo>
                      <a:pt x="1358" y="7"/>
                    </a:lnTo>
                    <a:lnTo>
                      <a:pt x="1358" y="0"/>
                    </a:lnTo>
                    <a:lnTo>
                      <a:pt x="1380" y="0"/>
                    </a:lnTo>
                    <a:lnTo>
                      <a:pt x="1380" y="7"/>
                    </a:lnTo>
                    <a:close/>
                    <a:moveTo>
                      <a:pt x="1335" y="7"/>
                    </a:moveTo>
                    <a:lnTo>
                      <a:pt x="1313" y="7"/>
                    </a:lnTo>
                    <a:lnTo>
                      <a:pt x="1313" y="0"/>
                    </a:lnTo>
                    <a:lnTo>
                      <a:pt x="1335" y="0"/>
                    </a:lnTo>
                    <a:lnTo>
                      <a:pt x="1335" y="7"/>
                    </a:lnTo>
                    <a:close/>
                    <a:moveTo>
                      <a:pt x="1290" y="7"/>
                    </a:moveTo>
                    <a:lnTo>
                      <a:pt x="1266" y="7"/>
                    </a:lnTo>
                    <a:lnTo>
                      <a:pt x="1266" y="0"/>
                    </a:lnTo>
                    <a:lnTo>
                      <a:pt x="1290" y="0"/>
                    </a:lnTo>
                    <a:lnTo>
                      <a:pt x="1290" y="7"/>
                    </a:lnTo>
                    <a:close/>
                    <a:moveTo>
                      <a:pt x="1245" y="7"/>
                    </a:moveTo>
                    <a:lnTo>
                      <a:pt x="1221" y="7"/>
                    </a:lnTo>
                    <a:lnTo>
                      <a:pt x="1221" y="0"/>
                    </a:lnTo>
                    <a:lnTo>
                      <a:pt x="1245" y="0"/>
                    </a:lnTo>
                    <a:lnTo>
                      <a:pt x="1245" y="7"/>
                    </a:lnTo>
                    <a:close/>
                    <a:moveTo>
                      <a:pt x="1200" y="7"/>
                    </a:moveTo>
                    <a:lnTo>
                      <a:pt x="1176" y="7"/>
                    </a:lnTo>
                    <a:lnTo>
                      <a:pt x="1176" y="0"/>
                    </a:lnTo>
                    <a:lnTo>
                      <a:pt x="1200" y="0"/>
                    </a:lnTo>
                    <a:lnTo>
                      <a:pt x="1200" y="7"/>
                    </a:lnTo>
                    <a:close/>
                    <a:moveTo>
                      <a:pt x="1155" y="7"/>
                    </a:moveTo>
                    <a:lnTo>
                      <a:pt x="1131" y="7"/>
                    </a:lnTo>
                    <a:lnTo>
                      <a:pt x="1131" y="0"/>
                    </a:lnTo>
                    <a:lnTo>
                      <a:pt x="1155" y="0"/>
                    </a:lnTo>
                    <a:lnTo>
                      <a:pt x="1155" y="7"/>
                    </a:lnTo>
                    <a:close/>
                    <a:moveTo>
                      <a:pt x="1108" y="7"/>
                    </a:moveTo>
                    <a:lnTo>
                      <a:pt x="1087" y="7"/>
                    </a:lnTo>
                    <a:lnTo>
                      <a:pt x="1087" y="0"/>
                    </a:lnTo>
                    <a:lnTo>
                      <a:pt x="1108" y="0"/>
                    </a:lnTo>
                    <a:lnTo>
                      <a:pt x="1108" y="7"/>
                    </a:lnTo>
                    <a:close/>
                    <a:moveTo>
                      <a:pt x="1063" y="7"/>
                    </a:moveTo>
                    <a:lnTo>
                      <a:pt x="1042" y="7"/>
                    </a:lnTo>
                    <a:lnTo>
                      <a:pt x="1042" y="0"/>
                    </a:lnTo>
                    <a:lnTo>
                      <a:pt x="1063" y="0"/>
                    </a:lnTo>
                    <a:lnTo>
                      <a:pt x="1063" y="7"/>
                    </a:lnTo>
                    <a:close/>
                    <a:moveTo>
                      <a:pt x="1018" y="7"/>
                    </a:moveTo>
                    <a:lnTo>
                      <a:pt x="997" y="7"/>
                    </a:lnTo>
                    <a:lnTo>
                      <a:pt x="997" y="0"/>
                    </a:lnTo>
                    <a:lnTo>
                      <a:pt x="1018" y="0"/>
                    </a:lnTo>
                    <a:lnTo>
                      <a:pt x="1018" y="7"/>
                    </a:lnTo>
                    <a:close/>
                    <a:moveTo>
                      <a:pt x="973" y="7"/>
                    </a:moveTo>
                    <a:lnTo>
                      <a:pt x="949" y="7"/>
                    </a:lnTo>
                    <a:lnTo>
                      <a:pt x="949" y="0"/>
                    </a:lnTo>
                    <a:lnTo>
                      <a:pt x="973" y="0"/>
                    </a:lnTo>
                    <a:lnTo>
                      <a:pt x="973" y="7"/>
                    </a:lnTo>
                    <a:close/>
                    <a:moveTo>
                      <a:pt x="928" y="7"/>
                    </a:moveTo>
                    <a:lnTo>
                      <a:pt x="905" y="7"/>
                    </a:lnTo>
                    <a:lnTo>
                      <a:pt x="905" y="0"/>
                    </a:lnTo>
                    <a:lnTo>
                      <a:pt x="928" y="0"/>
                    </a:lnTo>
                    <a:lnTo>
                      <a:pt x="928" y="7"/>
                    </a:lnTo>
                    <a:close/>
                    <a:moveTo>
                      <a:pt x="883" y="7"/>
                    </a:moveTo>
                    <a:lnTo>
                      <a:pt x="860" y="7"/>
                    </a:lnTo>
                    <a:lnTo>
                      <a:pt x="860" y="0"/>
                    </a:lnTo>
                    <a:lnTo>
                      <a:pt x="883" y="0"/>
                    </a:lnTo>
                    <a:lnTo>
                      <a:pt x="883" y="7"/>
                    </a:lnTo>
                    <a:close/>
                    <a:moveTo>
                      <a:pt x="836" y="7"/>
                    </a:moveTo>
                    <a:lnTo>
                      <a:pt x="815" y="7"/>
                    </a:lnTo>
                    <a:lnTo>
                      <a:pt x="815" y="0"/>
                    </a:lnTo>
                    <a:lnTo>
                      <a:pt x="836" y="0"/>
                    </a:lnTo>
                    <a:lnTo>
                      <a:pt x="836" y="7"/>
                    </a:lnTo>
                    <a:close/>
                    <a:moveTo>
                      <a:pt x="791" y="7"/>
                    </a:moveTo>
                    <a:lnTo>
                      <a:pt x="770" y="7"/>
                    </a:lnTo>
                    <a:lnTo>
                      <a:pt x="770" y="0"/>
                    </a:lnTo>
                    <a:lnTo>
                      <a:pt x="791" y="0"/>
                    </a:lnTo>
                    <a:lnTo>
                      <a:pt x="791" y="7"/>
                    </a:lnTo>
                    <a:close/>
                    <a:moveTo>
                      <a:pt x="746" y="7"/>
                    </a:moveTo>
                    <a:lnTo>
                      <a:pt x="725" y="7"/>
                    </a:lnTo>
                    <a:lnTo>
                      <a:pt x="725" y="0"/>
                    </a:lnTo>
                    <a:lnTo>
                      <a:pt x="746" y="0"/>
                    </a:lnTo>
                    <a:lnTo>
                      <a:pt x="746" y="7"/>
                    </a:lnTo>
                    <a:close/>
                    <a:moveTo>
                      <a:pt x="701" y="7"/>
                    </a:moveTo>
                    <a:lnTo>
                      <a:pt x="678" y="7"/>
                    </a:lnTo>
                    <a:lnTo>
                      <a:pt x="678" y="0"/>
                    </a:lnTo>
                    <a:lnTo>
                      <a:pt x="701" y="0"/>
                    </a:lnTo>
                    <a:lnTo>
                      <a:pt x="701" y="7"/>
                    </a:lnTo>
                    <a:close/>
                    <a:moveTo>
                      <a:pt x="656" y="7"/>
                    </a:moveTo>
                    <a:lnTo>
                      <a:pt x="633" y="7"/>
                    </a:lnTo>
                    <a:lnTo>
                      <a:pt x="633" y="0"/>
                    </a:lnTo>
                    <a:lnTo>
                      <a:pt x="656" y="0"/>
                    </a:lnTo>
                    <a:lnTo>
                      <a:pt x="656" y="7"/>
                    </a:lnTo>
                    <a:close/>
                    <a:moveTo>
                      <a:pt x="612" y="7"/>
                    </a:moveTo>
                    <a:lnTo>
                      <a:pt x="588" y="7"/>
                    </a:lnTo>
                    <a:lnTo>
                      <a:pt x="588" y="0"/>
                    </a:lnTo>
                    <a:lnTo>
                      <a:pt x="612" y="0"/>
                    </a:lnTo>
                    <a:lnTo>
                      <a:pt x="612" y="7"/>
                    </a:lnTo>
                    <a:close/>
                    <a:moveTo>
                      <a:pt x="564" y="7"/>
                    </a:moveTo>
                    <a:lnTo>
                      <a:pt x="543" y="7"/>
                    </a:lnTo>
                    <a:lnTo>
                      <a:pt x="543" y="0"/>
                    </a:lnTo>
                    <a:lnTo>
                      <a:pt x="564" y="0"/>
                    </a:lnTo>
                    <a:lnTo>
                      <a:pt x="564" y="7"/>
                    </a:lnTo>
                    <a:close/>
                    <a:moveTo>
                      <a:pt x="519" y="7"/>
                    </a:moveTo>
                    <a:lnTo>
                      <a:pt x="498" y="7"/>
                    </a:lnTo>
                    <a:lnTo>
                      <a:pt x="498" y="0"/>
                    </a:lnTo>
                    <a:lnTo>
                      <a:pt x="519" y="0"/>
                    </a:lnTo>
                    <a:lnTo>
                      <a:pt x="519" y="7"/>
                    </a:lnTo>
                    <a:close/>
                    <a:moveTo>
                      <a:pt x="475" y="7"/>
                    </a:moveTo>
                    <a:lnTo>
                      <a:pt x="453" y="7"/>
                    </a:lnTo>
                    <a:lnTo>
                      <a:pt x="453" y="0"/>
                    </a:lnTo>
                    <a:lnTo>
                      <a:pt x="475" y="0"/>
                    </a:lnTo>
                    <a:lnTo>
                      <a:pt x="475" y="7"/>
                    </a:lnTo>
                    <a:close/>
                    <a:moveTo>
                      <a:pt x="430" y="7"/>
                    </a:moveTo>
                    <a:lnTo>
                      <a:pt x="406" y="7"/>
                    </a:lnTo>
                    <a:lnTo>
                      <a:pt x="406" y="0"/>
                    </a:lnTo>
                    <a:lnTo>
                      <a:pt x="430" y="0"/>
                    </a:lnTo>
                    <a:lnTo>
                      <a:pt x="430" y="7"/>
                    </a:lnTo>
                    <a:close/>
                    <a:moveTo>
                      <a:pt x="385" y="7"/>
                    </a:moveTo>
                    <a:lnTo>
                      <a:pt x="361" y="7"/>
                    </a:lnTo>
                    <a:lnTo>
                      <a:pt x="361" y="0"/>
                    </a:lnTo>
                    <a:lnTo>
                      <a:pt x="385" y="0"/>
                    </a:lnTo>
                    <a:lnTo>
                      <a:pt x="385" y="7"/>
                    </a:lnTo>
                    <a:close/>
                    <a:moveTo>
                      <a:pt x="340" y="7"/>
                    </a:moveTo>
                    <a:lnTo>
                      <a:pt x="316" y="7"/>
                    </a:lnTo>
                    <a:lnTo>
                      <a:pt x="316" y="0"/>
                    </a:lnTo>
                    <a:lnTo>
                      <a:pt x="340" y="0"/>
                    </a:lnTo>
                    <a:lnTo>
                      <a:pt x="340" y="7"/>
                    </a:lnTo>
                    <a:close/>
                    <a:moveTo>
                      <a:pt x="295" y="7"/>
                    </a:moveTo>
                    <a:lnTo>
                      <a:pt x="271" y="7"/>
                    </a:lnTo>
                    <a:lnTo>
                      <a:pt x="271" y="0"/>
                    </a:lnTo>
                    <a:lnTo>
                      <a:pt x="295" y="0"/>
                    </a:lnTo>
                    <a:lnTo>
                      <a:pt x="295" y="7"/>
                    </a:lnTo>
                    <a:close/>
                    <a:moveTo>
                      <a:pt x="248" y="7"/>
                    </a:moveTo>
                    <a:lnTo>
                      <a:pt x="226" y="7"/>
                    </a:lnTo>
                    <a:lnTo>
                      <a:pt x="226" y="0"/>
                    </a:lnTo>
                    <a:lnTo>
                      <a:pt x="248" y="0"/>
                    </a:lnTo>
                    <a:lnTo>
                      <a:pt x="248" y="7"/>
                    </a:lnTo>
                    <a:close/>
                    <a:moveTo>
                      <a:pt x="203" y="7"/>
                    </a:moveTo>
                    <a:lnTo>
                      <a:pt x="182" y="7"/>
                    </a:lnTo>
                    <a:lnTo>
                      <a:pt x="182" y="0"/>
                    </a:lnTo>
                    <a:lnTo>
                      <a:pt x="203" y="0"/>
                    </a:lnTo>
                    <a:lnTo>
                      <a:pt x="203" y="7"/>
                    </a:lnTo>
                    <a:close/>
                    <a:moveTo>
                      <a:pt x="158" y="7"/>
                    </a:moveTo>
                    <a:lnTo>
                      <a:pt x="134" y="7"/>
                    </a:lnTo>
                    <a:lnTo>
                      <a:pt x="134" y="0"/>
                    </a:lnTo>
                    <a:lnTo>
                      <a:pt x="158" y="0"/>
                    </a:lnTo>
                    <a:lnTo>
                      <a:pt x="158" y="7"/>
                    </a:lnTo>
                    <a:close/>
                    <a:moveTo>
                      <a:pt x="113" y="7"/>
                    </a:moveTo>
                    <a:lnTo>
                      <a:pt x="89" y="7"/>
                    </a:lnTo>
                    <a:lnTo>
                      <a:pt x="89" y="0"/>
                    </a:lnTo>
                    <a:lnTo>
                      <a:pt x="113" y="0"/>
                    </a:lnTo>
                    <a:lnTo>
                      <a:pt x="113" y="7"/>
                    </a:lnTo>
                    <a:close/>
                    <a:moveTo>
                      <a:pt x="68" y="7"/>
                    </a:moveTo>
                    <a:lnTo>
                      <a:pt x="44" y="7"/>
                    </a:lnTo>
                    <a:lnTo>
                      <a:pt x="44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  <a:moveTo>
                      <a:pt x="2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93" name="Rectangle 407"/>
              <p:cNvSpPr>
                <a:spLocks noChangeArrowheads="1"/>
              </p:cNvSpPr>
              <p:nvPr/>
            </p:nvSpPr>
            <p:spPr bwMode="auto">
              <a:xfrm>
                <a:off x="5957771" y="6243873"/>
                <a:ext cx="7661" cy="4470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94" name="Oval 408"/>
              <p:cNvSpPr>
                <a:spLocks noChangeArrowheads="1"/>
              </p:cNvSpPr>
              <p:nvPr/>
            </p:nvSpPr>
            <p:spPr bwMode="auto">
              <a:xfrm>
                <a:off x="4502252" y="6231743"/>
                <a:ext cx="26812" cy="28728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95" name="Rectangle 409"/>
              <p:cNvSpPr>
                <a:spLocks noChangeArrowheads="1"/>
              </p:cNvSpPr>
              <p:nvPr/>
            </p:nvSpPr>
            <p:spPr bwMode="auto">
              <a:xfrm>
                <a:off x="4433945" y="6070231"/>
                <a:ext cx="6384" cy="4470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96" name="Freeform 410"/>
              <p:cNvSpPr>
                <a:spLocks noEditPoints="1"/>
              </p:cNvSpPr>
              <p:nvPr/>
            </p:nvSpPr>
            <p:spPr bwMode="auto">
              <a:xfrm>
                <a:off x="4455650" y="6070231"/>
                <a:ext cx="1488716" cy="4470"/>
              </a:xfrm>
              <a:custGeom>
                <a:avLst/>
                <a:gdLst>
                  <a:gd name="T0" fmla="*/ 2332 w 2332"/>
                  <a:gd name="T1" fmla="*/ 7 h 7"/>
                  <a:gd name="T2" fmla="*/ 2287 w 2332"/>
                  <a:gd name="T3" fmla="*/ 7 h 7"/>
                  <a:gd name="T4" fmla="*/ 2240 w 2332"/>
                  <a:gd name="T5" fmla="*/ 7 h 7"/>
                  <a:gd name="T6" fmla="*/ 2195 w 2332"/>
                  <a:gd name="T7" fmla="*/ 7 h 7"/>
                  <a:gd name="T8" fmla="*/ 2150 w 2332"/>
                  <a:gd name="T9" fmla="*/ 7 h 7"/>
                  <a:gd name="T10" fmla="*/ 2105 w 2332"/>
                  <a:gd name="T11" fmla="*/ 7 h 7"/>
                  <a:gd name="T12" fmla="*/ 2060 w 2332"/>
                  <a:gd name="T13" fmla="*/ 7 h 7"/>
                  <a:gd name="T14" fmla="*/ 2015 w 2332"/>
                  <a:gd name="T15" fmla="*/ 7 h 7"/>
                  <a:gd name="T16" fmla="*/ 1968 w 2332"/>
                  <a:gd name="T17" fmla="*/ 7 h 7"/>
                  <a:gd name="T18" fmla="*/ 1923 w 2332"/>
                  <a:gd name="T19" fmla="*/ 7 h 7"/>
                  <a:gd name="T20" fmla="*/ 1878 w 2332"/>
                  <a:gd name="T21" fmla="*/ 7 h 7"/>
                  <a:gd name="T22" fmla="*/ 1833 w 2332"/>
                  <a:gd name="T23" fmla="*/ 7 h 7"/>
                  <a:gd name="T24" fmla="*/ 1788 w 2332"/>
                  <a:gd name="T25" fmla="*/ 7 h 7"/>
                  <a:gd name="T26" fmla="*/ 1743 w 2332"/>
                  <a:gd name="T27" fmla="*/ 7 h 7"/>
                  <a:gd name="T28" fmla="*/ 1696 w 2332"/>
                  <a:gd name="T29" fmla="*/ 7 h 7"/>
                  <a:gd name="T30" fmla="*/ 1651 w 2332"/>
                  <a:gd name="T31" fmla="*/ 7 h 7"/>
                  <a:gd name="T32" fmla="*/ 1606 w 2332"/>
                  <a:gd name="T33" fmla="*/ 7 h 7"/>
                  <a:gd name="T34" fmla="*/ 1562 w 2332"/>
                  <a:gd name="T35" fmla="*/ 7 h 7"/>
                  <a:gd name="T36" fmla="*/ 1517 w 2332"/>
                  <a:gd name="T37" fmla="*/ 7 h 7"/>
                  <a:gd name="T38" fmla="*/ 1472 w 2332"/>
                  <a:gd name="T39" fmla="*/ 7 h 7"/>
                  <a:gd name="T40" fmla="*/ 1427 w 2332"/>
                  <a:gd name="T41" fmla="*/ 7 h 7"/>
                  <a:gd name="T42" fmla="*/ 1380 w 2332"/>
                  <a:gd name="T43" fmla="*/ 7 h 7"/>
                  <a:gd name="T44" fmla="*/ 1335 w 2332"/>
                  <a:gd name="T45" fmla="*/ 7 h 7"/>
                  <a:gd name="T46" fmla="*/ 1290 w 2332"/>
                  <a:gd name="T47" fmla="*/ 7 h 7"/>
                  <a:gd name="T48" fmla="*/ 1245 w 2332"/>
                  <a:gd name="T49" fmla="*/ 7 h 7"/>
                  <a:gd name="T50" fmla="*/ 1200 w 2332"/>
                  <a:gd name="T51" fmla="*/ 7 h 7"/>
                  <a:gd name="T52" fmla="*/ 1155 w 2332"/>
                  <a:gd name="T53" fmla="*/ 7 h 7"/>
                  <a:gd name="T54" fmla="*/ 1108 w 2332"/>
                  <a:gd name="T55" fmla="*/ 7 h 7"/>
                  <a:gd name="T56" fmla="*/ 1063 w 2332"/>
                  <a:gd name="T57" fmla="*/ 7 h 7"/>
                  <a:gd name="T58" fmla="*/ 1018 w 2332"/>
                  <a:gd name="T59" fmla="*/ 7 h 7"/>
                  <a:gd name="T60" fmla="*/ 973 w 2332"/>
                  <a:gd name="T61" fmla="*/ 7 h 7"/>
                  <a:gd name="T62" fmla="*/ 928 w 2332"/>
                  <a:gd name="T63" fmla="*/ 7 h 7"/>
                  <a:gd name="T64" fmla="*/ 883 w 2332"/>
                  <a:gd name="T65" fmla="*/ 7 h 7"/>
                  <a:gd name="T66" fmla="*/ 836 w 2332"/>
                  <a:gd name="T67" fmla="*/ 7 h 7"/>
                  <a:gd name="T68" fmla="*/ 791 w 2332"/>
                  <a:gd name="T69" fmla="*/ 7 h 7"/>
                  <a:gd name="T70" fmla="*/ 746 w 2332"/>
                  <a:gd name="T71" fmla="*/ 7 h 7"/>
                  <a:gd name="T72" fmla="*/ 701 w 2332"/>
                  <a:gd name="T73" fmla="*/ 7 h 7"/>
                  <a:gd name="T74" fmla="*/ 656 w 2332"/>
                  <a:gd name="T75" fmla="*/ 7 h 7"/>
                  <a:gd name="T76" fmla="*/ 612 w 2332"/>
                  <a:gd name="T77" fmla="*/ 7 h 7"/>
                  <a:gd name="T78" fmla="*/ 564 w 2332"/>
                  <a:gd name="T79" fmla="*/ 7 h 7"/>
                  <a:gd name="T80" fmla="*/ 519 w 2332"/>
                  <a:gd name="T81" fmla="*/ 7 h 7"/>
                  <a:gd name="T82" fmla="*/ 475 w 2332"/>
                  <a:gd name="T83" fmla="*/ 7 h 7"/>
                  <a:gd name="T84" fmla="*/ 430 w 2332"/>
                  <a:gd name="T85" fmla="*/ 7 h 7"/>
                  <a:gd name="T86" fmla="*/ 385 w 2332"/>
                  <a:gd name="T87" fmla="*/ 7 h 7"/>
                  <a:gd name="T88" fmla="*/ 340 w 2332"/>
                  <a:gd name="T89" fmla="*/ 7 h 7"/>
                  <a:gd name="T90" fmla="*/ 295 w 2332"/>
                  <a:gd name="T91" fmla="*/ 7 h 7"/>
                  <a:gd name="T92" fmla="*/ 248 w 2332"/>
                  <a:gd name="T93" fmla="*/ 7 h 7"/>
                  <a:gd name="T94" fmla="*/ 203 w 2332"/>
                  <a:gd name="T95" fmla="*/ 7 h 7"/>
                  <a:gd name="T96" fmla="*/ 158 w 2332"/>
                  <a:gd name="T97" fmla="*/ 7 h 7"/>
                  <a:gd name="T98" fmla="*/ 113 w 2332"/>
                  <a:gd name="T99" fmla="*/ 7 h 7"/>
                  <a:gd name="T100" fmla="*/ 68 w 2332"/>
                  <a:gd name="T101" fmla="*/ 7 h 7"/>
                  <a:gd name="T102" fmla="*/ 23 w 2332"/>
                  <a:gd name="T10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32" h="7">
                    <a:moveTo>
                      <a:pt x="2332" y="7"/>
                    </a:moveTo>
                    <a:lnTo>
                      <a:pt x="2308" y="7"/>
                    </a:lnTo>
                    <a:lnTo>
                      <a:pt x="2308" y="0"/>
                    </a:lnTo>
                    <a:lnTo>
                      <a:pt x="2332" y="0"/>
                    </a:lnTo>
                    <a:lnTo>
                      <a:pt x="2332" y="7"/>
                    </a:lnTo>
                    <a:close/>
                    <a:moveTo>
                      <a:pt x="2287" y="7"/>
                    </a:moveTo>
                    <a:lnTo>
                      <a:pt x="2263" y="7"/>
                    </a:lnTo>
                    <a:lnTo>
                      <a:pt x="2263" y="0"/>
                    </a:lnTo>
                    <a:lnTo>
                      <a:pt x="2287" y="0"/>
                    </a:lnTo>
                    <a:lnTo>
                      <a:pt x="2287" y="7"/>
                    </a:lnTo>
                    <a:close/>
                    <a:moveTo>
                      <a:pt x="2240" y="7"/>
                    </a:moveTo>
                    <a:lnTo>
                      <a:pt x="2218" y="7"/>
                    </a:lnTo>
                    <a:lnTo>
                      <a:pt x="2218" y="0"/>
                    </a:lnTo>
                    <a:lnTo>
                      <a:pt x="2240" y="0"/>
                    </a:lnTo>
                    <a:lnTo>
                      <a:pt x="2240" y="7"/>
                    </a:lnTo>
                    <a:close/>
                    <a:moveTo>
                      <a:pt x="2195" y="7"/>
                    </a:moveTo>
                    <a:lnTo>
                      <a:pt x="2174" y="7"/>
                    </a:lnTo>
                    <a:lnTo>
                      <a:pt x="2174" y="0"/>
                    </a:lnTo>
                    <a:lnTo>
                      <a:pt x="2195" y="0"/>
                    </a:lnTo>
                    <a:lnTo>
                      <a:pt x="2195" y="7"/>
                    </a:lnTo>
                    <a:close/>
                    <a:moveTo>
                      <a:pt x="2150" y="7"/>
                    </a:moveTo>
                    <a:lnTo>
                      <a:pt x="2129" y="7"/>
                    </a:lnTo>
                    <a:lnTo>
                      <a:pt x="2129" y="0"/>
                    </a:lnTo>
                    <a:lnTo>
                      <a:pt x="2150" y="0"/>
                    </a:lnTo>
                    <a:lnTo>
                      <a:pt x="2150" y="7"/>
                    </a:lnTo>
                    <a:close/>
                    <a:moveTo>
                      <a:pt x="2105" y="7"/>
                    </a:moveTo>
                    <a:lnTo>
                      <a:pt x="2081" y="7"/>
                    </a:lnTo>
                    <a:lnTo>
                      <a:pt x="2081" y="0"/>
                    </a:lnTo>
                    <a:lnTo>
                      <a:pt x="2105" y="0"/>
                    </a:lnTo>
                    <a:lnTo>
                      <a:pt x="2105" y="7"/>
                    </a:lnTo>
                    <a:close/>
                    <a:moveTo>
                      <a:pt x="2060" y="7"/>
                    </a:moveTo>
                    <a:lnTo>
                      <a:pt x="2036" y="7"/>
                    </a:lnTo>
                    <a:lnTo>
                      <a:pt x="2036" y="0"/>
                    </a:lnTo>
                    <a:lnTo>
                      <a:pt x="2060" y="0"/>
                    </a:lnTo>
                    <a:lnTo>
                      <a:pt x="2060" y="7"/>
                    </a:lnTo>
                    <a:close/>
                    <a:moveTo>
                      <a:pt x="2015" y="7"/>
                    </a:moveTo>
                    <a:lnTo>
                      <a:pt x="1992" y="7"/>
                    </a:lnTo>
                    <a:lnTo>
                      <a:pt x="1992" y="0"/>
                    </a:lnTo>
                    <a:lnTo>
                      <a:pt x="2015" y="0"/>
                    </a:lnTo>
                    <a:lnTo>
                      <a:pt x="2015" y="7"/>
                    </a:lnTo>
                    <a:close/>
                    <a:moveTo>
                      <a:pt x="1968" y="7"/>
                    </a:moveTo>
                    <a:lnTo>
                      <a:pt x="1947" y="7"/>
                    </a:lnTo>
                    <a:lnTo>
                      <a:pt x="1947" y="0"/>
                    </a:lnTo>
                    <a:lnTo>
                      <a:pt x="1968" y="0"/>
                    </a:lnTo>
                    <a:lnTo>
                      <a:pt x="1968" y="7"/>
                    </a:lnTo>
                    <a:close/>
                    <a:moveTo>
                      <a:pt x="1923" y="7"/>
                    </a:moveTo>
                    <a:lnTo>
                      <a:pt x="1902" y="7"/>
                    </a:lnTo>
                    <a:lnTo>
                      <a:pt x="1902" y="0"/>
                    </a:lnTo>
                    <a:lnTo>
                      <a:pt x="1923" y="0"/>
                    </a:lnTo>
                    <a:lnTo>
                      <a:pt x="1923" y="7"/>
                    </a:lnTo>
                    <a:close/>
                    <a:moveTo>
                      <a:pt x="1878" y="7"/>
                    </a:moveTo>
                    <a:lnTo>
                      <a:pt x="1857" y="7"/>
                    </a:lnTo>
                    <a:lnTo>
                      <a:pt x="1857" y="0"/>
                    </a:lnTo>
                    <a:lnTo>
                      <a:pt x="1878" y="0"/>
                    </a:lnTo>
                    <a:lnTo>
                      <a:pt x="1878" y="7"/>
                    </a:lnTo>
                    <a:close/>
                    <a:moveTo>
                      <a:pt x="1833" y="7"/>
                    </a:moveTo>
                    <a:lnTo>
                      <a:pt x="1810" y="7"/>
                    </a:lnTo>
                    <a:lnTo>
                      <a:pt x="1810" y="0"/>
                    </a:lnTo>
                    <a:lnTo>
                      <a:pt x="1833" y="0"/>
                    </a:lnTo>
                    <a:lnTo>
                      <a:pt x="1833" y="7"/>
                    </a:lnTo>
                    <a:close/>
                    <a:moveTo>
                      <a:pt x="1788" y="7"/>
                    </a:moveTo>
                    <a:lnTo>
                      <a:pt x="1765" y="7"/>
                    </a:lnTo>
                    <a:lnTo>
                      <a:pt x="1765" y="0"/>
                    </a:lnTo>
                    <a:lnTo>
                      <a:pt x="1788" y="0"/>
                    </a:lnTo>
                    <a:lnTo>
                      <a:pt x="1788" y="7"/>
                    </a:lnTo>
                    <a:close/>
                    <a:moveTo>
                      <a:pt x="1743" y="7"/>
                    </a:moveTo>
                    <a:lnTo>
                      <a:pt x="1720" y="7"/>
                    </a:lnTo>
                    <a:lnTo>
                      <a:pt x="1720" y="0"/>
                    </a:lnTo>
                    <a:lnTo>
                      <a:pt x="1743" y="0"/>
                    </a:lnTo>
                    <a:lnTo>
                      <a:pt x="1743" y="7"/>
                    </a:lnTo>
                    <a:close/>
                    <a:moveTo>
                      <a:pt x="1696" y="7"/>
                    </a:moveTo>
                    <a:lnTo>
                      <a:pt x="1675" y="7"/>
                    </a:lnTo>
                    <a:lnTo>
                      <a:pt x="1675" y="0"/>
                    </a:lnTo>
                    <a:lnTo>
                      <a:pt x="1696" y="0"/>
                    </a:lnTo>
                    <a:lnTo>
                      <a:pt x="1696" y="7"/>
                    </a:lnTo>
                    <a:close/>
                    <a:moveTo>
                      <a:pt x="1651" y="7"/>
                    </a:moveTo>
                    <a:lnTo>
                      <a:pt x="1630" y="7"/>
                    </a:lnTo>
                    <a:lnTo>
                      <a:pt x="1630" y="0"/>
                    </a:lnTo>
                    <a:lnTo>
                      <a:pt x="1651" y="0"/>
                    </a:lnTo>
                    <a:lnTo>
                      <a:pt x="1651" y="7"/>
                    </a:lnTo>
                    <a:close/>
                    <a:moveTo>
                      <a:pt x="1606" y="7"/>
                    </a:moveTo>
                    <a:lnTo>
                      <a:pt x="1585" y="7"/>
                    </a:lnTo>
                    <a:lnTo>
                      <a:pt x="1585" y="0"/>
                    </a:lnTo>
                    <a:lnTo>
                      <a:pt x="1606" y="0"/>
                    </a:lnTo>
                    <a:lnTo>
                      <a:pt x="1606" y="7"/>
                    </a:lnTo>
                    <a:close/>
                    <a:moveTo>
                      <a:pt x="1562" y="7"/>
                    </a:moveTo>
                    <a:lnTo>
                      <a:pt x="1538" y="7"/>
                    </a:lnTo>
                    <a:lnTo>
                      <a:pt x="1538" y="0"/>
                    </a:lnTo>
                    <a:lnTo>
                      <a:pt x="1562" y="0"/>
                    </a:lnTo>
                    <a:lnTo>
                      <a:pt x="1562" y="7"/>
                    </a:lnTo>
                    <a:close/>
                    <a:moveTo>
                      <a:pt x="1517" y="7"/>
                    </a:moveTo>
                    <a:lnTo>
                      <a:pt x="1493" y="7"/>
                    </a:lnTo>
                    <a:lnTo>
                      <a:pt x="1493" y="0"/>
                    </a:lnTo>
                    <a:lnTo>
                      <a:pt x="1517" y="0"/>
                    </a:lnTo>
                    <a:lnTo>
                      <a:pt x="1517" y="7"/>
                    </a:lnTo>
                    <a:close/>
                    <a:moveTo>
                      <a:pt x="1472" y="7"/>
                    </a:moveTo>
                    <a:lnTo>
                      <a:pt x="1448" y="7"/>
                    </a:lnTo>
                    <a:lnTo>
                      <a:pt x="1448" y="0"/>
                    </a:lnTo>
                    <a:lnTo>
                      <a:pt x="1472" y="0"/>
                    </a:lnTo>
                    <a:lnTo>
                      <a:pt x="1472" y="7"/>
                    </a:lnTo>
                    <a:close/>
                    <a:moveTo>
                      <a:pt x="1427" y="7"/>
                    </a:moveTo>
                    <a:lnTo>
                      <a:pt x="1403" y="7"/>
                    </a:lnTo>
                    <a:lnTo>
                      <a:pt x="1403" y="0"/>
                    </a:lnTo>
                    <a:lnTo>
                      <a:pt x="1427" y="0"/>
                    </a:lnTo>
                    <a:lnTo>
                      <a:pt x="1427" y="7"/>
                    </a:lnTo>
                    <a:close/>
                    <a:moveTo>
                      <a:pt x="1380" y="7"/>
                    </a:moveTo>
                    <a:lnTo>
                      <a:pt x="1358" y="7"/>
                    </a:lnTo>
                    <a:lnTo>
                      <a:pt x="1358" y="0"/>
                    </a:lnTo>
                    <a:lnTo>
                      <a:pt x="1380" y="0"/>
                    </a:lnTo>
                    <a:lnTo>
                      <a:pt x="1380" y="7"/>
                    </a:lnTo>
                    <a:close/>
                    <a:moveTo>
                      <a:pt x="1335" y="7"/>
                    </a:moveTo>
                    <a:lnTo>
                      <a:pt x="1313" y="7"/>
                    </a:lnTo>
                    <a:lnTo>
                      <a:pt x="1313" y="0"/>
                    </a:lnTo>
                    <a:lnTo>
                      <a:pt x="1335" y="0"/>
                    </a:lnTo>
                    <a:lnTo>
                      <a:pt x="1335" y="7"/>
                    </a:lnTo>
                    <a:close/>
                    <a:moveTo>
                      <a:pt x="1290" y="7"/>
                    </a:moveTo>
                    <a:lnTo>
                      <a:pt x="1266" y="7"/>
                    </a:lnTo>
                    <a:lnTo>
                      <a:pt x="1266" y="0"/>
                    </a:lnTo>
                    <a:lnTo>
                      <a:pt x="1290" y="0"/>
                    </a:lnTo>
                    <a:lnTo>
                      <a:pt x="1290" y="7"/>
                    </a:lnTo>
                    <a:close/>
                    <a:moveTo>
                      <a:pt x="1245" y="7"/>
                    </a:moveTo>
                    <a:lnTo>
                      <a:pt x="1221" y="7"/>
                    </a:lnTo>
                    <a:lnTo>
                      <a:pt x="1221" y="0"/>
                    </a:lnTo>
                    <a:lnTo>
                      <a:pt x="1245" y="0"/>
                    </a:lnTo>
                    <a:lnTo>
                      <a:pt x="1245" y="7"/>
                    </a:lnTo>
                    <a:close/>
                    <a:moveTo>
                      <a:pt x="1200" y="7"/>
                    </a:moveTo>
                    <a:lnTo>
                      <a:pt x="1176" y="7"/>
                    </a:lnTo>
                    <a:lnTo>
                      <a:pt x="1176" y="0"/>
                    </a:lnTo>
                    <a:lnTo>
                      <a:pt x="1200" y="0"/>
                    </a:lnTo>
                    <a:lnTo>
                      <a:pt x="1200" y="7"/>
                    </a:lnTo>
                    <a:close/>
                    <a:moveTo>
                      <a:pt x="1155" y="7"/>
                    </a:moveTo>
                    <a:lnTo>
                      <a:pt x="1131" y="7"/>
                    </a:lnTo>
                    <a:lnTo>
                      <a:pt x="1131" y="0"/>
                    </a:lnTo>
                    <a:lnTo>
                      <a:pt x="1155" y="0"/>
                    </a:lnTo>
                    <a:lnTo>
                      <a:pt x="1155" y="7"/>
                    </a:lnTo>
                    <a:close/>
                    <a:moveTo>
                      <a:pt x="1108" y="7"/>
                    </a:moveTo>
                    <a:lnTo>
                      <a:pt x="1087" y="7"/>
                    </a:lnTo>
                    <a:lnTo>
                      <a:pt x="1087" y="0"/>
                    </a:lnTo>
                    <a:lnTo>
                      <a:pt x="1108" y="0"/>
                    </a:lnTo>
                    <a:lnTo>
                      <a:pt x="1108" y="7"/>
                    </a:lnTo>
                    <a:close/>
                    <a:moveTo>
                      <a:pt x="1063" y="7"/>
                    </a:moveTo>
                    <a:lnTo>
                      <a:pt x="1042" y="7"/>
                    </a:lnTo>
                    <a:lnTo>
                      <a:pt x="1042" y="0"/>
                    </a:lnTo>
                    <a:lnTo>
                      <a:pt x="1063" y="0"/>
                    </a:lnTo>
                    <a:lnTo>
                      <a:pt x="1063" y="7"/>
                    </a:lnTo>
                    <a:close/>
                    <a:moveTo>
                      <a:pt x="1018" y="7"/>
                    </a:moveTo>
                    <a:lnTo>
                      <a:pt x="997" y="7"/>
                    </a:lnTo>
                    <a:lnTo>
                      <a:pt x="997" y="0"/>
                    </a:lnTo>
                    <a:lnTo>
                      <a:pt x="1018" y="0"/>
                    </a:lnTo>
                    <a:lnTo>
                      <a:pt x="1018" y="7"/>
                    </a:lnTo>
                    <a:close/>
                    <a:moveTo>
                      <a:pt x="973" y="7"/>
                    </a:moveTo>
                    <a:lnTo>
                      <a:pt x="949" y="7"/>
                    </a:lnTo>
                    <a:lnTo>
                      <a:pt x="949" y="0"/>
                    </a:lnTo>
                    <a:lnTo>
                      <a:pt x="973" y="0"/>
                    </a:lnTo>
                    <a:lnTo>
                      <a:pt x="973" y="7"/>
                    </a:lnTo>
                    <a:close/>
                    <a:moveTo>
                      <a:pt x="928" y="7"/>
                    </a:moveTo>
                    <a:lnTo>
                      <a:pt x="905" y="7"/>
                    </a:lnTo>
                    <a:lnTo>
                      <a:pt x="905" y="0"/>
                    </a:lnTo>
                    <a:lnTo>
                      <a:pt x="928" y="0"/>
                    </a:lnTo>
                    <a:lnTo>
                      <a:pt x="928" y="7"/>
                    </a:lnTo>
                    <a:close/>
                    <a:moveTo>
                      <a:pt x="883" y="7"/>
                    </a:moveTo>
                    <a:lnTo>
                      <a:pt x="860" y="7"/>
                    </a:lnTo>
                    <a:lnTo>
                      <a:pt x="860" y="0"/>
                    </a:lnTo>
                    <a:lnTo>
                      <a:pt x="883" y="0"/>
                    </a:lnTo>
                    <a:lnTo>
                      <a:pt x="883" y="7"/>
                    </a:lnTo>
                    <a:close/>
                    <a:moveTo>
                      <a:pt x="836" y="7"/>
                    </a:moveTo>
                    <a:lnTo>
                      <a:pt x="815" y="7"/>
                    </a:lnTo>
                    <a:lnTo>
                      <a:pt x="815" y="0"/>
                    </a:lnTo>
                    <a:lnTo>
                      <a:pt x="836" y="0"/>
                    </a:lnTo>
                    <a:lnTo>
                      <a:pt x="836" y="7"/>
                    </a:lnTo>
                    <a:close/>
                    <a:moveTo>
                      <a:pt x="791" y="7"/>
                    </a:moveTo>
                    <a:lnTo>
                      <a:pt x="770" y="7"/>
                    </a:lnTo>
                    <a:lnTo>
                      <a:pt x="770" y="0"/>
                    </a:lnTo>
                    <a:lnTo>
                      <a:pt x="791" y="0"/>
                    </a:lnTo>
                    <a:lnTo>
                      <a:pt x="791" y="7"/>
                    </a:lnTo>
                    <a:close/>
                    <a:moveTo>
                      <a:pt x="746" y="7"/>
                    </a:moveTo>
                    <a:lnTo>
                      <a:pt x="725" y="7"/>
                    </a:lnTo>
                    <a:lnTo>
                      <a:pt x="725" y="0"/>
                    </a:lnTo>
                    <a:lnTo>
                      <a:pt x="746" y="0"/>
                    </a:lnTo>
                    <a:lnTo>
                      <a:pt x="746" y="7"/>
                    </a:lnTo>
                    <a:close/>
                    <a:moveTo>
                      <a:pt x="701" y="7"/>
                    </a:moveTo>
                    <a:lnTo>
                      <a:pt x="678" y="7"/>
                    </a:lnTo>
                    <a:lnTo>
                      <a:pt x="678" y="0"/>
                    </a:lnTo>
                    <a:lnTo>
                      <a:pt x="701" y="0"/>
                    </a:lnTo>
                    <a:lnTo>
                      <a:pt x="701" y="7"/>
                    </a:lnTo>
                    <a:close/>
                    <a:moveTo>
                      <a:pt x="656" y="7"/>
                    </a:moveTo>
                    <a:lnTo>
                      <a:pt x="633" y="7"/>
                    </a:lnTo>
                    <a:lnTo>
                      <a:pt x="633" y="0"/>
                    </a:lnTo>
                    <a:lnTo>
                      <a:pt x="656" y="0"/>
                    </a:lnTo>
                    <a:lnTo>
                      <a:pt x="656" y="7"/>
                    </a:lnTo>
                    <a:close/>
                    <a:moveTo>
                      <a:pt x="612" y="7"/>
                    </a:moveTo>
                    <a:lnTo>
                      <a:pt x="588" y="7"/>
                    </a:lnTo>
                    <a:lnTo>
                      <a:pt x="588" y="0"/>
                    </a:lnTo>
                    <a:lnTo>
                      <a:pt x="612" y="0"/>
                    </a:lnTo>
                    <a:lnTo>
                      <a:pt x="612" y="7"/>
                    </a:lnTo>
                    <a:close/>
                    <a:moveTo>
                      <a:pt x="564" y="7"/>
                    </a:moveTo>
                    <a:lnTo>
                      <a:pt x="543" y="7"/>
                    </a:lnTo>
                    <a:lnTo>
                      <a:pt x="543" y="0"/>
                    </a:lnTo>
                    <a:lnTo>
                      <a:pt x="564" y="0"/>
                    </a:lnTo>
                    <a:lnTo>
                      <a:pt x="564" y="7"/>
                    </a:lnTo>
                    <a:close/>
                    <a:moveTo>
                      <a:pt x="519" y="7"/>
                    </a:moveTo>
                    <a:lnTo>
                      <a:pt x="498" y="7"/>
                    </a:lnTo>
                    <a:lnTo>
                      <a:pt x="498" y="0"/>
                    </a:lnTo>
                    <a:lnTo>
                      <a:pt x="519" y="0"/>
                    </a:lnTo>
                    <a:lnTo>
                      <a:pt x="519" y="7"/>
                    </a:lnTo>
                    <a:close/>
                    <a:moveTo>
                      <a:pt x="475" y="7"/>
                    </a:moveTo>
                    <a:lnTo>
                      <a:pt x="453" y="7"/>
                    </a:lnTo>
                    <a:lnTo>
                      <a:pt x="453" y="0"/>
                    </a:lnTo>
                    <a:lnTo>
                      <a:pt x="475" y="0"/>
                    </a:lnTo>
                    <a:lnTo>
                      <a:pt x="475" y="7"/>
                    </a:lnTo>
                    <a:close/>
                    <a:moveTo>
                      <a:pt x="430" y="7"/>
                    </a:moveTo>
                    <a:lnTo>
                      <a:pt x="406" y="7"/>
                    </a:lnTo>
                    <a:lnTo>
                      <a:pt x="406" y="0"/>
                    </a:lnTo>
                    <a:lnTo>
                      <a:pt x="430" y="0"/>
                    </a:lnTo>
                    <a:lnTo>
                      <a:pt x="430" y="7"/>
                    </a:lnTo>
                    <a:close/>
                    <a:moveTo>
                      <a:pt x="385" y="7"/>
                    </a:moveTo>
                    <a:lnTo>
                      <a:pt x="361" y="7"/>
                    </a:lnTo>
                    <a:lnTo>
                      <a:pt x="361" y="0"/>
                    </a:lnTo>
                    <a:lnTo>
                      <a:pt x="385" y="0"/>
                    </a:lnTo>
                    <a:lnTo>
                      <a:pt x="385" y="7"/>
                    </a:lnTo>
                    <a:close/>
                    <a:moveTo>
                      <a:pt x="340" y="7"/>
                    </a:moveTo>
                    <a:lnTo>
                      <a:pt x="316" y="7"/>
                    </a:lnTo>
                    <a:lnTo>
                      <a:pt x="316" y="0"/>
                    </a:lnTo>
                    <a:lnTo>
                      <a:pt x="340" y="0"/>
                    </a:lnTo>
                    <a:lnTo>
                      <a:pt x="340" y="7"/>
                    </a:lnTo>
                    <a:close/>
                    <a:moveTo>
                      <a:pt x="295" y="7"/>
                    </a:moveTo>
                    <a:lnTo>
                      <a:pt x="271" y="7"/>
                    </a:lnTo>
                    <a:lnTo>
                      <a:pt x="271" y="0"/>
                    </a:lnTo>
                    <a:lnTo>
                      <a:pt x="295" y="0"/>
                    </a:lnTo>
                    <a:lnTo>
                      <a:pt x="295" y="7"/>
                    </a:lnTo>
                    <a:close/>
                    <a:moveTo>
                      <a:pt x="248" y="7"/>
                    </a:moveTo>
                    <a:lnTo>
                      <a:pt x="226" y="7"/>
                    </a:lnTo>
                    <a:lnTo>
                      <a:pt x="226" y="0"/>
                    </a:lnTo>
                    <a:lnTo>
                      <a:pt x="248" y="0"/>
                    </a:lnTo>
                    <a:lnTo>
                      <a:pt x="248" y="7"/>
                    </a:lnTo>
                    <a:close/>
                    <a:moveTo>
                      <a:pt x="203" y="7"/>
                    </a:moveTo>
                    <a:lnTo>
                      <a:pt x="182" y="7"/>
                    </a:lnTo>
                    <a:lnTo>
                      <a:pt x="182" y="0"/>
                    </a:lnTo>
                    <a:lnTo>
                      <a:pt x="203" y="0"/>
                    </a:lnTo>
                    <a:lnTo>
                      <a:pt x="203" y="7"/>
                    </a:lnTo>
                    <a:close/>
                    <a:moveTo>
                      <a:pt x="158" y="7"/>
                    </a:moveTo>
                    <a:lnTo>
                      <a:pt x="134" y="7"/>
                    </a:lnTo>
                    <a:lnTo>
                      <a:pt x="134" y="0"/>
                    </a:lnTo>
                    <a:lnTo>
                      <a:pt x="158" y="0"/>
                    </a:lnTo>
                    <a:lnTo>
                      <a:pt x="158" y="7"/>
                    </a:lnTo>
                    <a:close/>
                    <a:moveTo>
                      <a:pt x="113" y="7"/>
                    </a:moveTo>
                    <a:lnTo>
                      <a:pt x="89" y="7"/>
                    </a:lnTo>
                    <a:lnTo>
                      <a:pt x="89" y="0"/>
                    </a:lnTo>
                    <a:lnTo>
                      <a:pt x="113" y="0"/>
                    </a:lnTo>
                    <a:lnTo>
                      <a:pt x="113" y="7"/>
                    </a:lnTo>
                    <a:close/>
                    <a:moveTo>
                      <a:pt x="68" y="7"/>
                    </a:moveTo>
                    <a:lnTo>
                      <a:pt x="44" y="7"/>
                    </a:lnTo>
                    <a:lnTo>
                      <a:pt x="44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  <a:moveTo>
                      <a:pt x="2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97" name="Rectangle 411"/>
              <p:cNvSpPr>
                <a:spLocks noChangeArrowheads="1"/>
              </p:cNvSpPr>
              <p:nvPr/>
            </p:nvSpPr>
            <p:spPr bwMode="auto">
              <a:xfrm>
                <a:off x="5957771" y="6070231"/>
                <a:ext cx="7661" cy="4470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98" name="Oval 412"/>
              <p:cNvSpPr>
                <a:spLocks noChangeArrowheads="1"/>
              </p:cNvSpPr>
              <p:nvPr/>
            </p:nvSpPr>
            <p:spPr bwMode="auto">
              <a:xfrm>
                <a:off x="4502252" y="6060017"/>
                <a:ext cx="26812" cy="26812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199" name="Rectangle 413"/>
              <p:cNvSpPr>
                <a:spLocks noChangeArrowheads="1"/>
              </p:cNvSpPr>
              <p:nvPr/>
            </p:nvSpPr>
            <p:spPr bwMode="auto">
              <a:xfrm>
                <a:off x="4433945" y="5897229"/>
                <a:ext cx="6384" cy="4470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00" name="Freeform 414"/>
              <p:cNvSpPr>
                <a:spLocks noEditPoints="1"/>
              </p:cNvSpPr>
              <p:nvPr/>
            </p:nvSpPr>
            <p:spPr bwMode="auto">
              <a:xfrm>
                <a:off x="4455650" y="5897229"/>
                <a:ext cx="1488716" cy="4470"/>
              </a:xfrm>
              <a:custGeom>
                <a:avLst/>
                <a:gdLst>
                  <a:gd name="T0" fmla="*/ 2332 w 2332"/>
                  <a:gd name="T1" fmla="*/ 7 h 7"/>
                  <a:gd name="T2" fmla="*/ 2287 w 2332"/>
                  <a:gd name="T3" fmla="*/ 7 h 7"/>
                  <a:gd name="T4" fmla="*/ 2240 w 2332"/>
                  <a:gd name="T5" fmla="*/ 7 h 7"/>
                  <a:gd name="T6" fmla="*/ 2195 w 2332"/>
                  <a:gd name="T7" fmla="*/ 7 h 7"/>
                  <a:gd name="T8" fmla="*/ 2150 w 2332"/>
                  <a:gd name="T9" fmla="*/ 7 h 7"/>
                  <a:gd name="T10" fmla="*/ 2105 w 2332"/>
                  <a:gd name="T11" fmla="*/ 7 h 7"/>
                  <a:gd name="T12" fmla="*/ 2060 w 2332"/>
                  <a:gd name="T13" fmla="*/ 7 h 7"/>
                  <a:gd name="T14" fmla="*/ 2015 w 2332"/>
                  <a:gd name="T15" fmla="*/ 7 h 7"/>
                  <a:gd name="T16" fmla="*/ 1968 w 2332"/>
                  <a:gd name="T17" fmla="*/ 7 h 7"/>
                  <a:gd name="T18" fmla="*/ 1923 w 2332"/>
                  <a:gd name="T19" fmla="*/ 7 h 7"/>
                  <a:gd name="T20" fmla="*/ 1878 w 2332"/>
                  <a:gd name="T21" fmla="*/ 7 h 7"/>
                  <a:gd name="T22" fmla="*/ 1833 w 2332"/>
                  <a:gd name="T23" fmla="*/ 7 h 7"/>
                  <a:gd name="T24" fmla="*/ 1788 w 2332"/>
                  <a:gd name="T25" fmla="*/ 7 h 7"/>
                  <a:gd name="T26" fmla="*/ 1743 w 2332"/>
                  <a:gd name="T27" fmla="*/ 7 h 7"/>
                  <a:gd name="T28" fmla="*/ 1696 w 2332"/>
                  <a:gd name="T29" fmla="*/ 7 h 7"/>
                  <a:gd name="T30" fmla="*/ 1651 w 2332"/>
                  <a:gd name="T31" fmla="*/ 7 h 7"/>
                  <a:gd name="T32" fmla="*/ 1606 w 2332"/>
                  <a:gd name="T33" fmla="*/ 7 h 7"/>
                  <a:gd name="T34" fmla="*/ 1562 w 2332"/>
                  <a:gd name="T35" fmla="*/ 7 h 7"/>
                  <a:gd name="T36" fmla="*/ 1517 w 2332"/>
                  <a:gd name="T37" fmla="*/ 7 h 7"/>
                  <a:gd name="T38" fmla="*/ 1472 w 2332"/>
                  <a:gd name="T39" fmla="*/ 7 h 7"/>
                  <a:gd name="T40" fmla="*/ 1427 w 2332"/>
                  <a:gd name="T41" fmla="*/ 7 h 7"/>
                  <a:gd name="T42" fmla="*/ 1380 w 2332"/>
                  <a:gd name="T43" fmla="*/ 7 h 7"/>
                  <a:gd name="T44" fmla="*/ 1335 w 2332"/>
                  <a:gd name="T45" fmla="*/ 7 h 7"/>
                  <a:gd name="T46" fmla="*/ 1290 w 2332"/>
                  <a:gd name="T47" fmla="*/ 7 h 7"/>
                  <a:gd name="T48" fmla="*/ 1245 w 2332"/>
                  <a:gd name="T49" fmla="*/ 7 h 7"/>
                  <a:gd name="T50" fmla="*/ 1200 w 2332"/>
                  <a:gd name="T51" fmla="*/ 7 h 7"/>
                  <a:gd name="T52" fmla="*/ 1155 w 2332"/>
                  <a:gd name="T53" fmla="*/ 7 h 7"/>
                  <a:gd name="T54" fmla="*/ 1108 w 2332"/>
                  <a:gd name="T55" fmla="*/ 7 h 7"/>
                  <a:gd name="T56" fmla="*/ 1063 w 2332"/>
                  <a:gd name="T57" fmla="*/ 7 h 7"/>
                  <a:gd name="T58" fmla="*/ 1018 w 2332"/>
                  <a:gd name="T59" fmla="*/ 7 h 7"/>
                  <a:gd name="T60" fmla="*/ 973 w 2332"/>
                  <a:gd name="T61" fmla="*/ 7 h 7"/>
                  <a:gd name="T62" fmla="*/ 928 w 2332"/>
                  <a:gd name="T63" fmla="*/ 7 h 7"/>
                  <a:gd name="T64" fmla="*/ 883 w 2332"/>
                  <a:gd name="T65" fmla="*/ 7 h 7"/>
                  <a:gd name="T66" fmla="*/ 836 w 2332"/>
                  <a:gd name="T67" fmla="*/ 7 h 7"/>
                  <a:gd name="T68" fmla="*/ 791 w 2332"/>
                  <a:gd name="T69" fmla="*/ 7 h 7"/>
                  <a:gd name="T70" fmla="*/ 746 w 2332"/>
                  <a:gd name="T71" fmla="*/ 7 h 7"/>
                  <a:gd name="T72" fmla="*/ 701 w 2332"/>
                  <a:gd name="T73" fmla="*/ 7 h 7"/>
                  <a:gd name="T74" fmla="*/ 656 w 2332"/>
                  <a:gd name="T75" fmla="*/ 7 h 7"/>
                  <a:gd name="T76" fmla="*/ 612 w 2332"/>
                  <a:gd name="T77" fmla="*/ 7 h 7"/>
                  <a:gd name="T78" fmla="*/ 564 w 2332"/>
                  <a:gd name="T79" fmla="*/ 7 h 7"/>
                  <a:gd name="T80" fmla="*/ 519 w 2332"/>
                  <a:gd name="T81" fmla="*/ 7 h 7"/>
                  <a:gd name="T82" fmla="*/ 475 w 2332"/>
                  <a:gd name="T83" fmla="*/ 7 h 7"/>
                  <a:gd name="T84" fmla="*/ 430 w 2332"/>
                  <a:gd name="T85" fmla="*/ 7 h 7"/>
                  <a:gd name="T86" fmla="*/ 385 w 2332"/>
                  <a:gd name="T87" fmla="*/ 7 h 7"/>
                  <a:gd name="T88" fmla="*/ 340 w 2332"/>
                  <a:gd name="T89" fmla="*/ 7 h 7"/>
                  <a:gd name="T90" fmla="*/ 295 w 2332"/>
                  <a:gd name="T91" fmla="*/ 7 h 7"/>
                  <a:gd name="T92" fmla="*/ 248 w 2332"/>
                  <a:gd name="T93" fmla="*/ 7 h 7"/>
                  <a:gd name="T94" fmla="*/ 203 w 2332"/>
                  <a:gd name="T95" fmla="*/ 7 h 7"/>
                  <a:gd name="T96" fmla="*/ 158 w 2332"/>
                  <a:gd name="T97" fmla="*/ 7 h 7"/>
                  <a:gd name="T98" fmla="*/ 113 w 2332"/>
                  <a:gd name="T99" fmla="*/ 7 h 7"/>
                  <a:gd name="T100" fmla="*/ 68 w 2332"/>
                  <a:gd name="T101" fmla="*/ 7 h 7"/>
                  <a:gd name="T102" fmla="*/ 23 w 2332"/>
                  <a:gd name="T10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32" h="7">
                    <a:moveTo>
                      <a:pt x="2332" y="7"/>
                    </a:moveTo>
                    <a:lnTo>
                      <a:pt x="2308" y="7"/>
                    </a:lnTo>
                    <a:lnTo>
                      <a:pt x="2308" y="0"/>
                    </a:lnTo>
                    <a:lnTo>
                      <a:pt x="2332" y="0"/>
                    </a:lnTo>
                    <a:lnTo>
                      <a:pt x="2332" y="7"/>
                    </a:lnTo>
                    <a:close/>
                    <a:moveTo>
                      <a:pt x="2287" y="7"/>
                    </a:moveTo>
                    <a:lnTo>
                      <a:pt x="2263" y="7"/>
                    </a:lnTo>
                    <a:lnTo>
                      <a:pt x="2263" y="0"/>
                    </a:lnTo>
                    <a:lnTo>
                      <a:pt x="2287" y="0"/>
                    </a:lnTo>
                    <a:lnTo>
                      <a:pt x="2287" y="7"/>
                    </a:lnTo>
                    <a:close/>
                    <a:moveTo>
                      <a:pt x="2240" y="7"/>
                    </a:moveTo>
                    <a:lnTo>
                      <a:pt x="2218" y="7"/>
                    </a:lnTo>
                    <a:lnTo>
                      <a:pt x="2218" y="0"/>
                    </a:lnTo>
                    <a:lnTo>
                      <a:pt x="2240" y="0"/>
                    </a:lnTo>
                    <a:lnTo>
                      <a:pt x="2240" y="7"/>
                    </a:lnTo>
                    <a:close/>
                    <a:moveTo>
                      <a:pt x="2195" y="7"/>
                    </a:moveTo>
                    <a:lnTo>
                      <a:pt x="2174" y="7"/>
                    </a:lnTo>
                    <a:lnTo>
                      <a:pt x="2174" y="0"/>
                    </a:lnTo>
                    <a:lnTo>
                      <a:pt x="2195" y="0"/>
                    </a:lnTo>
                    <a:lnTo>
                      <a:pt x="2195" y="7"/>
                    </a:lnTo>
                    <a:close/>
                    <a:moveTo>
                      <a:pt x="2150" y="7"/>
                    </a:moveTo>
                    <a:lnTo>
                      <a:pt x="2129" y="7"/>
                    </a:lnTo>
                    <a:lnTo>
                      <a:pt x="2129" y="0"/>
                    </a:lnTo>
                    <a:lnTo>
                      <a:pt x="2150" y="0"/>
                    </a:lnTo>
                    <a:lnTo>
                      <a:pt x="2150" y="7"/>
                    </a:lnTo>
                    <a:close/>
                    <a:moveTo>
                      <a:pt x="2105" y="7"/>
                    </a:moveTo>
                    <a:lnTo>
                      <a:pt x="2081" y="7"/>
                    </a:lnTo>
                    <a:lnTo>
                      <a:pt x="2081" y="0"/>
                    </a:lnTo>
                    <a:lnTo>
                      <a:pt x="2105" y="0"/>
                    </a:lnTo>
                    <a:lnTo>
                      <a:pt x="2105" y="7"/>
                    </a:lnTo>
                    <a:close/>
                    <a:moveTo>
                      <a:pt x="2060" y="7"/>
                    </a:moveTo>
                    <a:lnTo>
                      <a:pt x="2036" y="7"/>
                    </a:lnTo>
                    <a:lnTo>
                      <a:pt x="2036" y="0"/>
                    </a:lnTo>
                    <a:lnTo>
                      <a:pt x="2060" y="0"/>
                    </a:lnTo>
                    <a:lnTo>
                      <a:pt x="2060" y="7"/>
                    </a:lnTo>
                    <a:close/>
                    <a:moveTo>
                      <a:pt x="2015" y="7"/>
                    </a:moveTo>
                    <a:lnTo>
                      <a:pt x="1992" y="7"/>
                    </a:lnTo>
                    <a:lnTo>
                      <a:pt x="1992" y="0"/>
                    </a:lnTo>
                    <a:lnTo>
                      <a:pt x="2015" y="0"/>
                    </a:lnTo>
                    <a:lnTo>
                      <a:pt x="2015" y="7"/>
                    </a:lnTo>
                    <a:close/>
                    <a:moveTo>
                      <a:pt x="1968" y="7"/>
                    </a:moveTo>
                    <a:lnTo>
                      <a:pt x="1947" y="7"/>
                    </a:lnTo>
                    <a:lnTo>
                      <a:pt x="1947" y="0"/>
                    </a:lnTo>
                    <a:lnTo>
                      <a:pt x="1968" y="0"/>
                    </a:lnTo>
                    <a:lnTo>
                      <a:pt x="1968" y="7"/>
                    </a:lnTo>
                    <a:close/>
                    <a:moveTo>
                      <a:pt x="1923" y="7"/>
                    </a:moveTo>
                    <a:lnTo>
                      <a:pt x="1902" y="7"/>
                    </a:lnTo>
                    <a:lnTo>
                      <a:pt x="1902" y="0"/>
                    </a:lnTo>
                    <a:lnTo>
                      <a:pt x="1923" y="0"/>
                    </a:lnTo>
                    <a:lnTo>
                      <a:pt x="1923" y="7"/>
                    </a:lnTo>
                    <a:close/>
                    <a:moveTo>
                      <a:pt x="1878" y="7"/>
                    </a:moveTo>
                    <a:lnTo>
                      <a:pt x="1857" y="7"/>
                    </a:lnTo>
                    <a:lnTo>
                      <a:pt x="1857" y="0"/>
                    </a:lnTo>
                    <a:lnTo>
                      <a:pt x="1878" y="0"/>
                    </a:lnTo>
                    <a:lnTo>
                      <a:pt x="1878" y="7"/>
                    </a:lnTo>
                    <a:close/>
                    <a:moveTo>
                      <a:pt x="1833" y="7"/>
                    </a:moveTo>
                    <a:lnTo>
                      <a:pt x="1810" y="7"/>
                    </a:lnTo>
                    <a:lnTo>
                      <a:pt x="1810" y="0"/>
                    </a:lnTo>
                    <a:lnTo>
                      <a:pt x="1833" y="0"/>
                    </a:lnTo>
                    <a:lnTo>
                      <a:pt x="1833" y="7"/>
                    </a:lnTo>
                    <a:close/>
                    <a:moveTo>
                      <a:pt x="1788" y="7"/>
                    </a:moveTo>
                    <a:lnTo>
                      <a:pt x="1765" y="7"/>
                    </a:lnTo>
                    <a:lnTo>
                      <a:pt x="1765" y="0"/>
                    </a:lnTo>
                    <a:lnTo>
                      <a:pt x="1788" y="0"/>
                    </a:lnTo>
                    <a:lnTo>
                      <a:pt x="1788" y="7"/>
                    </a:lnTo>
                    <a:close/>
                    <a:moveTo>
                      <a:pt x="1743" y="7"/>
                    </a:moveTo>
                    <a:lnTo>
                      <a:pt x="1720" y="7"/>
                    </a:lnTo>
                    <a:lnTo>
                      <a:pt x="1720" y="0"/>
                    </a:lnTo>
                    <a:lnTo>
                      <a:pt x="1743" y="0"/>
                    </a:lnTo>
                    <a:lnTo>
                      <a:pt x="1743" y="7"/>
                    </a:lnTo>
                    <a:close/>
                    <a:moveTo>
                      <a:pt x="1696" y="7"/>
                    </a:moveTo>
                    <a:lnTo>
                      <a:pt x="1675" y="7"/>
                    </a:lnTo>
                    <a:lnTo>
                      <a:pt x="1675" y="0"/>
                    </a:lnTo>
                    <a:lnTo>
                      <a:pt x="1696" y="0"/>
                    </a:lnTo>
                    <a:lnTo>
                      <a:pt x="1696" y="7"/>
                    </a:lnTo>
                    <a:close/>
                    <a:moveTo>
                      <a:pt x="1651" y="7"/>
                    </a:moveTo>
                    <a:lnTo>
                      <a:pt x="1630" y="7"/>
                    </a:lnTo>
                    <a:lnTo>
                      <a:pt x="1630" y="0"/>
                    </a:lnTo>
                    <a:lnTo>
                      <a:pt x="1651" y="0"/>
                    </a:lnTo>
                    <a:lnTo>
                      <a:pt x="1651" y="7"/>
                    </a:lnTo>
                    <a:close/>
                    <a:moveTo>
                      <a:pt x="1606" y="7"/>
                    </a:moveTo>
                    <a:lnTo>
                      <a:pt x="1585" y="7"/>
                    </a:lnTo>
                    <a:lnTo>
                      <a:pt x="1585" y="0"/>
                    </a:lnTo>
                    <a:lnTo>
                      <a:pt x="1606" y="0"/>
                    </a:lnTo>
                    <a:lnTo>
                      <a:pt x="1606" y="7"/>
                    </a:lnTo>
                    <a:close/>
                    <a:moveTo>
                      <a:pt x="1562" y="7"/>
                    </a:moveTo>
                    <a:lnTo>
                      <a:pt x="1538" y="7"/>
                    </a:lnTo>
                    <a:lnTo>
                      <a:pt x="1538" y="0"/>
                    </a:lnTo>
                    <a:lnTo>
                      <a:pt x="1562" y="0"/>
                    </a:lnTo>
                    <a:lnTo>
                      <a:pt x="1562" y="7"/>
                    </a:lnTo>
                    <a:close/>
                    <a:moveTo>
                      <a:pt x="1517" y="7"/>
                    </a:moveTo>
                    <a:lnTo>
                      <a:pt x="1493" y="7"/>
                    </a:lnTo>
                    <a:lnTo>
                      <a:pt x="1493" y="0"/>
                    </a:lnTo>
                    <a:lnTo>
                      <a:pt x="1517" y="0"/>
                    </a:lnTo>
                    <a:lnTo>
                      <a:pt x="1517" y="7"/>
                    </a:lnTo>
                    <a:close/>
                    <a:moveTo>
                      <a:pt x="1472" y="7"/>
                    </a:moveTo>
                    <a:lnTo>
                      <a:pt x="1448" y="7"/>
                    </a:lnTo>
                    <a:lnTo>
                      <a:pt x="1448" y="0"/>
                    </a:lnTo>
                    <a:lnTo>
                      <a:pt x="1472" y="0"/>
                    </a:lnTo>
                    <a:lnTo>
                      <a:pt x="1472" y="7"/>
                    </a:lnTo>
                    <a:close/>
                    <a:moveTo>
                      <a:pt x="1427" y="7"/>
                    </a:moveTo>
                    <a:lnTo>
                      <a:pt x="1403" y="7"/>
                    </a:lnTo>
                    <a:lnTo>
                      <a:pt x="1403" y="0"/>
                    </a:lnTo>
                    <a:lnTo>
                      <a:pt x="1427" y="0"/>
                    </a:lnTo>
                    <a:lnTo>
                      <a:pt x="1427" y="7"/>
                    </a:lnTo>
                    <a:close/>
                    <a:moveTo>
                      <a:pt x="1380" y="7"/>
                    </a:moveTo>
                    <a:lnTo>
                      <a:pt x="1358" y="7"/>
                    </a:lnTo>
                    <a:lnTo>
                      <a:pt x="1358" y="0"/>
                    </a:lnTo>
                    <a:lnTo>
                      <a:pt x="1380" y="0"/>
                    </a:lnTo>
                    <a:lnTo>
                      <a:pt x="1380" y="7"/>
                    </a:lnTo>
                    <a:close/>
                    <a:moveTo>
                      <a:pt x="1335" y="7"/>
                    </a:moveTo>
                    <a:lnTo>
                      <a:pt x="1313" y="7"/>
                    </a:lnTo>
                    <a:lnTo>
                      <a:pt x="1313" y="0"/>
                    </a:lnTo>
                    <a:lnTo>
                      <a:pt x="1335" y="0"/>
                    </a:lnTo>
                    <a:lnTo>
                      <a:pt x="1335" y="7"/>
                    </a:lnTo>
                    <a:close/>
                    <a:moveTo>
                      <a:pt x="1290" y="7"/>
                    </a:moveTo>
                    <a:lnTo>
                      <a:pt x="1266" y="7"/>
                    </a:lnTo>
                    <a:lnTo>
                      <a:pt x="1266" y="0"/>
                    </a:lnTo>
                    <a:lnTo>
                      <a:pt x="1290" y="0"/>
                    </a:lnTo>
                    <a:lnTo>
                      <a:pt x="1290" y="7"/>
                    </a:lnTo>
                    <a:close/>
                    <a:moveTo>
                      <a:pt x="1245" y="7"/>
                    </a:moveTo>
                    <a:lnTo>
                      <a:pt x="1221" y="7"/>
                    </a:lnTo>
                    <a:lnTo>
                      <a:pt x="1221" y="0"/>
                    </a:lnTo>
                    <a:lnTo>
                      <a:pt x="1245" y="0"/>
                    </a:lnTo>
                    <a:lnTo>
                      <a:pt x="1245" y="7"/>
                    </a:lnTo>
                    <a:close/>
                    <a:moveTo>
                      <a:pt x="1200" y="7"/>
                    </a:moveTo>
                    <a:lnTo>
                      <a:pt x="1176" y="7"/>
                    </a:lnTo>
                    <a:lnTo>
                      <a:pt x="1176" y="0"/>
                    </a:lnTo>
                    <a:lnTo>
                      <a:pt x="1200" y="0"/>
                    </a:lnTo>
                    <a:lnTo>
                      <a:pt x="1200" y="7"/>
                    </a:lnTo>
                    <a:close/>
                    <a:moveTo>
                      <a:pt x="1155" y="7"/>
                    </a:moveTo>
                    <a:lnTo>
                      <a:pt x="1131" y="7"/>
                    </a:lnTo>
                    <a:lnTo>
                      <a:pt x="1131" y="0"/>
                    </a:lnTo>
                    <a:lnTo>
                      <a:pt x="1155" y="0"/>
                    </a:lnTo>
                    <a:lnTo>
                      <a:pt x="1155" y="7"/>
                    </a:lnTo>
                    <a:close/>
                    <a:moveTo>
                      <a:pt x="1108" y="7"/>
                    </a:moveTo>
                    <a:lnTo>
                      <a:pt x="1087" y="7"/>
                    </a:lnTo>
                    <a:lnTo>
                      <a:pt x="1087" y="0"/>
                    </a:lnTo>
                    <a:lnTo>
                      <a:pt x="1108" y="0"/>
                    </a:lnTo>
                    <a:lnTo>
                      <a:pt x="1108" y="7"/>
                    </a:lnTo>
                    <a:close/>
                    <a:moveTo>
                      <a:pt x="1063" y="7"/>
                    </a:moveTo>
                    <a:lnTo>
                      <a:pt x="1042" y="7"/>
                    </a:lnTo>
                    <a:lnTo>
                      <a:pt x="1042" y="0"/>
                    </a:lnTo>
                    <a:lnTo>
                      <a:pt x="1063" y="0"/>
                    </a:lnTo>
                    <a:lnTo>
                      <a:pt x="1063" y="7"/>
                    </a:lnTo>
                    <a:close/>
                    <a:moveTo>
                      <a:pt x="1018" y="7"/>
                    </a:moveTo>
                    <a:lnTo>
                      <a:pt x="997" y="7"/>
                    </a:lnTo>
                    <a:lnTo>
                      <a:pt x="997" y="0"/>
                    </a:lnTo>
                    <a:lnTo>
                      <a:pt x="1018" y="0"/>
                    </a:lnTo>
                    <a:lnTo>
                      <a:pt x="1018" y="7"/>
                    </a:lnTo>
                    <a:close/>
                    <a:moveTo>
                      <a:pt x="973" y="7"/>
                    </a:moveTo>
                    <a:lnTo>
                      <a:pt x="949" y="7"/>
                    </a:lnTo>
                    <a:lnTo>
                      <a:pt x="949" y="0"/>
                    </a:lnTo>
                    <a:lnTo>
                      <a:pt x="973" y="0"/>
                    </a:lnTo>
                    <a:lnTo>
                      <a:pt x="973" y="7"/>
                    </a:lnTo>
                    <a:close/>
                    <a:moveTo>
                      <a:pt x="928" y="7"/>
                    </a:moveTo>
                    <a:lnTo>
                      <a:pt x="905" y="7"/>
                    </a:lnTo>
                    <a:lnTo>
                      <a:pt x="905" y="0"/>
                    </a:lnTo>
                    <a:lnTo>
                      <a:pt x="928" y="0"/>
                    </a:lnTo>
                    <a:lnTo>
                      <a:pt x="928" y="7"/>
                    </a:lnTo>
                    <a:close/>
                    <a:moveTo>
                      <a:pt x="883" y="7"/>
                    </a:moveTo>
                    <a:lnTo>
                      <a:pt x="860" y="7"/>
                    </a:lnTo>
                    <a:lnTo>
                      <a:pt x="860" y="0"/>
                    </a:lnTo>
                    <a:lnTo>
                      <a:pt x="883" y="0"/>
                    </a:lnTo>
                    <a:lnTo>
                      <a:pt x="883" y="7"/>
                    </a:lnTo>
                    <a:close/>
                    <a:moveTo>
                      <a:pt x="836" y="7"/>
                    </a:moveTo>
                    <a:lnTo>
                      <a:pt x="815" y="7"/>
                    </a:lnTo>
                    <a:lnTo>
                      <a:pt x="815" y="0"/>
                    </a:lnTo>
                    <a:lnTo>
                      <a:pt x="836" y="0"/>
                    </a:lnTo>
                    <a:lnTo>
                      <a:pt x="836" y="7"/>
                    </a:lnTo>
                    <a:close/>
                    <a:moveTo>
                      <a:pt x="791" y="7"/>
                    </a:moveTo>
                    <a:lnTo>
                      <a:pt x="770" y="7"/>
                    </a:lnTo>
                    <a:lnTo>
                      <a:pt x="770" y="0"/>
                    </a:lnTo>
                    <a:lnTo>
                      <a:pt x="791" y="0"/>
                    </a:lnTo>
                    <a:lnTo>
                      <a:pt x="791" y="7"/>
                    </a:lnTo>
                    <a:close/>
                    <a:moveTo>
                      <a:pt x="746" y="7"/>
                    </a:moveTo>
                    <a:lnTo>
                      <a:pt x="725" y="7"/>
                    </a:lnTo>
                    <a:lnTo>
                      <a:pt x="725" y="0"/>
                    </a:lnTo>
                    <a:lnTo>
                      <a:pt x="746" y="0"/>
                    </a:lnTo>
                    <a:lnTo>
                      <a:pt x="746" y="7"/>
                    </a:lnTo>
                    <a:close/>
                    <a:moveTo>
                      <a:pt x="701" y="7"/>
                    </a:moveTo>
                    <a:lnTo>
                      <a:pt x="678" y="7"/>
                    </a:lnTo>
                    <a:lnTo>
                      <a:pt x="678" y="0"/>
                    </a:lnTo>
                    <a:lnTo>
                      <a:pt x="701" y="0"/>
                    </a:lnTo>
                    <a:lnTo>
                      <a:pt x="701" y="7"/>
                    </a:lnTo>
                    <a:close/>
                    <a:moveTo>
                      <a:pt x="656" y="7"/>
                    </a:moveTo>
                    <a:lnTo>
                      <a:pt x="633" y="7"/>
                    </a:lnTo>
                    <a:lnTo>
                      <a:pt x="633" y="0"/>
                    </a:lnTo>
                    <a:lnTo>
                      <a:pt x="656" y="0"/>
                    </a:lnTo>
                    <a:lnTo>
                      <a:pt x="656" y="7"/>
                    </a:lnTo>
                    <a:close/>
                    <a:moveTo>
                      <a:pt x="612" y="7"/>
                    </a:moveTo>
                    <a:lnTo>
                      <a:pt x="588" y="7"/>
                    </a:lnTo>
                    <a:lnTo>
                      <a:pt x="588" y="0"/>
                    </a:lnTo>
                    <a:lnTo>
                      <a:pt x="612" y="0"/>
                    </a:lnTo>
                    <a:lnTo>
                      <a:pt x="612" y="7"/>
                    </a:lnTo>
                    <a:close/>
                    <a:moveTo>
                      <a:pt x="564" y="7"/>
                    </a:moveTo>
                    <a:lnTo>
                      <a:pt x="543" y="7"/>
                    </a:lnTo>
                    <a:lnTo>
                      <a:pt x="543" y="0"/>
                    </a:lnTo>
                    <a:lnTo>
                      <a:pt x="564" y="0"/>
                    </a:lnTo>
                    <a:lnTo>
                      <a:pt x="564" y="7"/>
                    </a:lnTo>
                    <a:close/>
                    <a:moveTo>
                      <a:pt x="519" y="7"/>
                    </a:moveTo>
                    <a:lnTo>
                      <a:pt x="498" y="7"/>
                    </a:lnTo>
                    <a:lnTo>
                      <a:pt x="498" y="0"/>
                    </a:lnTo>
                    <a:lnTo>
                      <a:pt x="519" y="0"/>
                    </a:lnTo>
                    <a:lnTo>
                      <a:pt x="519" y="7"/>
                    </a:lnTo>
                    <a:close/>
                    <a:moveTo>
                      <a:pt x="475" y="7"/>
                    </a:moveTo>
                    <a:lnTo>
                      <a:pt x="453" y="7"/>
                    </a:lnTo>
                    <a:lnTo>
                      <a:pt x="453" y="0"/>
                    </a:lnTo>
                    <a:lnTo>
                      <a:pt x="475" y="0"/>
                    </a:lnTo>
                    <a:lnTo>
                      <a:pt x="475" y="7"/>
                    </a:lnTo>
                    <a:close/>
                    <a:moveTo>
                      <a:pt x="430" y="7"/>
                    </a:moveTo>
                    <a:lnTo>
                      <a:pt x="406" y="7"/>
                    </a:lnTo>
                    <a:lnTo>
                      <a:pt x="406" y="0"/>
                    </a:lnTo>
                    <a:lnTo>
                      <a:pt x="430" y="0"/>
                    </a:lnTo>
                    <a:lnTo>
                      <a:pt x="430" y="7"/>
                    </a:lnTo>
                    <a:close/>
                    <a:moveTo>
                      <a:pt x="385" y="7"/>
                    </a:moveTo>
                    <a:lnTo>
                      <a:pt x="361" y="7"/>
                    </a:lnTo>
                    <a:lnTo>
                      <a:pt x="361" y="0"/>
                    </a:lnTo>
                    <a:lnTo>
                      <a:pt x="385" y="0"/>
                    </a:lnTo>
                    <a:lnTo>
                      <a:pt x="385" y="7"/>
                    </a:lnTo>
                    <a:close/>
                    <a:moveTo>
                      <a:pt x="340" y="7"/>
                    </a:moveTo>
                    <a:lnTo>
                      <a:pt x="316" y="7"/>
                    </a:lnTo>
                    <a:lnTo>
                      <a:pt x="316" y="0"/>
                    </a:lnTo>
                    <a:lnTo>
                      <a:pt x="340" y="0"/>
                    </a:lnTo>
                    <a:lnTo>
                      <a:pt x="340" y="7"/>
                    </a:lnTo>
                    <a:close/>
                    <a:moveTo>
                      <a:pt x="295" y="7"/>
                    </a:moveTo>
                    <a:lnTo>
                      <a:pt x="271" y="7"/>
                    </a:lnTo>
                    <a:lnTo>
                      <a:pt x="271" y="0"/>
                    </a:lnTo>
                    <a:lnTo>
                      <a:pt x="295" y="0"/>
                    </a:lnTo>
                    <a:lnTo>
                      <a:pt x="295" y="7"/>
                    </a:lnTo>
                    <a:close/>
                    <a:moveTo>
                      <a:pt x="248" y="7"/>
                    </a:moveTo>
                    <a:lnTo>
                      <a:pt x="226" y="7"/>
                    </a:lnTo>
                    <a:lnTo>
                      <a:pt x="226" y="0"/>
                    </a:lnTo>
                    <a:lnTo>
                      <a:pt x="248" y="0"/>
                    </a:lnTo>
                    <a:lnTo>
                      <a:pt x="248" y="7"/>
                    </a:lnTo>
                    <a:close/>
                    <a:moveTo>
                      <a:pt x="203" y="7"/>
                    </a:moveTo>
                    <a:lnTo>
                      <a:pt x="182" y="7"/>
                    </a:lnTo>
                    <a:lnTo>
                      <a:pt x="182" y="0"/>
                    </a:lnTo>
                    <a:lnTo>
                      <a:pt x="203" y="0"/>
                    </a:lnTo>
                    <a:lnTo>
                      <a:pt x="203" y="7"/>
                    </a:lnTo>
                    <a:close/>
                    <a:moveTo>
                      <a:pt x="158" y="7"/>
                    </a:moveTo>
                    <a:lnTo>
                      <a:pt x="134" y="7"/>
                    </a:lnTo>
                    <a:lnTo>
                      <a:pt x="134" y="0"/>
                    </a:lnTo>
                    <a:lnTo>
                      <a:pt x="158" y="0"/>
                    </a:lnTo>
                    <a:lnTo>
                      <a:pt x="158" y="7"/>
                    </a:lnTo>
                    <a:close/>
                    <a:moveTo>
                      <a:pt x="113" y="7"/>
                    </a:moveTo>
                    <a:lnTo>
                      <a:pt x="89" y="7"/>
                    </a:lnTo>
                    <a:lnTo>
                      <a:pt x="89" y="0"/>
                    </a:lnTo>
                    <a:lnTo>
                      <a:pt x="113" y="0"/>
                    </a:lnTo>
                    <a:lnTo>
                      <a:pt x="113" y="7"/>
                    </a:lnTo>
                    <a:close/>
                    <a:moveTo>
                      <a:pt x="68" y="7"/>
                    </a:moveTo>
                    <a:lnTo>
                      <a:pt x="44" y="7"/>
                    </a:lnTo>
                    <a:lnTo>
                      <a:pt x="44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  <a:moveTo>
                      <a:pt x="2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01" name="Rectangle 415"/>
              <p:cNvSpPr>
                <a:spLocks noChangeArrowheads="1"/>
              </p:cNvSpPr>
              <p:nvPr/>
            </p:nvSpPr>
            <p:spPr bwMode="auto">
              <a:xfrm>
                <a:off x="5957771" y="5897229"/>
                <a:ext cx="7661" cy="4470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02" name="Oval 416"/>
              <p:cNvSpPr>
                <a:spLocks noChangeArrowheads="1"/>
              </p:cNvSpPr>
              <p:nvPr/>
            </p:nvSpPr>
            <p:spPr bwMode="auto">
              <a:xfrm>
                <a:off x="4502252" y="5886376"/>
                <a:ext cx="26812" cy="27450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03" name="Rectangle 417"/>
              <p:cNvSpPr>
                <a:spLocks noChangeArrowheads="1"/>
              </p:cNvSpPr>
              <p:nvPr/>
            </p:nvSpPr>
            <p:spPr bwMode="auto">
              <a:xfrm>
                <a:off x="4433945" y="5723587"/>
                <a:ext cx="6384" cy="4470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04" name="Freeform 418"/>
              <p:cNvSpPr>
                <a:spLocks noEditPoints="1"/>
              </p:cNvSpPr>
              <p:nvPr/>
            </p:nvSpPr>
            <p:spPr bwMode="auto">
              <a:xfrm>
                <a:off x="4455650" y="5723587"/>
                <a:ext cx="1488716" cy="4470"/>
              </a:xfrm>
              <a:custGeom>
                <a:avLst/>
                <a:gdLst>
                  <a:gd name="T0" fmla="*/ 2332 w 2332"/>
                  <a:gd name="T1" fmla="*/ 7 h 7"/>
                  <a:gd name="T2" fmla="*/ 2287 w 2332"/>
                  <a:gd name="T3" fmla="*/ 7 h 7"/>
                  <a:gd name="T4" fmla="*/ 2240 w 2332"/>
                  <a:gd name="T5" fmla="*/ 7 h 7"/>
                  <a:gd name="T6" fmla="*/ 2195 w 2332"/>
                  <a:gd name="T7" fmla="*/ 7 h 7"/>
                  <a:gd name="T8" fmla="*/ 2150 w 2332"/>
                  <a:gd name="T9" fmla="*/ 7 h 7"/>
                  <a:gd name="T10" fmla="*/ 2105 w 2332"/>
                  <a:gd name="T11" fmla="*/ 7 h 7"/>
                  <a:gd name="T12" fmla="*/ 2060 w 2332"/>
                  <a:gd name="T13" fmla="*/ 7 h 7"/>
                  <a:gd name="T14" fmla="*/ 2015 w 2332"/>
                  <a:gd name="T15" fmla="*/ 7 h 7"/>
                  <a:gd name="T16" fmla="*/ 1968 w 2332"/>
                  <a:gd name="T17" fmla="*/ 7 h 7"/>
                  <a:gd name="T18" fmla="*/ 1923 w 2332"/>
                  <a:gd name="T19" fmla="*/ 7 h 7"/>
                  <a:gd name="T20" fmla="*/ 1878 w 2332"/>
                  <a:gd name="T21" fmla="*/ 7 h 7"/>
                  <a:gd name="T22" fmla="*/ 1833 w 2332"/>
                  <a:gd name="T23" fmla="*/ 7 h 7"/>
                  <a:gd name="T24" fmla="*/ 1788 w 2332"/>
                  <a:gd name="T25" fmla="*/ 7 h 7"/>
                  <a:gd name="T26" fmla="*/ 1743 w 2332"/>
                  <a:gd name="T27" fmla="*/ 7 h 7"/>
                  <a:gd name="T28" fmla="*/ 1696 w 2332"/>
                  <a:gd name="T29" fmla="*/ 7 h 7"/>
                  <a:gd name="T30" fmla="*/ 1651 w 2332"/>
                  <a:gd name="T31" fmla="*/ 7 h 7"/>
                  <a:gd name="T32" fmla="*/ 1606 w 2332"/>
                  <a:gd name="T33" fmla="*/ 7 h 7"/>
                  <a:gd name="T34" fmla="*/ 1562 w 2332"/>
                  <a:gd name="T35" fmla="*/ 7 h 7"/>
                  <a:gd name="T36" fmla="*/ 1517 w 2332"/>
                  <a:gd name="T37" fmla="*/ 7 h 7"/>
                  <a:gd name="T38" fmla="*/ 1472 w 2332"/>
                  <a:gd name="T39" fmla="*/ 7 h 7"/>
                  <a:gd name="T40" fmla="*/ 1427 w 2332"/>
                  <a:gd name="T41" fmla="*/ 7 h 7"/>
                  <a:gd name="T42" fmla="*/ 1380 w 2332"/>
                  <a:gd name="T43" fmla="*/ 7 h 7"/>
                  <a:gd name="T44" fmla="*/ 1335 w 2332"/>
                  <a:gd name="T45" fmla="*/ 7 h 7"/>
                  <a:gd name="T46" fmla="*/ 1290 w 2332"/>
                  <a:gd name="T47" fmla="*/ 7 h 7"/>
                  <a:gd name="T48" fmla="*/ 1245 w 2332"/>
                  <a:gd name="T49" fmla="*/ 7 h 7"/>
                  <a:gd name="T50" fmla="*/ 1200 w 2332"/>
                  <a:gd name="T51" fmla="*/ 7 h 7"/>
                  <a:gd name="T52" fmla="*/ 1155 w 2332"/>
                  <a:gd name="T53" fmla="*/ 7 h 7"/>
                  <a:gd name="T54" fmla="*/ 1108 w 2332"/>
                  <a:gd name="T55" fmla="*/ 7 h 7"/>
                  <a:gd name="T56" fmla="*/ 1063 w 2332"/>
                  <a:gd name="T57" fmla="*/ 7 h 7"/>
                  <a:gd name="T58" fmla="*/ 1018 w 2332"/>
                  <a:gd name="T59" fmla="*/ 7 h 7"/>
                  <a:gd name="T60" fmla="*/ 973 w 2332"/>
                  <a:gd name="T61" fmla="*/ 7 h 7"/>
                  <a:gd name="T62" fmla="*/ 928 w 2332"/>
                  <a:gd name="T63" fmla="*/ 7 h 7"/>
                  <a:gd name="T64" fmla="*/ 883 w 2332"/>
                  <a:gd name="T65" fmla="*/ 7 h 7"/>
                  <a:gd name="T66" fmla="*/ 836 w 2332"/>
                  <a:gd name="T67" fmla="*/ 7 h 7"/>
                  <a:gd name="T68" fmla="*/ 791 w 2332"/>
                  <a:gd name="T69" fmla="*/ 7 h 7"/>
                  <a:gd name="T70" fmla="*/ 746 w 2332"/>
                  <a:gd name="T71" fmla="*/ 7 h 7"/>
                  <a:gd name="T72" fmla="*/ 701 w 2332"/>
                  <a:gd name="T73" fmla="*/ 7 h 7"/>
                  <a:gd name="T74" fmla="*/ 656 w 2332"/>
                  <a:gd name="T75" fmla="*/ 7 h 7"/>
                  <a:gd name="T76" fmla="*/ 612 w 2332"/>
                  <a:gd name="T77" fmla="*/ 7 h 7"/>
                  <a:gd name="T78" fmla="*/ 564 w 2332"/>
                  <a:gd name="T79" fmla="*/ 7 h 7"/>
                  <a:gd name="T80" fmla="*/ 519 w 2332"/>
                  <a:gd name="T81" fmla="*/ 7 h 7"/>
                  <a:gd name="T82" fmla="*/ 475 w 2332"/>
                  <a:gd name="T83" fmla="*/ 7 h 7"/>
                  <a:gd name="T84" fmla="*/ 430 w 2332"/>
                  <a:gd name="T85" fmla="*/ 7 h 7"/>
                  <a:gd name="T86" fmla="*/ 385 w 2332"/>
                  <a:gd name="T87" fmla="*/ 7 h 7"/>
                  <a:gd name="T88" fmla="*/ 340 w 2332"/>
                  <a:gd name="T89" fmla="*/ 7 h 7"/>
                  <a:gd name="T90" fmla="*/ 295 w 2332"/>
                  <a:gd name="T91" fmla="*/ 7 h 7"/>
                  <a:gd name="T92" fmla="*/ 248 w 2332"/>
                  <a:gd name="T93" fmla="*/ 7 h 7"/>
                  <a:gd name="T94" fmla="*/ 203 w 2332"/>
                  <a:gd name="T95" fmla="*/ 7 h 7"/>
                  <a:gd name="T96" fmla="*/ 158 w 2332"/>
                  <a:gd name="T97" fmla="*/ 7 h 7"/>
                  <a:gd name="T98" fmla="*/ 113 w 2332"/>
                  <a:gd name="T99" fmla="*/ 7 h 7"/>
                  <a:gd name="T100" fmla="*/ 68 w 2332"/>
                  <a:gd name="T101" fmla="*/ 7 h 7"/>
                  <a:gd name="T102" fmla="*/ 23 w 2332"/>
                  <a:gd name="T10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32" h="7">
                    <a:moveTo>
                      <a:pt x="2332" y="7"/>
                    </a:moveTo>
                    <a:lnTo>
                      <a:pt x="2308" y="7"/>
                    </a:lnTo>
                    <a:lnTo>
                      <a:pt x="2308" y="0"/>
                    </a:lnTo>
                    <a:lnTo>
                      <a:pt x="2332" y="0"/>
                    </a:lnTo>
                    <a:lnTo>
                      <a:pt x="2332" y="7"/>
                    </a:lnTo>
                    <a:close/>
                    <a:moveTo>
                      <a:pt x="2287" y="7"/>
                    </a:moveTo>
                    <a:lnTo>
                      <a:pt x="2263" y="7"/>
                    </a:lnTo>
                    <a:lnTo>
                      <a:pt x="2263" y="0"/>
                    </a:lnTo>
                    <a:lnTo>
                      <a:pt x="2287" y="0"/>
                    </a:lnTo>
                    <a:lnTo>
                      <a:pt x="2287" y="7"/>
                    </a:lnTo>
                    <a:close/>
                    <a:moveTo>
                      <a:pt x="2240" y="7"/>
                    </a:moveTo>
                    <a:lnTo>
                      <a:pt x="2218" y="7"/>
                    </a:lnTo>
                    <a:lnTo>
                      <a:pt x="2218" y="0"/>
                    </a:lnTo>
                    <a:lnTo>
                      <a:pt x="2240" y="0"/>
                    </a:lnTo>
                    <a:lnTo>
                      <a:pt x="2240" y="7"/>
                    </a:lnTo>
                    <a:close/>
                    <a:moveTo>
                      <a:pt x="2195" y="7"/>
                    </a:moveTo>
                    <a:lnTo>
                      <a:pt x="2174" y="7"/>
                    </a:lnTo>
                    <a:lnTo>
                      <a:pt x="2174" y="0"/>
                    </a:lnTo>
                    <a:lnTo>
                      <a:pt x="2195" y="0"/>
                    </a:lnTo>
                    <a:lnTo>
                      <a:pt x="2195" y="7"/>
                    </a:lnTo>
                    <a:close/>
                    <a:moveTo>
                      <a:pt x="2150" y="7"/>
                    </a:moveTo>
                    <a:lnTo>
                      <a:pt x="2129" y="7"/>
                    </a:lnTo>
                    <a:lnTo>
                      <a:pt x="2129" y="0"/>
                    </a:lnTo>
                    <a:lnTo>
                      <a:pt x="2150" y="0"/>
                    </a:lnTo>
                    <a:lnTo>
                      <a:pt x="2150" y="7"/>
                    </a:lnTo>
                    <a:close/>
                    <a:moveTo>
                      <a:pt x="2105" y="7"/>
                    </a:moveTo>
                    <a:lnTo>
                      <a:pt x="2081" y="7"/>
                    </a:lnTo>
                    <a:lnTo>
                      <a:pt x="2081" y="0"/>
                    </a:lnTo>
                    <a:lnTo>
                      <a:pt x="2105" y="0"/>
                    </a:lnTo>
                    <a:lnTo>
                      <a:pt x="2105" y="7"/>
                    </a:lnTo>
                    <a:close/>
                    <a:moveTo>
                      <a:pt x="2060" y="7"/>
                    </a:moveTo>
                    <a:lnTo>
                      <a:pt x="2036" y="7"/>
                    </a:lnTo>
                    <a:lnTo>
                      <a:pt x="2036" y="0"/>
                    </a:lnTo>
                    <a:lnTo>
                      <a:pt x="2060" y="0"/>
                    </a:lnTo>
                    <a:lnTo>
                      <a:pt x="2060" y="7"/>
                    </a:lnTo>
                    <a:close/>
                    <a:moveTo>
                      <a:pt x="2015" y="7"/>
                    </a:moveTo>
                    <a:lnTo>
                      <a:pt x="1992" y="7"/>
                    </a:lnTo>
                    <a:lnTo>
                      <a:pt x="1992" y="0"/>
                    </a:lnTo>
                    <a:lnTo>
                      <a:pt x="2015" y="0"/>
                    </a:lnTo>
                    <a:lnTo>
                      <a:pt x="2015" y="7"/>
                    </a:lnTo>
                    <a:close/>
                    <a:moveTo>
                      <a:pt x="1968" y="7"/>
                    </a:moveTo>
                    <a:lnTo>
                      <a:pt x="1947" y="7"/>
                    </a:lnTo>
                    <a:lnTo>
                      <a:pt x="1947" y="0"/>
                    </a:lnTo>
                    <a:lnTo>
                      <a:pt x="1968" y="0"/>
                    </a:lnTo>
                    <a:lnTo>
                      <a:pt x="1968" y="7"/>
                    </a:lnTo>
                    <a:close/>
                    <a:moveTo>
                      <a:pt x="1923" y="7"/>
                    </a:moveTo>
                    <a:lnTo>
                      <a:pt x="1902" y="7"/>
                    </a:lnTo>
                    <a:lnTo>
                      <a:pt x="1902" y="0"/>
                    </a:lnTo>
                    <a:lnTo>
                      <a:pt x="1923" y="0"/>
                    </a:lnTo>
                    <a:lnTo>
                      <a:pt x="1923" y="7"/>
                    </a:lnTo>
                    <a:close/>
                    <a:moveTo>
                      <a:pt x="1878" y="7"/>
                    </a:moveTo>
                    <a:lnTo>
                      <a:pt x="1857" y="7"/>
                    </a:lnTo>
                    <a:lnTo>
                      <a:pt x="1857" y="0"/>
                    </a:lnTo>
                    <a:lnTo>
                      <a:pt x="1878" y="0"/>
                    </a:lnTo>
                    <a:lnTo>
                      <a:pt x="1878" y="7"/>
                    </a:lnTo>
                    <a:close/>
                    <a:moveTo>
                      <a:pt x="1833" y="7"/>
                    </a:moveTo>
                    <a:lnTo>
                      <a:pt x="1810" y="7"/>
                    </a:lnTo>
                    <a:lnTo>
                      <a:pt x="1810" y="0"/>
                    </a:lnTo>
                    <a:lnTo>
                      <a:pt x="1833" y="0"/>
                    </a:lnTo>
                    <a:lnTo>
                      <a:pt x="1833" y="7"/>
                    </a:lnTo>
                    <a:close/>
                    <a:moveTo>
                      <a:pt x="1788" y="7"/>
                    </a:moveTo>
                    <a:lnTo>
                      <a:pt x="1765" y="7"/>
                    </a:lnTo>
                    <a:lnTo>
                      <a:pt x="1765" y="0"/>
                    </a:lnTo>
                    <a:lnTo>
                      <a:pt x="1788" y="0"/>
                    </a:lnTo>
                    <a:lnTo>
                      <a:pt x="1788" y="7"/>
                    </a:lnTo>
                    <a:close/>
                    <a:moveTo>
                      <a:pt x="1743" y="7"/>
                    </a:moveTo>
                    <a:lnTo>
                      <a:pt x="1720" y="7"/>
                    </a:lnTo>
                    <a:lnTo>
                      <a:pt x="1720" y="0"/>
                    </a:lnTo>
                    <a:lnTo>
                      <a:pt x="1743" y="0"/>
                    </a:lnTo>
                    <a:lnTo>
                      <a:pt x="1743" y="7"/>
                    </a:lnTo>
                    <a:close/>
                    <a:moveTo>
                      <a:pt x="1696" y="7"/>
                    </a:moveTo>
                    <a:lnTo>
                      <a:pt x="1675" y="7"/>
                    </a:lnTo>
                    <a:lnTo>
                      <a:pt x="1675" y="0"/>
                    </a:lnTo>
                    <a:lnTo>
                      <a:pt x="1696" y="0"/>
                    </a:lnTo>
                    <a:lnTo>
                      <a:pt x="1696" y="7"/>
                    </a:lnTo>
                    <a:close/>
                    <a:moveTo>
                      <a:pt x="1651" y="7"/>
                    </a:moveTo>
                    <a:lnTo>
                      <a:pt x="1630" y="7"/>
                    </a:lnTo>
                    <a:lnTo>
                      <a:pt x="1630" y="0"/>
                    </a:lnTo>
                    <a:lnTo>
                      <a:pt x="1651" y="0"/>
                    </a:lnTo>
                    <a:lnTo>
                      <a:pt x="1651" y="7"/>
                    </a:lnTo>
                    <a:close/>
                    <a:moveTo>
                      <a:pt x="1606" y="7"/>
                    </a:moveTo>
                    <a:lnTo>
                      <a:pt x="1585" y="7"/>
                    </a:lnTo>
                    <a:lnTo>
                      <a:pt x="1585" y="0"/>
                    </a:lnTo>
                    <a:lnTo>
                      <a:pt x="1606" y="0"/>
                    </a:lnTo>
                    <a:lnTo>
                      <a:pt x="1606" y="7"/>
                    </a:lnTo>
                    <a:close/>
                    <a:moveTo>
                      <a:pt x="1562" y="7"/>
                    </a:moveTo>
                    <a:lnTo>
                      <a:pt x="1538" y="7"/>
                    </a:lnTo>
                    <a:lnTo>
                      <a:pt x="1538" y="0"/>
                    </a:lnTo>
                    <a:lnTo>
                      <a:pt x="1562" y="0"/>
                    </a:lnTo>
                    <a:lnTo>
                      <a:pt x="1562" y="7"/>
                    </a:lnTo>
                    <a:close/>
                    <a:moveTo>
                      <a:pt x="1517" y="7"/>
                    </a:moveTo>
                    <a:lnTo>
                      <a:pt x="1493" y="7"/>
                    </a:lnTo>
                    <a:lnTo>
                      <a:pt x="1493" y="0"/>
                    </a:lnTo>
                    <a:lnTo>
                      <a:pt x="1517" y="0"/>
                    </a:lnTo>
                    <a:lnTo>
                      <a:pt x="1517" y="7"/>
                    </a:lnTo>
                    <a:close/>
                    <a:moveTo>
                      <a:pt x="1472" y="7"/>
                    </a:moveTo>
                    <a:lnTo>
                      <a:pt x="1448" y="7"/>
                    </a:lnTo>
                    <a:lnTo>
                      <a:pt x="1448" y="0"/>
                    </a:lnTo>
                    <a:lnTo>
                      <a:pt x="1472" y="0"/>
                    </a:lnTo>
                    <a:lnTo>
                      <a:pt x="1472" y="7"/>
                    </a:lnTo>
                    <a:close/>
                    <a:moveTo>
                      <a:pt x="1427" y="7"/>
                    </a:moveTo>
                    <a:lnTo>
                      <a:pt x="1403" y="7"/>
                    </a:lnTo>
                    <a:lnTo>
                      <a:pt x="1403" y="0"/>
                    </a:lnTo>
                    <a:lnTo>
                      <a:pt x="1427" y="0"/>
                    </a:lnTo>
                    <a:lnTo>
                      <a:pt x="1427" y="7"/>
                    </a:lnTo>
                    <a:close/>
                    <a:moveTo>
                      <a:pt x="1380" y="7"/>
                    </a:moveTo>
                    <a:lnTo>
                      <a:pt x="1358" y="7"/>
                    </a:lnTo>
                    <a:lnTo>
                      <a:pt x="1358" y="0"/>
                    </a:lnTo>
                    <a:lnTo>
                      <a:pt x="1380" y="0"/>
                    </a:lnTo>
                    <a:lnTo>
                      <a:pt x="1380" y="7"/>
                    </a:lnTo>
                    <a:close/>
                    <a:moveTo>
                      <a:pt x="1335" y="7"/>
                    </a:moveTo>
                    <a:lnTo>
                      <a:pt x="1313" y="7"/>
                    </a:lnTo>
                    <a:lnTo>
                      <a:pt x="1313" y="0"/>
                    </a:lnTo>
                    <a:lnTo>
                      <a:pt x="1335" y="0"/>
                    </a:lnTo>
                    <a:lnTo>
                      <a:pt x="1335" y="7"/>
                    </a:lnTo>
                    <a:close/>
                    <a:moveTo>
                      <a:pt x="1290" y="7"/>
                    </a:moveTo>
                    <a:lnTo>
                      <a:pt x="1266" y="7"/>
                    </a:lnTo>
                    <a:lnTo>
                      <a:pt x="1266" y="0"/>
                    </a:lnTo>
                    <a:lnTo>
                      <a:pt x="1290" y="0"/>
                    </a:lnTo>
                    <a:lnTo>
                      <a:pt x="1290" y="7"/>
                    </a:lnTo>
                    <a:close/>
                    <a:moveTo>
                      <a:pt x="1245" y="7"/>
                    </a:moveTo>
                    <a:lnTo>
                      <a:pt x="1221" y="7"/>
                    </a:lnTo>
                    <a:lnTo>
                      <a:pt x="1221" y="0"/>
                    </a:lnTo>
                    <a:lnTo>
                      <a:pt x="1245" y="0"/>
                    </a:lnTo>
                    <a:lnTo>
                      <a:pt x="1245" y="7"/>
                    </a:lnTo>
                    <a:close/>
                    <a:moveTo>
                      <a:pt x="1200" y="7"/>
                    </a:moveTo>
                    <a:lnTo>
                      <a:pt x="1176" y="7"/>
                    </a:lnTo>
                    <a:lnTo>
                      <a:pt x="1176" y="0"/>
                    </a:lnTo>
                    <a:lnTo>
                      <a:pt x="1200" y="0"/>
                    </a:lnTo>
                    <a:lnTo>
                      <a:pt x="1200" y="7"/>
                    </a:lnTo>
                    <a:close/>
                    <a:moveTo>
                      <a:pt x="1155" y="7"/>
                    </a:moveTo>
                    <a:lnTo>
                      <a:pt x="1131" y="7"/>
                    </a:lnTo>
                    <a:lnTo>
                      <a:pt x="1131" y="0"/>
                    </a:lnTo>
                    <a:lnTo>
                      <a:pt x="1155" y="0"/>
                    </a:lnTo>
                    <a:lnTo>
                      <a:pt x="1155" y="7"/>
                    </a:lnTo>
                    <a:close/>
                    <a:moveTo>
                      <a:pt x="1108" y="7"/>
                    </a:moveTo>
                    <a:lnTo>
                      <a:pt x="1087" y="7"/>
                    </a:lnTo>
                    <a:lnTo>
                      <a:pt x="1087" y="0"/>
                    </a:lnTo>
                    <a:lnTo>
                      <a:pt x="1108" y="0"/>
                    </a:lnTo>
                    <a:lnTo>
                      <a:pt x="1108" y="7"/>
                    </a:lnTo>
                    <a:close/>
                    <a:moveTo>
                      <a:pt x="1063" y="7"/>
                    </a:moveTo>
                    <a:lnTo>
                      <a:pt x="1042" y="7"/>
                    </a:lnTo>
                    <a:lnTo>
                      <a:pt x="1042" y="0"/>
                    </a:lnTo>
                    <a:lnTo>
                      <a:pt x="1063" y="0"/>
                    </a:lnTo>
                    <a:lnTo>
                      <a:pt x="1063" y="7"/>
                    </a:lnTo>
                    <a:close/>
                    <a:moveTo>
                      <a:pt x="1018" y="7"/>
                    </a:moveTo>
                    <a:lnTo>
                      <a:pt x="997" y="7"/>
                    </a:lnTo>
                    <a:lnTo>
                      <a:pt x="997" y="0"/>
                    </a:lnTo>
                    <a:lnTo>
                      <a:pt x="1018" y="0"/>
                    </a:lnTo>
                    <a:lnTo>
                      <a:pt x="1018" y="7"/>
                    </a:lnTo>
                    <a:close/>
                    <a:moveTo>
                      <a:pt x="973" y="7"/>
                    </a:moveTo>
                    <a:lnTo>
                      <a:pt x="949" y="7"/>
                    </a:lnTo>
                    <a:lnTo>
                      <a:pt x="949" y="0"/>
                    </a:lnTo>
                    <a:lnTo>
                      <a:pt x="973" y="0"/>
                    </a:lnTo>
                    <a:lnTo>
                      <a:pt x="973" y="7"/>
                    </a:lnTo>
                    <a:close/>
                    <a:moveTo>
                      <a:pt x="928" y="7"/>
                    </a:moveTo>
                    <a:lnTo>
                      <a:pt x="905" y="7"/>
                    </a:lnTo>
                    <a:lnTo>
                      <a:pt x="905" y="0"/>
                    </a:lnTo>
                    <a:lnTo>
                      <a:pt x="928" y="0"/>
                    </a:lnTo>
                    <a:lnTo>
                      <a:pt x="928" y="7"/>
                    </a:lnTo>
                    <a:close/>
                    <a:moveTo>
                      <a:pt x="883" y="7"/>
                    </a:moveTo>
                    <a:lnTo>
                      <a:pt x="860" y="7"/>
                    </a:lnTo>
                    <a:lnTo>
                      <a:pt x="860" y="0"/>
                    </a:lnTo>
                    <a:lnTo>
                      <a:pt x="883" y="0"/>
                    </a:lnTo>
                    <a:lnTo>
                      <a:pt x="883" y="7"/>
                    </a:lnTo>
                    <a:close/>
                    <a:moveTo>
                      <a:pt x="836" y="7"/>
                    </a:moveTo>
                    <a:lnTo>
                      <a:pt x="815" y="7"/>
                    </a:lnTo>
                    <a:lnTo>
                      <a:pt x="815" y="0"/>
                    </a:lnTo>
                    <a:lnTo>
                      <a:pt x="836" y="0"/>
                    </a:lnTo>
                    <a:lnTo>
                      <a:pt x="836" y="7"/>
                    </a:lnTo>
                    <a:close/>
                    <a:moveTo>
                      <a:pt x="791" y="7"/>
                    </a:moveTo>
                    <a:lnTo>
                      <a:pt x="770" y="7"/>
                    </a:lnTo>
                    <a:lnTo>
                      <a:pt x="770" y="0"/>
                    </a:lnTo>
                    <a:lnTo>
                      <a:pt x="791" y="0"/>
                    </a:lnTo>
                    <a:lnTo>
                      <a:pt x="791" y="7"/>
                    </a:lnTo>
                    <a:close/>
                    <a:moveTo>
                      <a:pt x="746" y="7"/>
                    </a:moveTo>
                    <a:lnTo>
                      <a:pt x="725" y="7"/>
                    </a:lnTo>
                    <a:lnTo>
                      <a:pt x="725" y="0"/>
                    </a:lnTo>
                    <a:lnTo>
                      <a:pt x="746" y="0"/>
                    </a:lnTo>
                    <a:lnTo>
                      <a:pt x="746" y="7"/>
                    </a:lnTo>
                    <a:close/>
                    <a:moveTo>
                      <a:pt x="701" y="7"/>
                    </a:moveTo>
                    <a:lnTo>
                      <a:pt x="678" y="7"/>
                    </a:lnTo>
                    <a:lnTo>
                      <a:pt x="678" y="0"/>
                    </a:lnTo>
                    <a:lnTo>
                      <a:pt x="701" y="0"/>
                    </a:lnTo>
                    <a:lnTo>
                      <a:pt x="701" y="7"/>
                    </a:lnTo>
                    <a:close/>
                    <a:moveTo>
                      <a:pt x="656" y="7"/>
                    </a:moveTo>
                    <a:lnTo>
                      <a:pt x="633" y="7"/>
                    </a:lnTo>
                    <a:lnTo>
                      <a:pt x="633" y="0"/>
                    </a:lnTo>
                    <a:lnTo>
                      <a:pt x="656" y="0"/>
                    </a:lnTo>
                    <a:lnTo>
                      <a:pt x="656" y="7"/>
                    </a:lnTo>
                    <a:close/>
                    <a:moveTo>
                      <a:pt x="612" y="7"/>
                    </a:moveTo>
                    <a:lnTo>
                      <a:pt x="588" y="7"/>
                    </a:lnTo>
                    <a:lnTo>
                      <a:pt x="588" y="0"/>
                    </a:lnTo>
                    <a:lnTo>
                      <a:pt x="612" y="0"/>
                    </a:lnTo>
                    <a:lnTo>
                      <a:pt x="612" y="7"/>
                    </a:lnTo>
                    <a:close/>
                    <a:moveTo>
                      <a:pt x="564" y="7"/>
                    </a:moveTo>
                    <a:lnTo>
                      <a:pt x="543" y="7"/>
                    </a:lnTo>
                    <a:lnTo>
                      <a:pt x="543" y="0"/>
                    </a:lnTo>
                    <a:lnTo>
                      <a:pt x="564" y="0"/>
                    </a:lnTo>
                    <a:lnTo>
                      <a:pt x="564" y="7"/>
                    </a:lnTo>
                    <a:close/>
                    <a:moveTo>
                      <a:pt x="519" y="7"/>
                    </a:moveTo>
                    <a:lnTo>
                      <a:pt x="498" y="7"/>
                    </a:lnTo>
                    <a:lnTo>
                      <a:pt x="498" y="0"/>
                    </a:lnTo>
                    <a:lnTo>
                      <a:pt x="519" y="0"/>
                    </a:lnTo>
                    <a:lnTo>
                      <a:pt x="519" y="7"/>
                    </a:lnTo>
                    <a:close/>
                    <a:moveTo>
                      <a:pt x="475" y="7"/>
                    </a:moveTo>
                    <a:lnTo>
                      <a:pt x="453" y="7"/>
                    </a:lnTo>
                    <a:lnTo>
                      <a:pt x="453" y="0"/>
                    </a:lnTo>
                    <a:lnTo>
                      <a:pt x="475" y="0"/>
                    </a:lnTo>
                    <a:lnTo>
                      <a:pt x="475" y="7"/>
                    </a:lnTo>
                    <a:close/>
                    <a:moveTo>
                      <a:pt x="430" y="7"/>
                    </a:moveTo>
                    <a:lnTo>
                      <a:pt x="406" y="7"/>
                    </a:lnTo>
                    <a:lnTo>
                      <a:pt x="406" y="0"/>
                    </a:lnTo>
                    <a:lnTo>
                      <a:pt x="430" y="0"/>
                    </a:lnTo>
                    <a:lnTo>
                      <a:pt x="430" y="7"/>
                    </a:lnTo>
                    <a:close/>
                    <a:moveTo>
                      <a:pt x="385" y="7"/>
                    </a:moveTo>
                    <a:lnTo>
                      <a:pt x="361" y="7"/>
                    </a:lnTo>
                    <a:lnTo>
                      <a:pt x="361" y="0"/>
                    </a:lnTo>
                    <a:lnTo>
                      <a:pt x="385" y="0"/>
                    </a:lnTo>
                    <a:lnTo>
                      <a:pt x="385" y="7"/>
                    </a:lnTo>
                    <a:close/>
                    <a:moveTo>
                      <a:pt x="340" y="7"/>
                    </a:moveTo>
                    <a:lnTo>
                      <a:pt x="316" y="7"/>
                    </a:lnTo>
                    <a:lnTo>
                      <a:pt x="316" y="0"/>
                    </a:lnTo>
                    <a:lnTo>
                      <a:pt x="340" y="0"/>
                    </a:lnTo>
                    <a:lnTo>
                      <a:pt x="340" y="7"/>
                    </a:lnTo>
                    <a:close/>
                    <a:moveTo>
                      <a:pt x="295" y="7"/>
                    </a:moveTo>
                    <a:lnTo>
                      <a:pt x="271" y="7"/>
                    </a:lnTo>
                    <a:lnTo>
                      <a:pt x="271" y="0"/>
                    </a:lnTo>
                    <a:lnTo>
                      <a:pt x="295" y="0"/>
                    </a:lnTo>
                    <a:lnTo>
                      <a:pt x="295" y="7"/>
                    </a:lnTo>
                    <a:close/>
                    <a:moveTo>
                      <a:pt x="248" y="7"/>
                    </a:moveTo>
                    <a:lnTo>
                      <a:pt x="226" y="7"/>
                    </a:lnTo>
                    <a:lnTo>
                      <a:pt x="226" y="0"/>
                    </a:lnTo>
                    <a:lnTo>
                      <a:pt x="248" y="0"/>
                    </a:lnTo>
                    <a:lnTo>
                      <a:pt x="248" y="7"/>
                    </a:lnTo>
                    <a:close/>
                    <a:moveTo>
                      <a:pt x="203" y="7"/>
                    </a:moveTo>
                    <a:lnTo>
                      <a:pt x="182" y="7"/>
                    </a:lnTo>
                    <a:lnTo>
                      <a:pt x="182" y="0"/>
                    </a:lnTo>
                    <a:lnTo>
                      <a:pt x="203" y="0"/>
                    </a:lnTo>
                    <a:lnTo>
                      <a:pt x="203" y="7"/>
                    </a:lnTo>
                    <a:close/>
                    <a:moveTo>
                      <a:pt x="158" y="7"/>
                    </a:moveTo>
                    <a:lnTo>
                      <a:pt x="134" y="7"/>
                    </a:lnTo>
                    <a:lnTo>
                      <a:pt x="134" y="0"/>
                    </a:lnTo>
                    <a:lnTo>
                      <a:pt x="158" y="0"/>
                    </a:lnTo>
                    <a:lnTo>
                      <a:pt x="158" y="7"/>
                    </a:lnTo>
                    <a:close/>
                    <a:moveTo>
                      <a:pt x="113" y="7"/>
                    </a:moveTo>
                    <a:lnTo>
                      <a:pt x="89" y="7"/>
                    </a:lnTo>
                    <a:lnTo>
                      <a:pt x="89" y="0"/>
                    </a:lnTo>
                    <a:lnTo>
                      <a:pt x="113" y="0"/>
                    </a:lnTo>
                    <a:lnTo>
                      <a:pt x="113" y="7"/>
                    </a:lnTo>
                    <a:close/>
                    <a:moveTo>
                      <a:pt x="68" y="7"/>
                    </a:moveTo>
                    <a:lnTo>
                      <a:pt x="44" y="7"/>
                    </a:lnTo>
                    <a:lnTo>
                      <a:pt x="44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  <a:moveTo>
                      <a:pt x="2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05" name="Rectangle 419"/>
              <p:cNvSpPr>
                <a:spLocks noChangeArrowheads="1"/>
              </p:cNvSpPr>
              <p:nvPr/>
            </p:nvSpPr>
            <p:spPr bwMode="auto">
              <a:xfrm>
                <a:off x="5957771" y="5723587"/>
                <a:ext cx="7661" cy="4470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06" name="Oval 420"/>
              <p:cNvSpPr>
                <a:spLocks noChangeArrowheads="1"/>
              </p:cNvSpPr>
              <p:nvPr/>
            </p:nvSpPr>
            <p:spPr bwMode="auto">
              <a:xfrm>
                <a:off x="4502252" y="5712736"/>
                <a:ext cx="26812" cy="27450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07" name="Rectangle 421"/>
              <p:cNvSpPr>
                <a:spLocks noChangeArrowheads="1"/>
              </p:cNvSpPr>
              <p:nvPr/>
            </p:nvSpPr>
            <p:spPr bwMode="auto">
              <a:xfrm>
                <a:off x="4433945" y="5549947"/>
                <a:ext cx="6384" cy="5746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08" name="Freeform 422"/>
              <p:cNvSpPr>
                <a:spLocks noEditPoints="1"/>
              </p:cNvSpPr>
              <p:nvPr/>
            </p:nvSpPr>
            <p:spPr bwMode="auto">
              <a:xfrm>
                <a:off x="4455650" y="5549947"/>
                <a:ext cx="1488716" cy="5746"/>
              </a:xfrm>
              <a:custGeom>
                <a:avLst/>
                <a:gdLst>
                  <a:gd name="T0" fmla="*/ 2332 w 2332"/>
                  <a:gd name="T1" fmla="*/ 9 h 9"/>
                  <a:gd name="T2" fmla="*/ 2287 w 2332"/>
                  <a:gd name="T3" fmla="*/ 9 h 9"/>
                  <a:gd name="T4" fmla="*/ 2240 w 2332"/>
                  <a:gd name="T5" fmla="*/ 9 h 9"/>
                  <a:gd name="T6" fmla="*/ 2195 w 2332"/>
                  <a:gd name="T7" fmla="*/ 9 h 9"/>
                  <a:gd name="T8" fmla="*/ 2150 w 2332"/>
                  <a:gd name="T9" fmla="*/ 9 h 9"/>
                  <a:gd name="T10" fmla="*/ 2105 w 2332"/>
                  <a:gd name="T11" fmla="*/ 9 h 9"/>
                  <a:gd name="T12" fmla="*/ 2060 w 2332"/>
                  <a:gd name="T13" fmla="*/ 9 h 9"/>
                  <a:gd name="T14" fmla="*/ 2015 w 2332"/>
                  <a:gd name="T15" fmla="*/ 9 h 9"/>
                  <a:gd name="T16" fmla="*/ 1968 w 2332"/>
                  <a:gd name="T17" fmla="*/ 9 h 9"/>
                  <a:gd name="T18" fmla="*/ 1923 w 2332"/>
                  <a:gd name="T19" fmla="*/ 9 h 9"/>
                  <a:gd name="T20" fmla="*/ 1878 w 2332"/>
                  <a:gd name="T21" fmla="*/ 9 h 9"/>
                  <a:gd name="T22" fmla="*/ 1833 w 2332"/>
                  <a:gd name="T23" fmla="*/ 9 h 9"/>
                  <a:gd name="T24" fmla="*/ 1788 w 2332"/>
                  <a:gd name="T25" fmla="*/ 9 h 9"/>
                  <a:gd name="T26" fmla="*/ 1743 w 2332"/>
                  <a:gd name="T27" fmla="*/ 9 h 9"/>
                  <a:gd name="T28" fmla="*/ 1696 w 2332"/>
                  <a:gd name="T29" fmla="*/ 9 h 9"/>
                  <a:gd name="T30" fmla="*/ 1651 w 2332"/>
                  <a:gd name="T31" fmla="*/ 9 h 9"/>
                  <a:gd name="T32" fmla="*/ 1606 w 2332"/>
                  <a:gd name="T33" fmla="*/ 9 h 9"/>
                  <a:gd name="T34" fmla="*/ 1562 w 2332"/>
                  <a:gd name="T35" fmla="*/ 9 h 9"/>
                  <a:gd name="T36" fmla="*/ 1517 w 2332"/>
                  <a:gd name="T37" fmla="*/ 9 h 9"/>
                  <a:gd name="T38" fmla="*/ 1472 w 2332"/>
                  <a:gd name="T39" fmla="*/ 9 h 9"/>
                  <a:gd name="T40" fmla="*/ 1427 w 2332"/>
                  <a:gd name="T41" fmla="*/ 9 h 9"/>
                  <a:gd name="T42" fmla="*/ 1380 w 2332"/>
                  <a:gd name="T43" fmla="*/ 9 h 9"/>
                  <a:gd name="T44" fmla="*/ 1335 w 2332"/>
                  <a:gd name="T45" fmla="*/ 9 h 9"/>
                  <a:gd name="T46" fmla="*/ 1290 w 2332"/>
                  <a:gd name="T47" fmla="*/ 9 h 9"/>
                  <a:gd name="T48" fmla="*/ 1245 w 2332"/>
                  <a:gd name="T49" fmla="*/ 9 h 9"/>
                  <a:gd name="T50" fmla="*/ 1200 w 2332"/>
                  <a:gd name="T51" fmla="*/ 9 h 9"/>
                  <a:gd name="T52" fmla="*/ 1155 w 2332"/>
                  <a:gd name="T53" fmla="*/ 9 h 9"/>
                  <a:gd name="T54" fmla="*/ 1108 w 2332"/>
                  <a:gd name="T55" fmla="*/ 9 h 9"/>
                  <a:gd name="T56" fmla="*/ 1063 w 2332"/>
                  <a:gd name="T57" fmla="*/ 9 h 9"/>
                  <a:gd name="T58" fmla="*/ 1018 w 2332"/>
                  <a:gd name="T59" fmla="*/ 9 h 9"/>
                  <a:gd name="T60" fmla="*/ 973 w 2332"/>
                  <a:gd name="T61" fmla="*/ 9 h 9"/>
                  <a:gd name="T62" fmla="*/ 928 w 2332"/>
                  <a:gd name="T63" fmla="*/ 9 h 9"/>
                  <a:gd name="T64" fmla="*/ 883 w 2332"/>
                  <a:gd name="T65" fmla="*/ 9 h 9"/>
                  <a:gd name="T66" fmla="*/ 836 w 2332"/>
                  <a:gd name="T67" fmla="*/ 9 h 9"/>
                  <a:gd name="T68" fmla="*/ 791 w 2332"/>
                  <a:gd name="T69" fmla="*/ 9 h 9"/>
                  <a:gd name="T70" fmla="*/ 746 w 2332"/>
                  <a:gd name="T71" fmla="*/ 9 h 9"/>
                  <a:gd name="T72" fmla="*/ 701 w 2332"/>
                  <a:gd name="T73" fmla="*/ 9 h 9"/>
                  <a:gd name="T74" fmla="*/ 656 w 2332"/>
                  <a:gd name="T75" fmla="*/ 9 h 9"/>
                  <a:gd name="T76" fmla="*/ 612 w 2332"/>
                  <a:gd name="T77" fmla="*/ 9 h 9"/>
                  <a:gd name="T78" fmla="*/ 564 w 2332"/>
                  <a:gd name="T79" fmla="*/ 9 h 9"/>
                  <a:gd name="T80" fmla="*/ 519 w 2332"/>
                  <a:gd name="T81" fmla="*/ 9 h 9"/>
                  <a:gd name="T82" fmla="*/ 475 w 2332"/>
                  <a:gd name="T83" fmla="*/ 9 h 9"/>
                  <a:gd name="T84" fmla="*/ 430 w 2332"/>
                  <a:gd name="T85" fmla="*/ 9 h 9"/>
                  <a:gd name="T86" fmla="*/ 385 w 2332"/>
                  <a:gd name="T87" fmla="*/ 9 h 9"/>
                  <a:gd name="T88" fmla="*/ 340 w 2332"/>
                  <a:gd name="T89" fmla="*/ 9 h 9"/>
                  <a:gd name="T90" fmla="*/ 295 w 2332"/>
                  <a:gd name="T91" fmla="*/ 9 h 9"/>
                  <a:gd name="T92" fmla="*/ 248 w 2332"/>
                  <a:gd name="T93" fmla="*/ 9 h 9"/>
                  <a:gd name="T94" fmla="*/ 203 w 2332"/>
                  <a:gd name="T95" fmla="*/ 9 h 9"/>
                  <a:gd name="T96" fmla="*/ 158 w 2332"/>
                  <a:gd name="T97" fmla="*/ 9 h 9"/>
                  <a:gd name="T98" fmla="*/ 113 w 2332"/>
                  <a:gd name="T99" fmla="*/ 9 h 9"/>
                  <a:gd name="T100" fmla="*/ 68 w 2332"/>
                  <a:gd name="T101" fmla="*/ 9 h 9"/>
                  <a:gd name="T102" fmla="*/ 23 w 2332"/>
                  <a:gd name="T10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32" h="9">
                    <a:moveTo>
                      <a:pt x="2332" y="9"/>
                    </a:moveTo>
                    <a:lnTo>
                      <a:pt x="2308" y="9"/>
                    </a:lnTo>
                    <a:lnTo>
                      <a:pt x="2308" y="0"/>
                    </a:lnTo>
                    <a:lnTo>
                      <a:pt x="2332" y="0"/>
                    </a:lnTo>
                    <a:lnTo>
                      <a:pt x="2332" y="9"/>
                    </a:lnTo>
                    <a:close/>
                    <a:moveTo>
                      <a:pt x="2287" y="9"/>
                    </a:moveTo>
                    <a:lnTo>
                      <a:pt x="2263" y="9"/>
                    </a:lnTo>
                    <a:lnTo>
                      <a:pt x="2263" y="0"/>
                    </a:lnTo>
                    <a:lnTo>
                      <a:pt x="2287" y="0"/>
                    </a:lnTo>
                    <a:lnTo>
                      <a:pt x="2287" y="9"/>
                    </a:lnTo>
                    <a:close/>
                    <a:moveTo>
                      <a:pt x="2240" y="9"/>
                    </a:moveTo>
                    <a:lnTo>
                      <a:pt x="2218" y="9"/>
                    </a:lnTo>
                    <a:lnTo>
                      <a:pt x="2218" y="0"/>
                    </a:lnTo>
                    <a:lnTo>
                      <a:pt x="2240" y="0"/>
                    </a:lnTo>
                    <a:lnTo>
                      <a:pt x="2240" y="9"/>
                    </a:lnTo>
                    <a:close/>
                    <a:moveTo>
                      <a:pt x="2195" y="9"/>
                    </a:moveTo>
                    <a:lnTo>
                      <a:pt x="2174" y="9"/>
                    </a:lnTo>
                    <a:lnTo>
                      <a:pt x="2174" y="0"/>
                    </a:lnTo>
                    <a:lnTo>
                      <a:pt x="2195" y="0"/>
                    </a:lnTo>
                    <a:lnTo>
                      <a:pt x="2195" y="9"/>
                    </a:lnTo>
                    <a:close/>
                    <a:moveTo>
                      <a:pt x="2150" y="9"/>
                    </a:moveTo>
                    <a:lnTo>
                      <a:pt x="2129" y="9"/>
                    </a:lnTo>
                    <a:lnTo>
                      <a:pt x="2129" y="0"/>
                    </a:lnTo>
                    <a:lnTo>
                      <a:pt x="2150" y="0"/>
                    </a:lnTo>
                    <a:lnTo>
                      <a:pt x="2150" y="9"/>
                    </a:lnTo>
                    <a:close/>
                    <a:moveTo>
                      <a:pt x="2105" y="9"/>
                    </a:moveTo>
                    <a:lnTo>
                      <a:pt x="2081" y="9"/>
                    </a:lnTo>
                    <a:lnTo>
                      <a:pt x="2081" y="0"/>
                    </a:lnTo>
                    <a:lnTo>
                      <a:pt x="2105" y="0"/>
                    </a:lnTo>
                    <a:lnTo>
                      <a:pt x="2105" y="9"/>
                    </a:lnTo>
                    <a:close/>
                    <a:moveTo>
                      <a:pt x="2060" y="9"/>
                    </a:moveTo>
                    <a:lnTo>
                      <a:pt x="2036" y="9"/>
                    </a:lnTo>
                    <a:lnTo>
                      <a:pt x="2036" y="0"/>
                    </a:lnTo>
                    <a:lnTo>
                      <a:pt x="2060" y="0"/>
                    </a:lnTo>
                    <a:lnTo>
                      <a:pt x="2060" y="9"/>
                    </a:lnTo>
                    <a:close/>
                    <a:moveTo>
                      <a:pt x="2015" y="9"/>
                    </a:moveTo>
                    <a:lnTo>
                      <a:pt x="1992" y="9"/>
                    </a:lnTo>
                    <a:lnTo>
                      <a:pt x="1992" y="0"/>
                    </a:lnTo>
                    <a:lnTo>
                      <a:pt x="2015" y="0"/>
                    </a:lnTo>
                    <a:lnTo>
                      <a:pt x="2015" y="9"/>
                    </a:lnTo>
                    <a:close/>
                    <a:moveTo>
                      <a:pt x="1968" y="9"/>
                    </a:moveTo>
                    <a:lnTo>
                      <a:pt x="1947" y="9"/>
                    </a:lnTo>
                    <a:lnTo>
                      <a:pt x="1947" y="0"/>
                    </a:lnTo>
                    <a:lnTo>
                      <a:pt x="1968" y="0"/>
                    </a:lnTo>
                    <a:lnTo>
                      <a:pt x="1968" y="9"/>
                    </a:lnTo>
                    <a:close/>
                    <a:moveTo>
                      <a:pt x="1923" y="9"/>
                    </a:moveTo>
                    <a:lnTo>
                      <a:pt x="1902" y="9"/>
                    </a:lnTo>
                    <a:lnTo>
                      <a:pt x="1902" y="0"/>
                    </a:lnTo>
                    <a:lnTo>
                      <a:pt x="1923" y="0"/>
                    </a:lnTo>
                    <a:lnTo>
                      <a:pt x="1923" y="9"/>
                    </a:lnTo>
                    <a:close/>
                    <a:moveTo>
                      <a:pt x="1878" y="9"/>
                    </a:moveTo>
                    <a:lnTo>
                      <a:pt x="1857" y="9"/>
                    </a:lnTo>
                    <a:lnTo>
                      <a:pt x="1857" y="0"/>
                    </a:lnTo>
                    <a:lnTo>
                      <a:pt x="1878" y="0"/>
                    </a:lnTo>
                    <a:lnTo>
                      <a:pt x="1878" y="9"/>
                    </a:lnTo>
                    <a:close/>
                    <a:moveTo>
                      <a:pt x="1833" y="9"/>
                    </a:moveTo>
                    <a:lnTo>
                      <a:pt x="1810" y="9"/>
                    </a:lnTo>
                    <a:lnTo>
                      <a:pt x="1810" y="0"/>
                    </a:lnTo>
                    <a:lnTo>
                      <a:pt x="1833" y="0"/>
                    </a:lnTo>
                    <a:lnTo>
                      <a:pt x="1833" y="9"/>
                    </a:lnTo>
                    <a:close/>
                    <a:moveTo>
                      <a:pt x="1788" y="9"/>
                    </a:moveTo>
                    <a:lnTo>
                      <a:pt x="1765" y="9"/>
                    </a:lnTo>
                    <a:lnTo>
                      <a:pt x="1765" y="0"/>
                    </a:lnTo>
                    <a:lnTo>
                      <a:pt x="1788" y="0"/>
                    </a:lnTo>
                    <a:lnTo>
                      <a:pt x="1788" y="9"/>
                    </a:lnTo>
                    <a:close/>
                    <a:moveTo>
                      <a:pt x="1743" y="9"/>
                    </a:moveTo>
                    <a:lnTo>
                      <a:pt x="1720" y="9"/>
                    </a:lnTo>
                    <a:lnTo>
                      <a:pt x="1720" y="0"/>
                    </a:lnTo>
                    <a:lnTo>
                      <a:pt x="1743" y="0"/>
                    </a:lnTo>
                    <a:lnTo>
                      <a:pt x="1743" y="9"/>
                    </a:lnTo>
                    <a:close/>
                    <a:moveTo>
                      <a:pt x="1696" y="9"/>
                    </a:moveTo>
                    <a:lnTo>
                      <a:pt x="1675" y="9"/>
                    </a:lnTo>
                    <a:lnTo>
                      <a:pt x="1675" y="0"/>
                    </a:lnTo>
                    <a:lnTo>
                      <a:pt x="1696" y="0"/>
                    </a:lnTo>
                    <a:lnTo>
                      <a:pt x="1696" y="9"/>
                    </a:lnTo>
                    <a:close/>
                    <a:moveTo>
                      <a:pt x="1651" y="9"/>
                    </a:moveTo>
                    <a:lnTo>
                      <a:pt x="1630" y="9"/>
                    </a:lnTo>
                    <a:lnTo>
                      <a:pt x="1630" y="0"/>
                    </a:lnTo>
                    <a:lnTo>
                      <a:pt x="1651" y="0"/>
                    </a:lnTo>
                    <a:lnTo>
                      <a:pt x="1651" y="9"/>
                    </a:lnTo>
                    <a:close/>
                    <a:moveTo>
                      <a:pt x="1606" y="9"/>
                    </a:moveTo>
                    <a:lnTo>
                      <a:pt x="1585" y="9"/>
                    </a:lnTo>
                    <a:lnTo>
                      <a:pt x="1585" y="0"/>
                    </a:lnTo>
                    <a:lnTo>
                      <a:pt x="1606" y="0"/>
                    </a:lnTo>
                    <a:lnTo>
                      <a:pt x="1606" y="9"/>
                    </a:lnTo>
                    <a:close/>
                    <a:moveTo>
                      <a:pt x="1562" y="9"/>
                    </a:moveTo>
                    <a:lnTo>
                      <a:pt x="1538" y="9"/>
                    </a:lnTo>
                    <a:lnTo>
                      <a:pt x="1538" y="0"/>
                    </a:lnTo>
                    <a:lnTo>
                      <a:pt x="1562" y="0"/>
                    </a:lnTo>
                    <a:lnTo>
                      <a:pt x="1562" y="9"/>
                    </a:lnTo>
                    <a:close/>
                    <a:moveTo>
                      <a:pt x="1517" y="9"/>
                    </a:moveTo>
                    <a:lnTo>
                      <a:pt x="1493" y="9"/>
                    </a:lnTo>
                    <a:lnTo>
                      <a:pt x="1493" y="0"/>
                    </a:lnTo>
                    <a:lnTo>
                      <a:pt x="1517" y="0"/>
                    </a:lnTo>
                    <a:lnTo>
                      <a:pt x="1517" y="9"/>
                    </a:lnTo>
                    <a:close/>
                    <a:moveTo>
                      <a:pt x="1472" y="9"/>
                    </a:moveTo>
                    <a:lnTo>
                      <a:pt x="1448" y="9"/>
                    </a:lnTo>
                    <a:lnTo>
                      <a:pt x="1448" y="0"/>
                    </a:lnTo>
                    <a:lnTo>
                      <a:pt x="1472" y="0"/>
                    </a:lnTo>
                    <a:lnTo>
                      <a:pt x="1472" y="9"/>
                    </a:lnTo>
                    <a:close/>
                    <a:moveTo>
                      <a:pt x="1427" y="9"/>
                    </a:moveTo>
                    <a:lnTo>
                      <a:pt x="1403" y="9"/>
                    </a:lnTo>
                    <a:lnTo>
                      <a:pt x="1403" y="0"/>
                    </a:lnTo>
                    <a:lnTo>
                      <a:pt x="1427" y="0"/>
                    </a:lnTo>
                    <a:lnTo>
                      <a:pt x="1427" y="9"/>
                    </a:lnTo>
                    <a:close/>
                    <a:moveTo>
                      <a:pt x="1380" y="9"/>
                    </a:moveTo>
                    <a:lnTo>
                      <a:pt x="1358" y="9"/>
                    </a:lnTo>
                    <a:lnTo>
                      <a:pt x="1358" y="0"/>
                    </a:lnTo>
                    <a:lnTo>
                      <a:pt x="1380" y="0"/>
                    </a:lnTo>
                    <a:lnTo>
                      <a:pt x="1380" y="9"/>
                    </a:lnTo>
                    <a:close/>
                    <a:moveTo>
                      <a:pt x="1335" y="9"/>
                    </a:moveTo>
                    <a:lnTo>
                      <a:pt x="1313" y="9"/>
                    </a:lnTo>
                    <a:lnTo>
                      <a:pt x="1313" y="0"/>
                    </a:lnTo>
                    <a:lnTo>
                      <a:pt x="1335" y="0"/>
                    </a:lnTo>
                    <a:lnTo>
                      <a:pt x="1335" y="9"/>
                    </a:lnTo>
                    <a:close/>
                    <a:moveTo>
                      <a:pt x="1290" y="9"/>
                    </a:moveTo>
                    <a:lnTo>
                      <a:pt x="1266" y="9"/>
                    </a:lnTo>
                    <a:lnTo>
                      <a:pt x="1266" y="0"/>
                    </a:lnTo>
                    <a:lnTo>
                      <a:pt x="1290" y="0"/>
                    </a:lnTo>
                    <a:lnTo>
                      <a:pt x="1290" y="9"/>
                    </a:lnTo>
                    <a:close/>
                    <a:moveTo>
                      <a:pt x="1245" y="9"/>
                    </a:moveTo>
                    <a:lnTo>
                      <a:pt x="1221" y="9"/>
                    </a:lnTo>
                    <a:lnTo>
                      <a:pt x="1221" y="0"/>
                    </a:lnTo>
                    <a:lnTo>
                      <a:pt x="1245" y="0"/>
                    </a:lnTo>
                    <a:lnTo>
                      <a:pt x="1245" y="9"/>
                    </a:lnTo>
                    <a:close/>
                    <a:moveTo>
                      <a:pt x="1200" y="9"/>
                    </a:moveTo>
                    <a:lnTo>
                      <a:pt x="1176" y="9"/>
                    </a:lnTo>
                    <a:lnTo>
                      <a:pt x="1176" y="0"/>
                    </a:lnTo>
                    <a:lnTo>
                      <a:pt x="1200" y="0"/>
                    </a:lnTo>
                    <a:lnTo>
                      <a:pt x="1200" y="9"/>
                    </a:lnTo>
                    <a:close/>
                    <a:moveTo>
                      <a:pt x="1155" y="9"/>
                    </a:moveTo>
                    <a:lnTo>
                      <a:pt x="1131" y="9"/>
                    </a:lnTo>
                    <a:lnTo>
                      <a:pt x="1131" y="0"/>
                    </a:lnTo>
                    <a:lnTo>
                      <a:pt x="1155" y="0"/>
                    </a:lnTo>
                    <a:lnTo>
                      <a:pt x="1155" y="9"/>
                    </a:lnTo>
                    <a:close/>
                    <a:moveTo>
                      <a:pt x="1108" y="9"/>
                    </a:moveTo>
                    <a:lnTo>
                      <a:pt x="1087" y="9"/>
                    </a:lnTo>
                    <a:lnTo>
                      <a:pt x="1087" y="0"/>
                    </a:lnTo>
                    <a:lnTo>
                      <a:pt x="1108" y="0"/>
                    </a:lnTo>
                    <a:lnTo>
                      <a:pt x="1108" y="9"/>
                    </a:lnTo>
                    <a:close/>
                    <a:moveTo>
                      <a:pt x="1063" y="9"/>
                    </a:moveTo>
                    <a:lnTo>
                      <a:pt x="1042" y="9"/>
                    </a:lnTo>
                    <a:lnTo>
                      <a:pt x="1042" y="0"/>
                    </a:lnTo>
                    <a:lnTo>
                      <a:pt x="1063" y="0"/>
                    </a:lnTo>
                    <a:lnTo>
                      <a:pt x="1063" y="9"/>
                    </a:lnTo>
                    <a:close/>
                    <a:moveTo>
                      <a:pt x="1018" y="9"/>
                    </a:moveTo>
                    <a:lnTo>
                      <a:pt x="997" y="9"/>
                    </a:lnTo>
                    <a:lnTo>
                      <a:pt x="997" y="0"/>
                    </a:lnTo>
                    <a:lnTo>
                      <a:pt x="1018" y="0"/>
                    </a:lnTo>
                    <a:lnTo>
                      <a:pt x="1018" y="9"/>
                    </a:lnTo>
                    <a:close/>
                    <a:moveTo>
                      <a:pt x="973" y="9"/>
                    </a:moveTo>
                    <a:lnTo>
                      <a:pt x="949" y="9"/>
                    </a:lnTo>
                    <a:lnTo>
                      <a:pt x="949" y="0"/>
                    </a:lnTo>
                    <a:lnTo>
                      <a:pt x="973" y="0"/>
                    </a:lnTo>
                    <a:lnTo>
                      <a:pt x="973" y="9"/>
                    </a:lnTo>
                    <a:close/>
                    <a:moveTo>
                      <a:pt x="928" y="9"/>
                    </a:moveTo>
                    <a:lnTo>
                      <a:pt x="905" y="9"/>
                    </a:lnTo>
                    <a:lnTo>
                      <a:pt x="905" y="0"/>
                    </a:lnTo>
                    <a:lnTo>
                      <a:pt x="928" y="0"/>
                    </a:lnTo>
                    <a:lnTo>
                      <a:pt x="928" y="9"/>
                    </a:lnTo>
                    <a:close/>
                    <a:moveTo>
                      <a:pt x="883" y="9"/>
                    </a:moveTo>
                    <a:lnTo>
                      <a:pt x="860" y="9"/>
                    </a:lnTo>
                    <a:lnTo>
                      <a:pt x="860" y="0"/>
                    </a:lnTo>
                    <a:lnTo>
                      <a:pt x="883" y="0"/>
                    </a:lnTo>
                    <a:lnTo>
                      <a:pt x="883" y="9"/>
                    </a:lnTo>
                    <a:close/>
                    <a:moveTo>
                      <a:pt x="836" y="9"/>
                    </a:moveTo>
                    <a:lnTo>
                      <a:pt x="815" y="9"/>
                    </a:lnTo>
                    <a:lnTo>
                      <a:pt x="815" y="0"/>
                    </a:lnTo>
                    <a:lnTo>
                      <a:pt x="836" y="0"/>
                    </a:lnTo>
                    <a:lnTo>
                      <a:pt x="836" y="9"/>
                    </a:lnTo>
                    <a:close/>
                    <a:moveTo>
                      <a:pt x="791" y="9"/>
                    </a:moveTo>
                    <a:lnTo>
                      <a:pt x="770" y="9"/>
                    </a:lnTo>
                    <a:lnTo>
                      <a:pt x="770" y="0"/>
                    </a:lnTo>
                    <a:lnTo>
                      <a:pt x="791" y="0"/>
                    </a:lnTo>
                    <a:lnTo>
                      <a:pt x="791" y="9"/>
                    </a:lnTo>
                    <a:close/>
                    <a:moveTo>
                      <a:pt x="746" y="9"/>
                    </a:moveTo>
                    <a:lnTo>
                      <a:pt x="725" y="9"/>
                    </a:lnTo>
                    <a:lnTo>
                      <a:pt x="725" y="0"/>
                    </a:lnTo>
                    <a:lnTo>
                      <a:pt x="746" y="0"/>
                    </a:lnTo>
                    <a:lnTo>
                      <a:pt x="746" y="9"/>
                    </a:lnTo>
                    <a:close/>
                    <a:moveTo>
                      <a:pt x="701" y="9"/>
                    </a:moveTo>
                    <a:lnTo>
                      <a:pt x="678" y="9"/>
                    </a:lnTo>
                    <a:lnTo>
                      <a:pt x="678" y="0"/>
                    </a:lnTo>
                    <a:lnTo>
                      <a:pt x="701" y="0"/>
                    </a:lnTo>
                    <a:lnTo>
                      <a:pt x="701" y="9"/>
                    </a:lnTo>
                    <a:close/>
                    <a:moveTo>
                      <a:pt x="656" y="9"/>
                    </a:moveTo>
                    <a:lnTo>
                      <a:pt x="633" y="9"/>
                    </a:lnTo>
                    <a:lnTo>
                      <a:pt x="633" y="0"/>
                    </a:lnTo>
                    <a:lnTo>
                      <a:pt x="656" y="0"/>
                    </a:lnTo>
                    <a:lnTo>
                      <a:pt x="656" y="9"/>
                    </a:lnTo>
                    <a:close/>
                    <a:moveTo>
                      <a:pt x="612" y="9"/>
                    </a:moveTo>
                    <a:lnTo>
                      <a:pt x="588" y="9"/>
                    </a:lnTo>
                    <a:lnTo>
                      <a:pt x="588" y="0"/>
                    </a:lnTo>
                    <a:lnTo>
                      <a:pt x="612" y="0"/>
                    </a:lnTo>
                    <a:lnTo>
                      <a:pt x="612" y="9"/>
                    </a:lnTo>
                    <a:close/>
                    <a:moveTo>
                      <a:pt x="564" y="9"/>
                    </a:moveTo>
                    <a:lnTo>
                      <a:pt x="543" y="9"/>
                    </a:lnTo>
                    <a:lnTo>
                      <a:pt x="543" y="0"/>
                    </a:lnTo>
                    <a:lnTo>
                      <a:pt x="564" y="0"/>
                    </a:lnTo>
                    <a:lnTo>
                      <a:pt x="564" y="9"/>
                    </a:lnTo>
                    <a:close/>
                    <a:moveTo>
                      <a:pt x="519" y="9"/>
                    </a:moveTo>
                    <a:lnTo>
                      <a:pt x="498" y="9"/>
                    </a:lnTo>
                    <a:lnTo>
                      <a:pt x="498" y="0"/>
                    </a:lnTo>
                    <a:lnTo>
                      <a:pt x="519" y="0"/>
                    </a:lnTo>
                    <a:lnTo>
                      <a:pt x="519" y="9"/>
                    </a:lnTo>
                    <a:close/>
                    <a:moveTo>
                      <a:pt x="475" y="9"/>
                    </a:moveTo>
                    <a:lnTo>
                      <a:pt x="453" y="9"/>
                    </a:lnTo>
                    <a:lnTo>
                      <a:pt x="453" y="0"/>
                    </a:lnTo>
                    <a:lnTo>
                      <a:pt x="475" y="0"/>
                    </a:lnTo>
                    <a:lnTo>
                      <a:pt x="475" y="9"/>
                    </a:lnTo>
                    <a:close/>
                    <a:moveTo>
                      <a:pt x="430" y="9"/>
                    </a:moveTo>
                    <a:lnTo>
                      <a:pt x="406" y="9"/>
                    </a:lnTo>
                    <a:lnTo>
                      <a:pt x="406" y="0"/>
                    </a:lnTo>
                    <a:lnTo>
                      <a:pt x="430" y="0"/>
                    </a:lnTo>
                    <a:lnTo>
                      <a:pt x="430" y="9"/>
                    </a:lnTo>
                    <a:close/>
                    <a:moveTo>
                      <a:pt x="385" y="9"/>
                    </a:moveTo>
                    <a:lnTo>
                      <a:pt x="361" y="9"/>
                    </a:lnTo>
                    <a:lnTo>
                      <a:pt x="361" y="0"/>
                    </a:lnTo>
                    <a:lnTo>
                      <a:pt x="385" y="0"/>
                    </a:lnTo>
                    <a:lnTo>
                      <a:pt x="385" y="9"/>
                    </a:lnTo>
                    <a:close/>
                    <a:moveTo>
                      <a:pt x="340" y="9"/>
                    </a:moveTo>
                    <a:lnTo>
                      <a:pt x="316" y="9"/>
                    </a:lnTo>
                    <a:lnTo>
                      <a:pt x="316" y="0"/>
                    </a:lnTo>
                    <a:lnTo>
                      <a:pt x="340" y="0"/>
                    </a:lnTo>
                    <a:lnTo>
                      <a:pt x="340" y="9"/>
                    </a:lnTo>
                    <a:close/>
                    <a:moveTo>
                      <a:pt x="295" y="9"/>
                    </a:moveTo>
                    <a:lnTo>
                      <a:pt x="271" y="9"/>
                    </a:lnTo>
                    <a:lnTo>
                      <a:pt x="271" y="0"/>
                    </a:lnTo>
                    <a:lnTo>
                      <a:pt x="295" y="0"/>
                    </a:lnTo>
                    <a:lnTo>
                      <a:pt x="295" y="9"/>
                    </a:lnTo>
                    <a:close/>
                    <a:moveTo>
                      <a:pt x="248" y="9"/>
                    </a:moveTo>
                    <a:lnTo>
                      <a:pt x="226" y="9"/>
                    </a:lnTo>
                    <a:lnTo>
                      <a:pt x="226" y="0"/>
                    </a:lnTo>
                    <a:lnTo>
                      <a:pt x="248" y="0"/>
                    </a:lnTo>
                    <a:lnTo>
                      <a:pt x="248" y="9"/>
                    </a:lnTo>
                    <a:close/>
                    <a:moveTo>
                      <a:pt x="203" y="9"/>
                    </a:moveTo>
                    <a:lnTo>
                      <a:pt x="182" y="9"/>
                    </a:lnTo>
                    <a:lnTo>
                      <a:pt x="182" y="0"/>
                    </a:lnTo>
                    <a:lnTo>
                      <a:pt x="203" y="0"/>
                    </a:lnTo>
                    <a:lnTo>
                      <a:pt x="203" y="9"/>
                    </a:lnTo>
                    <a:close/>
                    <a:moveTo>
                      <a:pt x="158" y="9"/>
                    </a:moveTo>
                    <a:lnTo>
                      <a:pt x="134" y="9"/>
                    </a:lnTo>
                    <a:lnTo>
                      <a:pt x="134" y="0"/>
                    </a:lnTo>
                    <a:lnTo>
                      <a:pt x="158" y="0"/>
                    </a:lnTo>
                    <a:lnTo>
                      <a:pt x="158" y="9"/>
                    </a:lnTo>
                    <a:close/>
                    <a:moveTo>
                      <a:pt x="113" y="9"/>
                    </a:moveTo>
                    <a:lnTo>
                      <a:pt x="89" y="9"/>
                    </a:lnTo>
                    <a:lnTo>
                      <a:pt x="89" y="0"/>
                    </a:lnTo>
                    <a:lnTo>
                      <a:pt x="113" y="0"/>
                    </a:lnTo>
                    <a:lnTo>
                      <a:pt x="113" y="9"/>
                    </a:lnTo>
                    <a:close/>
                    <a:moveTo>
                      <a:pt x="68" y="9"/>
                    </a:moveTo>
                    <a:lnTo>
                      <a:pt x="44" y="9"/>
                    </a:lnTo>
                    <a:lnTo>
                      <a:pt x="44" y="0"/>
                    </a:lnTo>
                    <a:lnTo>
                      <a:pt x="68" y="0"/>
                    </a:lnTo>
                    <a:lnTo>
                      <a:pt x="68" y="9"/>
                    </a:lnTo>
                    <a:close/>
                    <a:moveTo>
                      <a:pt x="23" y="9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9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09" name="Rectangle 423"/>
              <p:cNvSpPr>
                <a:spLocks noChangeArrowheads="1"/>
              </p:cNvSpPr>
              <p:nvPr/>
            </p:nvSpPr>
            <p:spPr bwMode="auto">
              <a:xfrm>
                <a:off x="5957771" y="5549947"/>
                <a:ext cx="7661" cy="5746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10" name="Oval 424"/>
              <p:cNvSpPr>
                <a:spLocks noChangeArrowheads="1"/>
              </p:cNvSpPr>
              <p:nvPr/>
            </p:nvSpPr>
            <p:spPr bwMode="auto">
              <a:xfrm>
                <a:off x="4502252" y="5539094"/>
                <a:ext cx="26812" cy="27450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11" name="Freeform 425"/>
              <p:cNvSpPr>
                <a:spLocks/>
              </p:cNvSpPr>
              <p:nvPr/>
            </p:nvSpPr>
            <p:spPr bwMode="auto">
              <a:xfrm>
                <a:off x="4529065" y="5679540"/>
                <a:ext cx="1415301" cy="742442"/>
              </a:xfrm>
              <a:custGeom>
                <a:avLst/>
                <a:gdLst>
                  <a:gd name="T0" fmla="*/ 0 w 2217"/>
                  <a:gd name="T1" fmla="*/ 1158 h 1163"/>
                  <a:gd name="T2" fmla="*/ 404 w 2217"/>
                  <a:gd name="T3" fmla="*/ 0 h 1163"/>
                  <a:gd name="T4" fmla="*/ 809 w 2217"/>
                  <a:gd name="T5" fmla="*/ 879 h 1163"/>
                  <a:gd name="T6" fmla="*/ 1250 w 2217"/>
                  <a:gd name="T7" fmla="*/ 582 h 1163"/>
                  <a:gd name="T8" fmla="*/ 1560 w 2217"/>
                  <a:gd name="T9" fmla="*/ 891 h 1163"/>
                  <a:gd name="T10" fmla="*/ 1690 w 2217"/>
                  <a:gd name="T11" fmla="*/ 683 h 1163"/>
                  <a:gd name="T12" fmla="*/ 1919 w 2217"/>
                  <a:gd name="T13" fmla="*/ 1009 h 1163"/>
                  <a:gd name="T14" fmla="*/ 2042 w 2217"/>
                  <a:gd name="T15" fmla="*/ 768 h 1163"/>
                  <a:gd name="T16" fmla="*/ 2217 w 2217"/>
                  <a:gd name="T17" fmla="*/ 1163 h 1163"/>
                  <a:gd name="T18" fmla="*/ 0 w 2217"/>
                  <a:gd name="T19" fmla="*/ 1158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17" h="1163">
                    <a:moveTo>
                      <a:pt x="0" y="1158"/>
                    </a:moveTo>
                    <a:lnTo>
                      <a:pt x="404" y="0"/>
                    </a:lnTo>
                    <a:lnTo>
                      <a:pt x="809" y="879"/>
                    </a:lnTo>
                    <a:lnTo>
                      <a:pt x="1250" y="582"/>
                    </a:lnTo>
                    <a:lnTo>
                      <a:pt x="1560" y="891"/>
                    </a:lnTo>
                    <a:lnTo>
                      <a:pt x="1690" y="683"/>
                    </a:lnTo>
                    <a:lnTo>
                      <a:pt x="1919" y="1009"/>
                    </a:lnTo>
                    <a:lnTo>
                      <a:pt x="2042" y="768"/>
                    </a:lnTo>
                    <a:lnTo>
                      <a:pt x="2217" y="1163"/>
                    </a:lnTo>
                    <a:lnTo>
                      <a:pt x="0" y="1158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12" name="Freeform 426"/>
              <p:cNvSpPr>
                <a:spLocks/>
              </p:cNvSpPr>
              <p:nvPr/>
            </p:nvSpPr>
            <p:spPr bwMode="auto">
              <a:xfrm>
                <a:off x="4642697" y="5723587"/>
                <a:ext cx="1301669" cy="698393"/>
              </a:xfrm>
              <a:custGeom>
                <a:avLst/>
                <a:gdLst>
                  <a:gd name="T0" fmla="*/ 2039 w 2039"/>
                  <a:gd name="T1" fmla="*/ 1094 h 1094"/>
                  <a:gd name="T2" fmla="*/ 1725 w 2039"/>
                  <a:gd name="T3" fmla="*/ 739 h 1094"/>
                  <a:gd name="T4" fmla="*/ 1592 w 2039"/>
                  <a:gd name="T5" fmla="*/ 867 h 1094"/>
                  <a:gd name="T6" fmla="*/ 1252 w 2039"/>
                  <a:gd name="T7" fmla="*/ 640 h 1094"/>
                  <a:gd name="T8" fmla="*/ 997 w 2039"/>
                  <a:gd name="T9" fmla="*/ 822 h 1094"/>
                  <a:gd name="T10" fmla="*/ 853 w 2039"/>
                  <a:gd name="T11" fmla="*/ 458 h 1094"/>
                  <a:gd name="T12" fmla="*/ 713 w 2039"/>
                  <a:gd name="T13" fmla="*/ 813 h 1094"/>
                  <a:gd name="T14" fmla="*/ 430 w 2039"/>
                  <a:gd name="T15" fmla="*/ 0 h 1094"/>
                  <a:gd name="T16" fmla="*/ 0 w 2039"/>
                  <a:gd name="T17" fmla="*/ 1089 h 1094"/>
                  <a:gd name="T18" fmla="*/ 647 w 2039"/>
                  <a:gd name="T19" fmla="*/ 1089 h 1094"/>
                  <a:gd name="T20" fmla="*/ 647 w 2039"/>
                  <a:gd name="T21" fmla="*/ 1094 h 1094"/>
                  <a:gd name="T22" fmla="*/ 2039 w 2039"/>
                  <a:gd name="T23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39" h="1094">
                    <a:moveTo>
                      <a:pt x="2039" y="1094"/>
                    </a:moveTo>
                    <a:lnTo>
                      <a:pt x="1725" y="739"/>
                    </a:lnTo>
                    <a:lnTo>
                      <a:pt x="1592" y="867"/>
                    </a:lnTo>
                    <a:lnTo>
                      <a:pt x="1252" y="640"/>
                    </a:lnTo>
                    <a:lnTo>
                      <a:pt x="997" y="822"/>
                    </a:lnTo>
                    <a:lnTo>
                      <a:pt x="853" y="458"/>
                    </a:lnTo>
                    <a:lnTo>
                      <a:pt x="713" y="813"/>
                    </a:lnTo>
                    <a:lnTo>
                      <a:pt x="430" y="0"/>
                    </a:lnTo>
                    <a:lnTo>
                      <a:pt x="0" y="1089"/>
                    </a:lnTo>
                    <a:lnTo>
                      <a:pt x="647" y="1089"/>
                    </a:lnTo>
                    <a:lnTo>
                      <a:pt x="647" y="1094"/>
                    </a:lnTo>
                    <a:lnTo>
                      <a:pt x="2039" y="1094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13" name="Freeform 427"/>
              <p:cNvSpPr>
                <a:spLocks/>
              </p:cNvSpPr>
              <p:nvPr/>
            </p:nvSpPr>
            <p:spPr bwMode="auto">
              <a:xfrm>
                <a:off x="4942738" y="5984687"/>
                <a:ext cx="950556" cy="447509"/>
              </a:xfrm>
              <a:custGeom>
                <a:avLst/>
                <a:gdLst>
                  <a:gd name="T0" fmla="*/ 0 w 1489"/>
                  <a:gd name="T1" fmla="*/ 678 h 701"/>
                  <a:gd name="T2" fmla="*/ 179 w 1489"/>
                  <a:gd name="T3" fmla="*/ 0 h 701"/>
                  <a:gd name="T4" fmla="*/ 406 w 1489"/>
                  <a:gd name="T5" fmla="*/ 685 h 701"/>
                  <a:gd name="T6" fmla="*/ 569 w 1489"/>
                  <a:gd name="T7" fmla="*/ 413 h 701"/>
                  <a:gd name="T8" fmla="*/ 761 w 1489"/>
                  <a:gd name="T9" fmla="*/ 701 h 701"/>
                  <a:gd name="T10" fmla="*/ 983 w 1489"/>
                  <a:gd name="T11" fmla="*/ 104 h 701"/>
                  <a:gd name="T12" fmla="*/ 1489 w 1489"/>
                  <a:gd name="T13" fmla="*/ 678 h 701"/>
                  <a:gd name="T14" fmla="*/ 0 w 1489"/>
                  <a:gd name="T15" fmla="*/ 678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9" h="701">
                    <a:moveTo>
                      <a:pt x="0" y="678"/>
                    </a:moveTo>
                    <a:lnTo>
                      <a:pt x="179" y="0"/>
                    </a:lnTo>
                    <a:lnTo>
                      <a:pt x="406" y="685"/>
                    </a:lnTo>
                    <a:lnTo>
                      <a:pt x="569" y="413"/>
                    </a:lnTo>
                    <a:lnTo>
                      <a:pt x="761" y="701"/>
                    </a:lnTo>
                    <a:lnTo>
                      <a:pt x="983" y="104"/>
                    </a:lnTo>
                    <a:lnTo>
                      <a:pt x="1489" y="678"/>
                    </a:lnTo>
                    <a:lnTo>
                      <a:pt x="0" y="678"/>
                    </a:lnTo>
                    <a:close/>
                  </a:path>
                </a:pathLst>
              </a:custGeom>
              <a:solidFill>
                <a:srgbClr val="F06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14" name="Freeform 428"/>
              <p:cNvSpPr>
                <a:spLocks/>
              </p:cNvSpPr>
              <p:nvPr/>
            </p:nvSpPr>
            <p:spPr bwMode="auto">
              <a:xfrm>
                <a:off x="5123401" y="5615063"/>
                <a:ext cx="637109" cy="806920"/>
              </a:xfrm>
              <a:custGeom>
                <a:avLst/>
                <a:gdLst>
                  <a:gd name="T0" fmla="*/ 0 w 998"/>
                  <a:gd name="T1" fmla="*/ 1264 h 1264"/>
                  <a:gd name="T2" fmla="*/ 199 w 998"/>
                  <a:gd name="T3" fmla="*/ 442 h 1264"/>
                  <a:gd name="T4" fmla="*/ 433 w 998"/>
                  <a:gd name="T5" fmla="*/ 1186 h 1264"/>
                  <a:gd name="T6" fmla="*/ 697 w 998"/>
                  <a:gd name="T7" fmla="*/ 0 h 1264"/>
                  <a:gd name="T8" fmla="*/ 998 w 998"/>
                  <a:gd name="T9" fmla="*/ 1264 h 1264"/>
                  <a:gd name="T10" fmla="*/ 0 w 998"/>
                  <a:gd name="T11" fmla="*/ 1264 h 1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8" h="1264">
                    <a:moveTo>
                      <a:pt x="0" y="1264"/>
                    </a:moveTo>
                    <a:lnTo>
                      <a:pt x="199" y="442"/>
                    </a:lnTo>
                    <a:lnTo>
                      <a:pt x="433" y="1186"/>
                    </a:lnTo>
                    <a:lnTo>
                      <a:pt x="697" y="0"/>
                    </a:lnTo>
                    <a:lnTo>
                      <a:pt x="998" y="1264"/>
                    </a:lnTo>
                    <a:lnTo>
                      <a:pt x="0" y="1264"/>
                    </a:lnTo>
                    <a:close/>
                  </a:path>
                </a:pathLst>
              </a:custGeom>
              <a:solidFill>
                <a:srgbClr val="F68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15" name="Rectangle 429"/>
              <p:cNvSpPr>
                <a:spLocks noChangeArrowheads="1"/>
              </p:cNvSpPr>
              <p:nvPr/>
            </p:nvSpPr>
            <p:spPr bwMode="auto">
              <a:xfrm>
                <a:off x="4627376" y="6417513"/>
                <a:ext cx="4470" cy="51071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16" name="Oval 430"/>
              <p:cNvSpPr>
                <a:spLocks noChangeArrowheads="1"/>
              </p:cNvSpPr>
              <p:nvPr/>
            </p:nvSpPr>
            <p:spPr bwMode="auto">
              <a:xfrm>
                <a:off x="4615247" y="6405383"/>
                <a:ext cx="27450" cy="26812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17" name="Rectangle 431"/>
              <p:cNvSpPr>
                <a:spLocks noChangeArrowheads="1"/>
              </p:cNvSpPr>
              <p:nvPr/>
            </p:nvSpPr>
            <p:spPr bwMode="auto">
              <a:xfrm>
                <a:off x="4740370" y="6417513"/>
                <a:ext cx="6384" cy="51071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18" name="Oval 432"/>
              <p:cNvSpPr>
                <a:spLocks noChangeArrowheads="1"/>
              </p:cNvSpPr>
              <p:nvPr/>
            </p:nvSpPr>
            <p:spPr bwMode="auto">
              <a:xfrm>
                <a:off x="4730156" y="6405383"/>
                <a:ext cx="26812" cy="26812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19" name="Rectangle 433"/>
              <p:cNvSpPr>
                <a:spLocks noChangeArrowheads="1"/>
              </p:cNvSpPr>
              <p:nvPr/>
            </p:nvSpPr>
            <p:spPr bwMode="auto">
              <a:xfrm>
                <a:off x="4855280" y="6417513"/>
                <a:ext cx="4470" cy="51071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20" name="Oval 434"/>
              <p:cNvSpPr>
                <a:spLocks noChangeArrowheads="1"/>
              </p:cNvSpPr>
              <p:nvPr/>
            </p:nvSpPr>
            <p:spPr bwMode="auto">
              <a:xfrm>
                <a:off x="4844427" y="6405383"/>
                <a:ext cx="27450" cy="26812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21" name="Rectangle 435"/>
              <p:cNvSpPr>
                <a:spLocks noChangeArrowheads="1"/>
              </p:cNvSpPr>
              <p:nvPr/>
            </p:nvSpPr>
            <p:spPr bwMode="auto">
              <a:xfrm>
                <a:off x="4969550" y="6417513"/>
                <a:ext cx="4470" cy="51071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22" name="Oval 436"/>
              <p:cNvSpPr>
                <a:spLocks noChangeArrowheads="1"/>
              </p:cNvSpPr>
              <p:nvPr/>
            </p:nvSpPr>
            <p:spPr bwMode="auto">
              <a:xfrm>
                <a:off x="4957421" y="6405383"/>
                <a:ext cx="27450" cy="26812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23" name="Rectangle 437"/>
              <p:cNvSpPr>
                <a:spLocks noChangeArrowheads="1"/>
              </p:cNvSpPr>
              <p:nvPr/>
            </p:nvSpPr>
            <p:spPr bwMode="auto">
              <a:xfrm>
                <a:off x="5084460" y="6417513"/>
                <a:ext cx="4470" cy="51071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24" name="Oval 438"/>
              <p:cNvSpPr>
                <a:spLocks noChangeArrowheads="1"/>
              </p:cNvSpPr>
              <p:nvPr/>
            </p:nvSpPr>
            <p:spPr bwMode="auto">
              <a:xfrm>
                <a:off x="5072331" y="6405383"/>
                <a:ext cx="27450" cy="26812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25" name="Rectangle 439"/>
              <p:cNvSpPr>
                <a:spLocks noChangeArrowheads="1"/>
              </p:cNvSpPr>
              <p:nvPr/>
            </p:nvSpPr>
            <p:spPr bwMode="auto">
              <a:xfrm>
                <a:off x="5197454" y="6417513"/>
                <a:ext cx="4470" cy="51071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26" name="Oval 440"/>
              <p:cNvSpPr>
                <a:spLocks noChangeArrowheads="1"/>
              </p:cNvSpPr>
              <p:nvPr/>
            </p:nvSpPr>
            <p:spPr bwMode="auto">
              <a:xfrm>
                <a:off x="5187240" y="6405383"/>
                <a:ext cx="26812" cy="26812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27" name="Rectangle 441"/>
              <p:cNvSpPr>
                <a:spLocks noChangeArrowheads="1"/>
              </p:cNvSpPr>
              <p:nvPr/>
            </p:nvSpPr>
            <p:spPr bwMode="auto">
              <a:xfrm>
                <a:off x="5312364" y="6417513"/>
                <a:ext cx="4470" cy="51071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28" name="Oval 442"/>
              <p:cNvSpPr>
                <a:spLocks noChangeArrowheads="1"/>
              </p:cNvSpPr>
              <p:nvPr/>
            </p:nvSpPr>
            <p:spPr bwMode="auto">
              <a:xfrm>
                <a:off x="5300235" y="6405383"/>
                <a:ext cx="28728" cy="26812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29" name="Rectangle 443"/>
              <p:cNvSpPr>
                <a:spLocks noChangeArrowheads="1"/>
              </p:cNvSpPr>
              <p:nvPr/>
            </p:nvSpPr>
            <p:spPr bwMode="auto">
              <a:xfrm>
                <a:off x="5426634" y="6417513"/>
                <a:ext cx="4470" cy="51071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30" name="Oval 444"/>
              <p:cNvSpPr>
                <a:spLocks noChangeArrowheads="1"/>
              </p:cNvSpPr>
              <p:nvPr/>
            </p:nvSpPr>
            <p:spPr bwMode="auto">
              <a:xfrm>
                <a:off x="5414505" y="6405383"/>
                <a:ext cx="27450" cy="26812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31" name="Rectangle 445"/>
              <p:cNvSpPr>
                <a:spLocks noChangeArrowheads="1"/>
              </p:cNvSpPr>
              <p:nvPr/>
            </p:nvSpPr>
            <p:spPr bwMode="auto">
              <a:xfrm>
                <a:off x="5540268" y="6417513"/>
                <a:ext cx="4470" cy="51071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32" name="Oval 446"/>
              <p:cNvSpPr>
                <a:spLocks noChangeArrowheads="1"/>
              </p:cNvSpPr>
              <p:nvPr/>
            </p:nvSpPr>
            <p:spPr bwMode="auto">
              <a:xfrm>
                <a:off x="5529415" y="6405383"/>
                <a:ext cx="27450" cy="26812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33" name="Rectangle 447"/>
              <p:cNvSpPr>
                <a:spLocks noChangeArrowheads="1"/>
              </p:cNvSpPr>
              <p:nvPr/>
            </p:nvSpPr>
            <p:spPr bwMode="auto">
              <a:xfrm>
                <a:off x="5654538" y="6417513"/>
                <a:ext cx="4470" cy="51071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34" name="Oval 448"/>
              <p:cNvSpPr>
                <a:spLocks noChangeArrowheads="1"/>
              </p:cNvSpPr>
              <p:nvPr/>
            </p:nvSpPr>
            <p:spPr bwMode="auto">
              <a:xfrm>
                <a:off x="5642409" y="6405383"/>
                <a:ext cx="28728" cy="26812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35" name="Rectangle 449"/>
              <p:cNvSpPr>
                <a:spLocks noChangeArrowheads="1"/>
              </p:cNvSpPr>
              <p:nvPr/>
            </p:nvSpPr>
            <p:spPr bwMode="auto">
              <a:xfrm>
                <a:off x="4433945" y="6417513"/>
                <a:ext cx="1531487" cy="4470"/>
              </a:xfrm>
              <a:prstGeom prst="rect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36" name="Oval 450"/>
              <p:cNvSpPr>
                <a:spLocks noChangeArrowheads="1"/>
              </p:cNvSpPr>
              <p:nvPr/>
            </p:nvSpPr>
            <p:spPr bwMode="auto">
              <a:xfrm>
                <a:off x="4502252" y="6405383"/>
                <a:ext cx="26812" cy="26812"/>
              </a:xfrm>
              <a:prstGeom prst="ellipse">
                <a:avLst/>
              </a:pr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37" name="Freeform 451"/>
              <p:cNvSpPr>
                <a:spLocks/>
              </p:cNvSpPr>
              <p:nvPr/>
            </p:nvSpPr>
            <p:spPr bwMode="auto">
              <a:xfrm>
                <a:off x="5885634" y="4160182"/>
                <a:ext cx="949918" cy="1920902"/>
              </a:xfrm>
              <a:custGeom>
                <a:avLst/>
                <a:gdLst>
                  <a:gd name="T0" fmla="*/ 1488 w 1488"/>
                  <a:gd name="T1" fmla="*/ 3009 h 3009"/>
                  <a:gd name="T2" fmla="*/ 0 w 1488"/>
                  <a:gd name="T3" fmla="*/ 3009 h 3009"/>
                  <a:gd name="T4" fmla="*/ 0 w 1488"/>
                  <a:gd name="T5" fmla="*/ 2943 h 3009"/>
                  <a:gd name="T6" fmla="*/ 1422 w 1488"/>
                  <a:gd name="T7" fmla="*/ 2943 h 3009"/>
                  <a:gd name="T8" fmla="*/ 1422 w 1488"/>
                  <a:gd name="T9" fmla="*/ 0 h 3009"/>
                  <a:gd name="T10" fmla="*/ 1488 w 1488"/>
                  <a:gd name="T11" fmla="*/ 0 h 3009"/>
                  <a:gd name="T12" fmla="*/ 1488 w 1488"/>
                  <a:gd name="T13" fmla="*/ 3009 h 30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8" h="3009">
                    <a:moveTo>
                      <a:pt x="1488" y="3009"/>
                    </a:moveTo>
                    <a:lnTo>
                      <a:pt x="0" y="3009"/>
                    </a:lnTo>
                    <a:lnTo>
                      <a:pt x="0" y="2943"/>
                    </a:lnTo>
                    <a:lnTo>
                      <a:pt x="1422" y="2943"/>
                    </a:lnTo>
                    <a:lnTo>
                      <a:pt x="1422" y="0"/>
                    </a:lnTo>
                    <a:lnTo>
                      <a:pt x="1488" y="0"/>
                    </a:lnTo>
                    <a:lnTo>
                      <a:pt x="1488" y="300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38" name="Freeform 452"/>
              <p:cNvSpPr>
                <a:spLocks/>
              </p:cNvSpPr>
              <p:nvPr/>
            </p:nvSpPr>
            <p:spPr bwMode="auto">
              <a:xfrm>
                <a:off x="7561396" y="1004643"/>
                <a:ext cx="427080" cy="330045"/>
              </a:xfrm>
              <a:custGeom>
                <a:avLst/>
                <a:gdLst>
                  <a:gd name="T0" fmla="*/ 283 w 283"/>
                  <a:gd name="T1" fmla="*/ 144 h 219"/>
                  <a:gd name="T2" fmla="*/ 283 w 283"/>
                  <a:gd name="T3" fmla="*/ 0 h 219"/>
                  <a:gd name="T4" fmla="*/ 0 w 283"/>
                  <a:gd name="T5" fmla="*/ 117 h 219"/>
                  <a:gd name="T6" fmla="*/ 102 w 283"/>
                  <a:gd name="T7" fmla="*/ 219 h 219"/>
                  <a:gd name="T8" fmla="*/ 283 w 283"/>
                  <a:gd name="T9" fmla="*/ 144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219">
                    <a:moveTo>
                      <a:pt x="283" y="144"/>
                    </a:moveTo>
                    <a:cubicBezTo>
                      <a:pt x="283" y="0"/>
                      <a:pt x="283" y="0"/>
                      <a:pt x="283" y="0"/>
                    </a:cubicBezTo>
                    <a:cubicBezTo>
                      <a:pt x="174" y="3"/>
                      <a:pt x="74" y="47"/>
                      <a:pt x="0" y="117"/>
                    </a:cubicBezTo>
                    <a:cubicBezTo>
                      <a:pt x="102" y="219"/>
                      <a:pt x="102" y="219"/>
                      <a:pt x="102" y="219"/>
                    </a:cubicBezTo>
                    <a:cubicBezTo>
                      <a:pt x="150" y="175"/>
                      <a:pt x="214" y="147"/>
                      <a:pt x="283" y="14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39" name="Freeform 453"/>
              <p:cNvSpPr>
                <a:spLocks/>
              </p:cNvSpPr>
              <p:nvPr/>
            </p:nvSpPr>
            <p:spPr bwMode="auto">
              <a:xfrm>
                <a:off x="7357751" y="1208287"/>
                <a:ext cx="330683" cy="428356"/>
              </a:xfrm>
              <a:custGeom>
                <a:avLst/>
                <a:gdLst>
                  <a:gd name="T0" fmla="*/ 219 w 219"/>
                  <a:gd name="T1" fmla="*/ 102 h 284"/>
                  <a:gd name="T2" fmla="*/ 117 w 219"/>
                  <a:gd name="T3" fmla="*/ 0 h 284"/>
                  <a:gd name="T4" fmla="*/ 0 w 219"/>
                  <a:gd name="T5" fmla="*/ 284 h 284"/>
                  <a:gd name="T6" fmla="*/ 143 w 219"/>
                  <a:gd name="T7" fmla="*/ 284 h 284"/>
                  <a:gd name="T8" fmla="*/ 219 w 219"/>
                  <a:gd name="T9" fmla="*/ 10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284">
                    <a:moveTo>
                      <a:pt x="219" y="102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47" y="75"/>
                      <a:pt x="3" y="174"/>
                      <a:pt x="0" y="284"/>
                    </a:cubicBezTo>
                    <a:cubicBezTo>
                      <a:pt x="143" y="284"/>
                      <a:pt x="143" y="284"/>
                      <a:pt x="143" y="284"/>
                    </a:cubicBezTo>
                    <a:cubicBezTo>
                      <a:pt x="146" y="214"/>
                      <a:pt x="174" y="150"/>
                      <a:pt x="219" y="10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40" name="Freeform 454"/>
              <p:cNvSpPr>
                <a:spLocks/>
              </p:cNvSpPr>
              <p:nvPr/>
            </p:nvSpPr>
            <p:spPr bwMode="auto">
              <a:xfrm>
                <a:off x="8027418" y="1004643"/>
                <a:ext cx="427080" cy="330045"/>
              </a:xfrm>
              <a:custGeom>
                <a:avLst/>
                <a:gdLst>
                  <a:gd name="T0" fmla="*/ 283 w 283"/>
                  <a:gd name="T1" fmla="*/ 117 h 219"/>
                  <a:gd name="T2" fmla="*/ 0 w 283"/>
                  <a:gd name="T3" fmla="*/ 0 h 219"/>
                  <a:gd name="T4" fmla="*/ 0 w 283"/>
                  <a:gd name="T5" fmla="*/ 144 h 219"/>
                  <a:gd name="T6" fmla="*/ 182 w 283"/>
                  <a:gd name="T7" fmla="*/ 219 h 219"/>
                  <a:gd name="T8" fmla="*/ 283 w 283"/>
                  <a:gd name="T9" fmla="*/ 11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219">
                    <a:moveTo>
                      <a:pt x="283" y="117"/>
                    </a:moveTo>
                    <a:cubicBezTo>
                      <a:pt x="209" y="47"/>
                      <a:pt x="110" y="3"/>
                      <a:pt x="0" y="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70" y="147"/>
                      <a:pt x="133" y="175"/>
                      <a:pt x="182" y="219"/>
                    </a:cubicBezTo>
                    <a:lnTo>
                      <a:pt x="283" y="117"/>
                    </a:lnTo>
                    <a:close/>
                  </a:path>
                </a:pathLst>
              </a:custGeom>
              <a:solidFill>
                <a:srgbClr val="0F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41" name="Freeform 455"/>
              <p:cNvSpPr>
                <a:spLocks/>
              </p:cNvSpPr>
              <p:nvPr/>
            </p:nvSpPr>
            <p:spPr bwMode="auto">
              <a:xfrm>
                <a:off x="8329373" y="1208287"/>
                <a:ext cx="330045" cy="428356"/>
              </a:xfrm>
              <a:custGeom>
                <a:avLst/>
                <a:gdLst>
                  <a:gd name="T0" fmla="*/ 0 w 219"/>
                  <a:gd name="T1" fmla="*/ 102 h 284"/>
                  <a:gd name="T2" fmla="*/ 75 w 219"/>
                  <a:gd name="T3" fmla="*/ 284 h 284"/>
                  <a:gd name="T4" fmla="*/ 219 w 219"/>
                  <a:gd name="T5" fmla="*/ 284 h 284"/>
                  <a:gd name="T6" fmla="*/ 101 w 219"/>
                  <a:gd name="T7" fmla="*/ 0 h 284"/>
                  <a:gd name="T8" fmla="*/ 0 w 219"/>
                  <a:gd name="T9" fmla="*/ 10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284">
                    <a:moveTo>
                      <a:pt x="0" y="102"/>
                    </a:moveTo>
                    <a:cubicBezTo>
                      <a:pt x="44" y="150"/>
                      <a:pt x="72" y="214"/>
                      <a:pt x="75" y="284"/>
                    </a:cubicBezTo>
                    <a:cubicBezTo>
                      <a:pt x="219" y="284"/>
                      <a:pt x="219" y="284"/>
                      <a:pt x="219" y="284"/>
                    </a:cubicBezTo>
                    <a:cubicBezTo>
                      <a:pt x="216" y="174"/>
                      <a:pt x="172" y="75"/>
                      <a:pt x="101" y="0"/>
                    </a:cubicBez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0F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42" name="Freeform 456"/>
              <p:cNvSpPr>
                <a:spLocks/>
              </p:cNvSpPr>
              <p:nvPr/>
            </p:nvSpPr>
            <p:spPr bwMode="auto">
              <a:xfrm>
                <a:off x="8329373" y="1674308"/>
                <a:ext cx="330045" cy="428356"/>
              </a:xfrm>
              <a:custGeom>
                <a:avLst/>
                <a:gdLst>
                  <a:gd name="T0" fmla="*/ 0 w 219"/>
                  <a:gd name="T1" fmla="*/ 182 h 284"/>
                  <a:gd name="T2" fmla="*/ 101 w 219"/>
                  <a:gd name="T3" fmla="*/ 284 h 284"/>
                  <a:gd name="T4" fmla="*/ 219 w 219"/>
                  <a:gd name="T5" fmla="*/ 0 h 284"/>
                  <a:gd name="T6" fmla="*/ 75 w 219"/>
                  <a:gd name="T7" fmla="*/ 0 h 284"/>
                  <a:gd name="T8" fmla="*/ 0 w 219"/>
                  <a:gd name="T9" fmla="*/ 18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284">
                    <a:moveTo>
                      <a:pt x="0" y="182"/>
                    </a:moveTo>
                    <a:cubicBezTo>
                      <a:pt x="101" y="284"/>
                      <a:pt x="101" y="284"/>
                      <a:pt x="101" y="284"/>
                    </a:cubicBezTo>
                    <a:cubicBezTo>
                      <a:pt x="172" y="209"/>
                      <a:pt x="216" y="110"/>
                      <a:pt x="21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2" y="70"/>
                      <a:pt x="44" y="134"/>
                      <a:pt x="0" y="182"/>
                    </a:cubicBezTo>
                    <a:close/>
                  </a:path>
                </a:pathLst>
              </a:custGeom>
              <a:solidFill>
                <a:srgbClr val="0F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43" name="Freeform 457"/>
              <p:cNvSpPr>
                <a:spLocks/>
              </p:cNvSpPr>
              <p:nvPr/>
            </p:nvSpPr>
            <p:spPr bwMode="auto">
              <a:xfrm>
                <a:off x="8027418" y="1976265"/>
                <a:ext cx="427080" cy="330045"/>
              </a:xfrm>
              <a:custGeom>
                <a:avLst/>
                <a:gdLst>
                  <a:gd name="T0" fmla="*/ 0 w 283"/>
                  <a:gd name="T1" fmla="*/ 75 h 219"/>
                  <a:gd name="T2" fmla="*/ 0 w 283"/>
                  <a:gd name="T3" fmla="*/ 219 h 219"/>
                  <a:gd name="T4" fmla="*/ 283 w 283"/>
                  <a:gd name="T5" fmla="*/ 102 h 219"/>
                  <a:gd name="T6" fmla="*/ 182 w 283"/>
                  <a:gd name="T7" fmla="*/ 0 h 219"/>
                  <a:gd name="T8" fmla="*/ 0 w 283"/>
                  <a:gd name="T9" fmla="*/ 7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219">
                    <a:moveTo>
                      <a:pt x="0" y="75"/>
                    </a:moveTo>
                    <a:cubicBezTo>
                      <a:pt x="0" y="219"/>
                      <a:pt x="0" y="219"/>
                      <a:pt x="0" y="219"/>
                    </a:cubicBezTo>
                    <a:cubicBezTo>
                      <a:pt x="110" y="216"/>
                      <a:pt x="209" y="172"/>
                      <a:pt x="283" y="10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33" y="44"/>
                      <a:pt x="70" y="72"/>
                      <a:pt x="0" y="75"/>
                    </a:cubicBezTo>
                    <a:close/>
                  </a:path>
                </a:pathLst>
              </a:custGeom>
              <a:solidFill>
                <a:srgbClr val="0F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44" name="Freeform 458"/>
              <p:cNvSpPr>
                <a:spLocks/>
              </p:cNvSpPr>
              <p:nvPr/>
            </p:nvSpPr>
            <p:spPr bwMode="auto">
              <a:xfrm>
                <a:off x="7357751" y="1674308"/>
                <a:ext cx="330683" cy="428356"/>
              </a:xfrm>
              <a:custGeom>
                <a:avLst/>
                <a:gdLst>
                  <a:gd name="T0" fmla="*/ 143 w 219"/>
                  <a:gd name="T1" fmla="*/ 0 h 284"/>
                  <a:gd name="T2" fmla="*/ 0 w 219"/>
                  <a:gd name="T3" fmla="*/ 0 h 284"/>
                  <a:gd name="T4" fmla="*/ 117 w 219"/>
                  <a:gd name="T5" fmla="*/ 284 h 284"/>
                  <a:gd name="T6" fmla="*/ 219 w 219"/>
                  <a:gd name="T7" fmla="*/ 182 h 284"/>
                  <a:gd name="T8" fmla="*/ 143 w 219"/>
                  <a:gd name="T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284">
                    <a:moveTo>
                      <a:pt x="1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10"/>
                      <a:pt x="47" y="209"/>
                      <a:pt x="117" y="284"/>
                    </a:cubicBezTo>
                    <a:cubicBezTo>
                      <a:pt x="219" y="182"/>
                      <a:pt x="219" y="182"/>
                      <a:pt x="219" y="182"/>
                    </a:cubicBezTo>
                    <a:cubicBezTo>
                      <a:pt x="174" y="134"/>
                      <a:pt x="146" y="70"/>
                      <a:pt x="14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45" name="Freeform 459"/>
              <p:cNvSpPr>
                <a:spLocks/>
              </p:cNvSpPr>
              <p:nvPr/>
            </p:nvSpPr>
            <p:spPr bwMode="auto">
              <a:xfrm>
                <a:off x="7561396" y="1976265"/>
                <a:ext cx="427080" cy="330045"/>
              </a:xfrm>
              <a:custGeom>
                <a:avLst/>
                <a:gdLst>
                  <a:gd name="T0" fmla="*/ 0 w 283"/>
                  <a:gd name="T1" fmla="*/ 102 h 219"/>
                  <a:gd name="T2" fmla="*/ 283 w 283"/>
                  <a:gd name="T3" fmla="*/ 219 h 219"/>
                  <a:gd name="T4" fmla="*/ 283 w 283"/>
                  <a:gd name="T5" fmla="*/ 75 h 219"/>
                  <a:gd name="T6" fmla="*/ 102 w 283"/>
                  <a:gd name="T7" fmla="*/ 0 h 219"/>
                  <a:gd name="T8" fmla="*/ 0 w 283"/>
                  <a:gd name="T9" fmla="*/ 102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219">
                    <a:moveTo>
                      <a:pt x="0" y="102"/>
                    </a:moveTo>
                    <a:cubicBezTo>
                      <a:pt x="74" y="172"/>
                      <a:pt x="174" y="216"/>
                      <a:pt x="283" y="219"/>
                    </a:cubicBezTo>
                    <a:cubicBezTo>
                      <a:pt x="283" y="75"/>
                      <a:pt x="283" y="75"/>
                      <a:pt x="283" y="75"/>
                    </a:cubicBezTo>
                    <a:cubicBezTo>
                      <a:pt x="214" y="72"/>
                      <a:pt x="150" y="44"/>
                      <a:pt x="102" y="0"/>
                    </a:cubicBezTo>
                    <a:lnTo>
                      <a:pt x="0" y="10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46" name="Freeform 460"/>
              <p:cNvSpPr>
                <a:spLocks noEditPoints="1"/>
              </p:cNvSpPr>
              <p:nvPr/>
            </p:nvSpPr>
            <p:spPr bwMode="auto">
              <a:xfrm>
                <a:off x="7573526" y="1221694"/>
                <a:ext cx="868843" cy="868843"/>
              </a:xfrm>
              <a:custGeom>
                <a:avLst/>
                <a:gdLst>
                  <a:gd name="T0" fmla="*/ 576 w 576"/>
                  <a:gd name="T1" fmla="*/ 288 h 576"/>
                  <a:gd name="T2" fmla="*/ 288 w 576"/>
                  <a:gd name="T3" fmla="*/ 0 h 576"/>
                  <a:gd name="T4" fmla="*/ 0 w 576"/>
                  <a:gd name="T5" fmla="*/ 288 h 576"/>
                  <a:gd name="T6" fmla="*/ 288 w 576"/>
                  <a:gd name="T7" fmla="*/ 576 h 576"/>
                  <a:gd name="T8" fmla="*/ 576 w 576"/>
                  <a:gd name="T9" fmla="*/ 288 h 576"/>
                  <a:gd name="T10" fmla="*/ 288 w 576"/>
                  <a:gd name="T11" fmla="*/ 534 h 576"/>
                  <a:gd name="T12" fmla="*/ 41 w 576"/>
                  <a:gd name="T13" fmla="*/ 288 h 576"/>
                  <a:gd name="T14" fmla="*/ 288 w 576"/>
                  <a:gd name="T15" fmla="*/ 41 h 576"/>
                  <a:gd name="T16" fmla="*/ 535 w 576"/>
                  <a:gd name="T17" fmla="*/ 288 h 576"/>
                  <a:gd name="T18" fmla="*/ 288 w 576"/>
                  <a:gd name="T19" fmla="*/ 534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6" h="576">
                    <a:moveTo>
                      <a:pt x="576" y="288"/>
                    </a:moveTo>
                    <a:cubicBezTo>
                      <a:pt x="576" y="129"/>
                      <a:pt x="447" y="0"/>
                      <a:pt x="288" y="0"/>
                    </a:cubicBezTo>
                    <a:cubicBezTo>
                      <a:pt x="129" y="0"/>
                      <a:pt x="0" y="129"/>
                      <a:pt x="0" y="288"/>
                    </a:cubicBezTo>
                    <a:cubicBezTo>
                      <a:pt x="0" y="447"/>
                      <a:pt x="129" y="576"/>
                      <a:pt x="288" y="576"/>
                    </a:cubicBezTo>
                    <a:cubicBezTo>
                      <a:pt x="447" y="576"/>
                      <a:pt x="576" y="447"/>
                      <a:pt x="576" y="288"/>
                    </a:cubicBezTo>
                    <a:close/>
                    <a:moveTo>
                      <a:pt x="288" y="534"/>
                    </a:moveTo>
                    <a:cubicBezTo>
                      <a:pt x="152" y="534"/>
                      <a:pt x="41" y="424"/>
                      <a:pt x="41" y="288"/>
                    </a:cubicBezTo>
                    <a:cubicBezTo>
                      <a:pt x="41" y="151"/>
                      <a:pt x="152" y="41"/>
                      <a:pt x="288" y="41"/>
                    </a:cubicBezTo>
                    <a:cubicBezTo>
                      <a:pt x="424" y="41"/>
                      <a:pt x="535" y="151"/>
                      <a:pt x="535" y="288"/>
                    </a:cubicBezTo>
                    <a:cubicBezTo>
                      <a:pt x="535" y="424"/>
                      <a:pt x="424" y="534"/>
                      <a:pt x="288" y="534"/>
                    </a:cubicBez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47" name="Freeform 461"/>
              <p:cNvSpPr>
                <a:spLocks/>
              </p:cNvSpPr>
              <p:nvPr/>
            </p:nvSpPr>
            <p:spPr bwMode="auto">
              <a:xfrm>
                <a:off x="7851222" y="1590042"/>
                <a:ext cx="82990" cy="135338"/>
              </a:xfrm>
              <a:custGeom>
                <a:avLst/>
                <a:gdLst>
                  <a:gd name="T0" fmla="*/ 30 w 55"/>
                  <a:gd name="T1" fmla="*/ 29 h 90"/>
                  <a:gd name="T2" fmla="*/ 17 w 55"/>
                  <a:gd name="T3" fmla="*/ 34 h 90"/>
                  <a:gd name="T4" fmla="*/ 17 w 55"/>
                  <a:gd name="T5" fmla="*/ 15 h 90"/>
                  <a:gd name="T6" fmla="*/ 53 w 55"/>
                  <a:gd name="T7" fmla="*/ 15 h 90"/>
                  <a:gd name="T8" fmla="*/ 53 w 55"/>
                  <a:gd name="T9" fmla="*/ 0 h 90"/>
                  <a:gd name="T10" fmla="*/ 2 w 55"/>
                  <a:gd name="T11" fmla="*/ 0 h 90"/>
                  <a:gd name="T12" fmla="*/ 2 w 55"/>
                  <a:gd name="T13" fmla="*/ 51 h 90"/>
                  <a:gd name="T14" fmla="*/ 17 w 55"/>
                  <a:gd name="T15" fmla="*/ 51 h 90"/>
                  <a:gd name="T16" fmla="*/ 28 w 55"/>
                  <a:gd name="T17" fmla="*/ 43 h 90"/>
                  <a:gd name="T18" fmla="*/ 39 w 55"/>
                  <a:gd name="T19" fmla="*/ 59 h 90"/>
                  <a:gd name="T20" fmla="*/ 35 w 55"/>
                  <a:gd name="T21" fmla="*/ 73 h 90"/>
                  <a:gd name="T22" fmla="*/ 27 w 55"/>
                  <a:gd name="T23" fmla="*/ 76 h 90"/>
                  <a:gd name="T24" fmla="*/ 17 w 55"/>
                  <a:gd name="T25" fmla="*/ 64 h 90"/>
                  <a:gd name="T26" fmla="*/ 0 w 55"/>
                  <a:gd name="T27" fmla="*/ 64 h 90"/>
                  <a:gd name="T28" fmla="*/ 7 w 55"/>
                  <a:gd name="T29" fmla="*/ 83 h 90"/>
                  <a:gd name="T30" fmla="*/ 27 w 55"/>
                  <a:gd name="T31" fmla="*/ 90 h 90"/>
                  <a:gd name="T32" fmla="*/ 47 w 55"/>
                  <a:gd name="T33" fmla="*/ 83 h 90"/>
                  <a:gd name="T34" fmla="*/ 55 w 55"/>
                  <a:gd name="T35" fmla="*/ 59 h 90"/>
                  <a:gd name="T36" fmla="*/ 47 w 55"/>
                  <a:gd name="T37" fmla="*/ 35 h 90"/>
                  <a:gd name="T38" fmla="*/ 30 w 55"/>
                  <a:gd name="T39" fmla="*/ 2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5" h="90">
                    <a:moveTo>
                      <a:pt x="30" y="29"/>
                    </a:moveTo>
                    <a:cubicBezTo>
                      <a:pt x="24" y="29"/>
                      <a:pt x="19" y="32"/>
                      <a:pt x="17" y="3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8" y="47"/>
                      <a:pt x="21" y="43"/>
                      <a:pt x="28" y="43"/>
                    </a:cubicBezTo>
                    <a:cubicBezTo>
                      <a:pt x="36" y="43"/>
                      <a:pt x="39" y="49"/>
                      <a:pt x="39" y="59"/>
                    </a:cubicBezTo>
                    <a:cubicBezTo>
                      <a:pt x="39" y="65"/>
                      <a:pt x="38" y="70"/>
                      <a:pt x="35" y="73"/>
                    </a:cubicBezTo>
                    <a:cubicBezTo>
                      <a:pt x="33" y="75"/>
                      <a:pt x="31" y="76"/>
                      <a:pt x="27" y="76"/>
                    </a:cubicBezTo>
                    <a:cubicBezTo>
                      <a:pt x="21" y="76"/>
                      <a:pt x="17" y="71"/>
                      <a:pt x="17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" y="71"/>
                      <a:pt x="2" y="78"/>
                      <a:pt x="7" y="83"/>
                    </a:cubicBezTo>
                    <a:cubicBezTo>
                      <a:pt x="11" y="87"/>
                      <a:pt x="18" y="90"/>
                      <a:pt x="27" y="90"/>
                    </a:cubicBezTo>
                    <a:cubicBezTo>
                      <a:pt x="37" y="90"/>
                      <a:pt x="43" y="87"/>
                      <a:pt x="47" y="83"/>
                    </a:cubicBezTo>
                    <a:cubicBezTo>
                      <a:pt x="54" y="76"/>
                      <a:pt x="55" y="69"/>
                      <a:pt x="55" y="59"/>
                    </a:cubicBezTo>
                    <a:cubicBezTo>
                      <a:pt x="55" y="51"/>
                      <a:pt x="54" y="42"/>
                      <a:pt x="47" y="35"/>
                    </a:cubicBezTo>
                    <a:cubicBezTo>
                      <a:pt x="43" y="32"/>
                      <a:pt x="38" y="29"/>
                      <a:pt x="30" y="29"/>
                    </a:cubicBez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48" name="Freeform 462"/>
              <p:cNvSpPr>
                <a:spLocks noEditPoints="1"/>
              </p:cNvSpPr>
              <p:nvPr/>
            </p:nvSpPr>
            <p:spPr bwMode="auto">
              <a:xfrm>
                <a:off x="7953365" y="1588126"/>
                <a:ext cx="81714" cy="137252"/>
              </a:xfrm>
              <a:custGeom>
                <a:avLst/>
                <a:gdLst>
                  <a:gd name="T0" fmla="*/ 27 w 54"/>
                  <a:gd name="T1" fmla="*/ 0 h 91"/>
                  <a:gd name="T2" fmla="*/ 0 w 54"/>
                  <a:gd name="T3" fmla="*/ 27 h 91"/>
                  <a:gd name="T4" fmla="*/ 0 w 54"/>
                  <a:gd name="T5" fmla="*/ 65 h 91"/>
                  <a:gd name="T6" fmla="*/ 27 w 54"/>
                  <a:gd name="T7" fmla="*/ 91 h 91"/>
                  <a:gd name="T8" fmla="*/ 54 w 54"/>
                  <a:gd name="T9" fmla="*/ 65 h 91"/>
                  <a:gd name="T10" fmla="*/ 54 w 54"/>
                  <a:gd name="T11" fmla="*/ 27 h 91"/>
                  <a:gd name="T12" fmla="*/ 27 w 54"/>
                  <a:gd name="T13" fmla="*/ 0 h 91"/>
                  <a:gd name="T14" fmla="*/ 38 w 54"/>
                  <a:gd name="T15" fmla="*/ 64 h 91"/>
                  <a:gd name="T16" fmla="*/ 27 w 54"/>
                  <a:gd name="T17" fmla="*/ 77 h 91"/>
                  <a:gd name="T18" fmla="*/ 16 w 54"/>
                  <a:gd name="T19" fmla="*/ 64 h 91"/>
                  <a:gd name="T20" fmla="*/ 16 w 54"/>
                  <a:gd name="T21" fmla="*/ 27 h 91"/>
                  <a:gd name="T22" fmla="*/ 27 w 54"/>
                  <a:gd name="T23" fmla="*/ 15 h 91"/>
                  <a:gd name="T24" fmla="*/ 38 w 54"/>
                  <a:gd name="T25" fmla="*/ 27 h 91"/>
                  <a:gd name="T26" fmla="*/ 38 w 54"/>
                  <a:gd name="T27" fmla="*/ 6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91">
                    <a:moveTo>
                      <a:pt x="27" y="0"/>
                    </a:moveTo>
                    <a:cubicBezTo>
                      <a:pt x="13" y="0"/>
                      <a:pt x="0" y="10"/>
                      <a:pt x="0" y="2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82"/>
                      <a:pt x="13" y="91"/>
                      <a:pt x="27" y="91"/>
                    </a:cubicBezTo>
                    <a:cubicBezTo>
                      <a:pt x="42" y="91"/>
                      <a:pt x="54" y="82"/>
                      <a:pt x="54" y="65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0"/>
                      <a:pt x="42" y="0"/>
                      <a:pt x="27" y="0"/>
                    </a:cubicBezTo>
                    <a:close/>
                    <a:moveTo>
                      <a:pt x="38" y="64"/>
                    </a:moveTo>
                    <a:cubicBezTo>
                      <a:pt x="38" y="72"/>
                      <a:pt x="34" y="77"/>
                      <a:pt x="27" y="77"/>
                    </a:cubicBezTo>
                    <a:cubicBezTo>
                      <a:pt x="21" y="77"/>
                      <a:pt x="16" y="72"/>
                      <a:pt x="16" y="6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0"/>
                      <a:pt x="21" y="15"/>
                      <a:pt x="27" y="15"/>
                    </a:cubicBezTo>
                    <a:cubicBezTo>
                      <a:pt x="34" y="15"/>
                      <a:pt x="38" y="20"/>
                      <a:pt x="38" y="27"/>
                    </a:cubicBezTo>
                    <a:lnTo>
                      <a:pt x="38" y="64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49" name="Freeform 463"/>
              <p:cNvSpPr>
                <a:spLocks/>
              </p:cNvSpPr>
              <p:nvPr/>
            </p:nvSpPr>
            <p:spPr bwMode="auto">
              <a:xfrm>
                <a:off x="8084872" y="1590042"/>
                <a:ext cx="82990" cy="134061"/>
              </a:xfrm>
              <a:custGeom>
                <a:avLst/>
                <a:gdLst>
                  <a:gd name="T0" fmla="*/ 99 w 130"/>
                  <a:gd name="T1" fmla="*/ 0 h 210"/>
                  <a:gd name="T2" fmla="*/ 0 w 130"/>
                  <a:gd name="T3" fmla="*/ 210 h 210"/>
                  <a:gd name="T4" fmla="*/ 31 w 130"/>
                  <a:gd name="T5" fmla="*/ 210 h 210"/>
                  <a:gd name="T6" fmla="*/ 130 w 130"/>
                  <a:gd name="T7" fmla="*/ 0 h 210"/>
                  <a:gd name="T8" fmla="*/ 99 w 130"/>
                  <a:gd name="T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210">
                    <a:moveTo>
                      <a:pt x="99" y="0"/>
                    </a:moveTo>
                    <a:lnTo>
                      <a:pt x="0" y="210"/>
                    </a:lnTo>
                    <a:lnTo>
                      <a:pt x="31" y="210"/>
                    </a:lnTo>
                    <a:lnTo>
                      <a:pt x="130" y="0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50" name="Freeform 464"/>
              <p:cNvSpPr>
                <a:spLocks noEditPoints="1"/>
              </p:cNvSpPr>
              <p:nvPr/>
            </p:nvSpPr>
            <p:spPr bwMode="auto">
              <a:xfrm>
                <a:off x="8142326" y="1654520"/>
                <a:ext cx="54262" cy="70861"/>
              </a:xfrm>
              <a:custGeom>
                <a:avLst/>
                <a:gdLst>
                  <a:gd name="T0" fmla="*/ 18 w 36"/>
                  <a:gd name="T1" fmla="*/ 0 h 47"/>
                  <a:gd name="T2" fmla="*/ 0 w 36"/>
                  <a:gd name="T3" fmla="*/ 18 h 47"/>
                  <a:gd name="T4" fmla="*/ 0 w 36"/>
                  <a:gd name="T5" fmla="*/ 30 h 47"/>
                  <a:gd name="T6" fmla="*/ 18 w 36"/>
                  <a:gd name="T7" fmla="*/ 47 h 47"/>
                  <a:gd name="T8" fmla="*/ 36 w 36"/>
                  <a:gd name="T9" fmla="*/ 30 h 47"/>
                  <a:gd name="T10" fmla="*/ 36 w 36"/>
                  <a:gd name="T11" fmla="*/ 18 h 47"/>
                  <a:gd name="T12" fmla="*/ 18 w 36"/>
                  <a:gd name="T13" fmla="*/ 0 h 47"/>
                  <a:gd name="T14" fmla="*/ 25 w 36"/>
                  <a:gd name="T15" fmla="*/ 29 h 47"/>
                  <a:gd name="T16" fmla="*/ 18 w 36"/>
                  <a:gd name="T17" fmla="*/ 37 h 47"/>
                  <a:gd name="T18" fmla="*/ 12 w 36"/>
                  <a:gd name="T19" fmla="*/ 29 h 47"/>
                  <a:gd name="T20" fmla="*/ 12 w 36"/>
                  <a:gd name="T21" fmla="*/ 18 h 47"/>
                  <a:gd name="T22" fmla="*/ 18 w 36"/>
                  <a:gd name="T23" fmla="*/ 11 h 47"/>
                  <a:gd name="T24" fmla="*/ 25 w 36"/>
                  <a:gd name="T25" fmla="*/ 18 h 47"/>
                  <a:gd name="T26" fmla="*/ 25 w 36"/>
                  <a:gd name="T27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47">
                    <a:moveTo>
                      <a:pt x="18" y="0"/>
                    </a:moveTo>
                    <a:cubicBezTo>
                      <a:pt x="8" y="0"/>
                      <a:pt x="0" y="6"/>
                      <a:pt x="0" y="1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41"/>
                      <a:pt x="8" y="47"/>
                      <a:pt x="18" y="47"/>
                    </a:cubicBezTo>
                    <a:cubicBezTo>
                      <a:pt x="28" y="47"/>
                      <a:pt x="36" y="41"/>
                      <a:pt x="36" y="30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6"/>
                      <a:pt x="28" y="0"/>
                      <a:pt x="18" y="0"/>
                    </a:cubicBezTo>
                    <a:close/>
                    <a:moveTo>
                      <a:pt x="25" y="29"/>
                    </a:moveTo>
                    <a:cubicBezTo>
                      <a:pt x="25" y="34"/>
                      <a:pt x="22" y="37"/>
                      <a:pt x="18" y="37"/>
                    </a:cubicBezTo>
                    <a:cubicBezTo>
                      <a:pt x="14" y="37"/>
                      <a:pt x="12" y="34"/>
                      <a:pt x="12" y="2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3"/>
                      <a:pt x="14" y="11"/>
                      <a:pt x="18" y="11"/>
                    </a:cubicBezTo>
                    <a:cubicBezTo>
                      <a:pt x="22" y="11"/>
                      <a:pt x="25" y="13"/>
                      <a:pt x="25" y="18"/>
                    </a:cubicBezTo>
                    <a:lnTo>
                      <a:pt x="25" y="29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51" name="Freeform 465"/>
              <p:cNvSpPr>
                <a:spLocks noEditPoints="1"/>
              </p:cNvSpPr>
              <p:nvPr/>
            </p:nvSpPr>
            <p:spPr bwMode="auto">
              <a:xfrm>
                <a:off x="8056144" y="1588126"/>
                <a:ext cx="54262" cy="70861"/>
              </a:xfrm>
              <a:custGeom>
                <a:avLst/>
                <a:gdLst>
                  <a:gd name="T0" fmla="*/ 36 w 36"/>
                  <a:gd name="T1" fmla="*/ 30 h 47"/>
                  <a:gd name="T2" fmla="*/ 36 w 36"/>
                  <a:gd name="T3" fmla="*/ 18 h 47"/>
                  <a:gd name="T4" fmla="*/ 18 w 36"/>
                  <a:gd name="T5" fmla="*/ 0 h 47"/>
                  <a:gd name="T6" fmla="*/ 0 w 36"/>
                  <a:gd name="T7" fmla="*/ 18 h 47"/>
                  <a:gd name="T8" fmla="*/ 0 w 36"/>
                  <a:gd name="T9" fmla="*/ 30 h 47"/>
                  <a:gd name="T10" fmla="*/ 18 w 36"/>
                  <a:gd name="T11" fmla="*/ 47 h 47"/>
                  <a:gd name="T12" fmla="*/ 36 w 36"/>
                  <a:gd name="T13" fmla="*/ 30 h 47"/>
                  <a:gd name="T14" fmla="*/ 25 w 36"/>
                  <a:gd name="T15" fmla="*/ 29 h 47"/>
                  <a:gd name="T16" fmla="*/ 18 w 36"/>
                  <a:gd name="T17" fmla="*/ 37 h 47"/>
                  <a:gd name="T18" fmla="*/ 12 w 36"/>
                  <a:gd name="T19" fmla="*/ 29 h 47"/>
                  <a:gd name="T20" fmla="*/ 12 w 36"/>
                  <a:gd name="T21" fmla="*/ 18 h 47"/>
                  <a:gd name="T22" fmla="*/ 18 w 36"/>
                  <a:gd name="T23" fmla="*/ 11 h 47"/>
                  <a:gd name="T24" fmla="*/ 25 w 36"/>
                  <a:gd name="T25" fmla="*/ 18 h 47"/>
                  <a:gd name="T26" fmla="*/ 25 w 36"/>
                  <a:gd name="T27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47">
                    <a:moveTo>
                      <a:pt x="36" y="3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6"/>
                      <a:pt x="28" y="0"/>
                      <a:pt x="18" y="0"/>
                    </a:cubicBezTo>
                    <a:cubicBezTo>
                      <a:pt x="8" y="0"/>
                      <a:pt x="0" y="6"/>
                      <a:pt x="0" y="1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41"/>
                      <a:pt x="8" y="47"/>
                      <a:pt x="18" y="47"/>
                    </a:cubicBezTo>
                    <a:cubicBezTo>
                      <a:pt x="28" y="47"/>
                      <a:pt x="36" y="41"/>
                      <a:pt x="36" y="30"/>
                    </a:cubicBezTo>
                    <a:close/>
                    <a:moveTo>
                      <a:pt x="25" y="29"/>
                    </a:moveTo>
                    <a:cubicBezTo>
                      <a:pt x="25" y="34"/>
                      <a:pt x="22" y="37"/>
                      <a:pt x="18" y="37"/>
                    </a:cubicBezTo>
                    <a:cubicBezTo>
                      <a:pt x="14" y="37"/>
                      <a:pt x="12" y="34"/>
                      <a:pt x="12" y="2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3"/>
                      <a:pt x="14" y="11"/>
                      <a:pt x="18" y="11"/>
                    </a:cubicBezTo>
                    <a:cubicBezTo>
                      <a:pt x="22" y="11"/>
                      <a:pt x="25" y="13"/>
                      <a:pt x="25" y="18"/>
                    </a:cubicBezTo>
                    <a:lnTo>
                      <a:pt x="25" y="29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52" name="Freeform 466"/>
              <p:cNvSpPr>
                <a:spLocks/>
              </p:cNvSpPr>
              <p:nvPr/>
            </p:nvSpPr>
            <p:spPr bwMode="auto">
              <a:xfrm>
                <a:off x="7157297" y="2090535"/>
                <a:ext cx="872035" cy="1632352"/>
              </a:xfrm>
              <a:custGeom>
                <a:avLst/>
                <a:gdLst>
                  <a:gd name="T0" fmla="*/ 1366 w 1366"/>
                  <a:gd name="T1" fmla="*/ 2557 h 2557"/>
                  <a:gd name="T2" fmla="*/ 0 w 1366"/>
                  <a:gd name="T3" fmla="*/ 2557 h 2557"/>
                  <a:gd name="T4" fmla="*/ 0 w 1366"/>
                  <a:gd name="T5" fmla="*/ 2491 h 2557"/>
                  <a:gd name="T6" fmla="*/ 1299 w 1366"/>
                  <a:gd name="T7" fmla="*/ 2491 h 2557"/>
                  <a:gd name="T8" fmla="*/ 1299 w 1366"/>
                  <a:gd name="T9" fmla="*/ 0 h 2557"/>
                  <a:gd name="T10" fmla="*/ 1366 w 1366"/>
                  <a:gd name="T11" fmla="*/ 0 h 2557"/>
                  <a:gd name="T12" fmla="*/ 1366 w 1366"/>
                  <a:gd name="T13" fmla="*/ 2557 h 2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6" h="2557">
                    <a:moveTo>
                      <a:pt x="1366" y="2557"/>
                    </a:moveTo>
                    <a:lnTo>
                      <a:pt x="0" y="2557"/>
                    </a:lnTo>
                    <a:lnTo>
                      <a:pt x="0" y="2491"/>
                    </a:lnTo>
                    <a:lnTo>
                      <a:pt x="1299" y="2491"/>
                    </a:lnTo>
                    <a:lnTo>
                      <a:pt x="1299" y="0"/>
                    </a:lnTo>
                    <a:lnTo>
                      <a:pt x="1366" y="0"/>
                    </a:lnTo>
                    <a:lnTo>
                      <a:pt x="1366" y="25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53" name="Freeform 467"/>
              <p:cNvSpPr>
                <a:spLocks/>
              </p:cNvSpPr>
              <p:nvPr/>
            </p:nvSpPr>
            <p:spPr bwMode="auto">
              <a:xfrm>
                <a:off x="4500337" y="1218502"/>
                <a:ext cx="495387" cy="866289"/>
              </a:xfrm>
              <a:custGeom>
                <a:avLst/>
                <a:gdLst>
                  <a:gd name="T0" fmla="*/ 328 w 328"/>
                  <a:gd name="T1" fmla="*/ 231 h 574"/>
                  <a:gd name="T2" fmla="*/ 227 w 328"/>
                  <a:gd name="T3" fmla="*/ 0 h 574"/>
                  <a:gd name="T4" fmla="*/ 21 w 328"/>
                  <a:gd name="T5" fmla="*/ 231 h 574"/>
                  <a:gd name="T6" fmla="*/ 0 w 328"/>
                  <a:gd name="T7" fmla="*/ 254 h 574"/>
                  <a:gd name="T8" fmla="*/ 6 w 328"/>
                  <a:gd name="T9" fmla="*/ 269 h 574"/>
                  <a:gd name="T10" fmla="*/ 125 w 328"/>
                  <a:gd name="T11" fmla="*/ 574 h 574"/>
                  <a:gd name="T12" fmla="*/ 328 w 328"/>
                  <a:gd name="T13" fmla="*/ 269 h 574"/>
                  <a:gd name="T14" fmla="*/ 328 w 328"/>
                  <a:gd name="T15" fmla="*/ 250 h 574"/>
                  <a:gd name="T16" fmla="*/ 328 w 328"/>
                  <a:gd name="T17" fmla="*/ 231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574">
                    <a:moveTo>
                      <a:pt x="328" y="231"/>
                    </a:moveTo>
                    <a:cubicBezTo>
                      <a:pt x="323" y="141"/>
                      <a:pt x="286" y="60"/>
                      <a:pt x="227" y="0"/>
                    </a:cubicBezTo>
                    <a:cubicBezTo>
                      <a:pt x="21" y="231"/>
                      <a:pt x="21" y="231"/>
                      <a:pt x="21" y="231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6" y="269"/>
                      <a:pt x="6" y="269"/>
                      <a:pt x="6" y="269"/>
                    </a:cubicBezTo>
                    <a:cubicBezTo>
                      <a:pt x="125" y="574"/>
                      <a:pt x="125" y="574"/>
                      <a:pt x="125" y="574"/>
                    </a:cubicBezTo>
                    <a:cubicBezTo>
                      <a:pt x="240" y="518"/>
                      <a:pt x="321" y="404"/>
                      <a:pt x="328" y="269"/>
                    </a:cubicBezTo>
                    <a:cubicBezTo>
                      <a:pt x="328" y="263"/>
                      <a:pt x="328" y="256"/>
                      <a:pt x="328" y="250"/>
                    </a:cubicBezTo>
                    <a:cubicBezTo>
                      <a:pt x="328" y="243"/>
                      <a:pt x="328" y="237"/>
                      <a:pt x="328" y="231"/>
                    </a:cubicBezTo>
                    <a:close/>
                  </a:path>
                </a:pathLst>
              </a:custGeom>
              <a:solidFill>
                <a:srgbClr val="0F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54" name="Freeform 468"/>
              <p:cNvSpPr>
                <a:spLocks/>
              </p:cNvSpPr>
              <p:nvPr/>
            </p:nvSpPr>
            <p:spPr bwMode="auto">
              <a:xfrm>
                <a:off x="3884934" y="1630260"/>
                <a:ext cx="725845" cy="514538"/>
              </a:xfrm>
              <a:custGeom>
                <a:avLst/>
                <a:gdLst>
                  <a:gd name="T0" fmla="*/ 356 w 481"/>
                  <a:gd name="T1" fmla="*/ 0 h 341"/>
                  <a:gd name="T2" fmla="*/ 326 w 481"/>
                  <a:gd name="T3" fmla="*/ 0 h 341"/>
                  <a:gd name="T4" fmla="*/ 3 w 481"/>
                  <a:gd name="T5" fmla="*/ 0 h 341"/>
                  <a:gd name="T6" fmla="*/ 0 w 481"/>
                  <a:gd name="T7" fmla="*/ 0 h 341"/>
                  <a:gd name="T8" fmla="*/ 111 w 481"/>
                  <a:gd name="T9" fmla="*/ 241 h 341"/>
                  <a:gd name="T10" fmla="*/ 140 w 481"/>
                  <a:gd name="T11" fmla="*/ 266 h 341"/>
                  <a:gd name="T12" fmla="*/ 360 w 481"/>
                  <a:gd name="T13" fmla="*/ 341 h 341"/>
                  <a:gd name="T14" fmla="*/ 364 w 481"/>
                  <a:gd name="T15" fmla="*/ 340 h 341"/>
                  <a:gd name="T16" fmla="*/ 481 w 481"/>
                  <a:gd name="T17" fmla="*/ 320 h 341"/>
                  <a:gd name="T18" fmla="*/ 363 w 481"/>
                  <a:gd name="T19" fmla="*/ 17 h 341"/>
                  <a:gd name="T20" fmla="*/ 356 w 481"/>
                  <a:gd name="T21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1" h="341">
                    <a:moveTo>
                      <a:pt x="356" y="0"/>
                    </a:moveTo>
                    <a:cubicBezTo>
                      <a:pt x="326" y="0"/>
                      <a:pt x="326" y="0"/>
                      <a:pt x="3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4"/>
                      <a:pt x="47" y="179"/>
                      <a:pt x="111" y="241"/>
                    </a:cubicBezTo>
                    <a:cubicBezTo>
                      <a:pt x="120" y="250"/>
                      <a:pt x="130" y="258"/>
                      <a:pt x="140" y="266"/>
                    </a:cubicBezTo>
                    <a:cubicBezTo>
                      <a:pt x="201" y="313"/>
                      <a:pt x="277" y="341"/>
                      <a:pt x="360" y="341"/>
                    </a:cubicBezTo>
                    <a:cubicBezTo>
                      <a:pt x="361" y="341"/>
                      <a:pt x="363" y="341"/>
                      <a:pt x="364" y="340"/>
                    </a:cubicBezTo>
                    <a:cubicBezTo>
                      <a:pt x="405" y="340"/>
                      <a:pt x="444" y="333"/>
                      <a:pt x="481" y="320"/>
                    </a:cubicBezTo>
                    <a:cubicBezTo>
                      <a:pt x="363" y="17"/>
                      <a:pt x="363" y="17"/>
                      <a:pt x="363" y="17"/>
                    </a:cubicBezTo>
                    <a:lnTo>
                      <a:pt x="356" y="0"/>
                    </a:lnTo>
                    <a:close/>
                  </a:path>
                </a:pathLst>
              </a:custGeom>
              <a:solidFill>
                <a:srgbClr val="FC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55" name="Freeform 469"/>
              <p:cNvSpPr>
                <a:spLocks/>
              </p:cNvSpPr>
              <p:nvPr/>
            </p:nvSpPr>
            <p:spPr bwMode="auto">
              <a:xfrm>
                <a:off x="3889402" y="1143172"/>
                <a:ext cx="513262" cy="404098"/>
              </a:xfrm>
              <a:custGeom>
                <a:avLst/>
                <a:gdLst>
                  <a:gd name="T0" fmla="*/ 340 w 340"/>
                  <a:gd name="T1" fmla="*/ 268 h 268"/>
                  <a:gd name="T2" fmla="*/ 147 w 340"/>
                  <a:gd name="T3" fmla="*/ 0 h 268"/>
                  <a:gd name="T4" fmla="*/ 0 w 340"/>
                  <a:gd name="T5" fmla="*/ 267 h 268"/>
                  <a:gd name="T6" fmla="*/ 0 w 340"/>
                  <a:gd name="T7" fmla="*/ 268 h 268"/>
                  <a:gd name="T8" fmla="*/ 0 w 340"/>
                  <a:gd name="T9" fmla="*/ 268 h 268"/>
                  <a:gd name="T10" fmla="*/ 340 w 340"/>
                  <a:gd name="T11" fmla="*/ 26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0" h="268">
                    <a:moveTo>
                      <a:pt x="340" y="268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64" y="62"/>
                      <a:pt x="8" y="158"/>
                      <a:pt x="0" y="267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lnTo>
                      <a:pt x="340" y="268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56" name="Freeform 470"/>
              <p:cNvSpPr>
                <a:spLocks/>
              </p:cNvSpPr>
              <p:nvPr/>
            </p:nvSpPr>
            <p:spPr bwMode="auto">
              <a:xfrm>
                <a:off x="4180505" y="1033369"/>
                <a:ext cx="609658" cy="474959"/>
              </a:xfrm>
              <a:custGeom>
                <a:avLst/>
                <a:gdLst>
                  <a:gd name="T0" fmla="*/ 404 w 404"/>
                  <a:gd name="T1" fmla="*/ 84 h 315"/>
                  <a:gd name="T2" fmla="*/ 173 w 404"/>
                  <a:gd name="T3" fmla="*/ 0 h 315"/>
                  <a:gd name="T4" fmla="*/ 161 w 404"/>
                  <a:gd name="T5" fmla="*/ 0 h 315"/>
                  <a:gd name="T6" fmla="*/ 158 w 404"/>
                  <a:gd name="T7" fmla="*/ 0 h 315"/>
                  <a:gd name="T8" fmla="*/ 149 w 404"/>
                  <a:gd name="T9" fmla="*/ 1 h 315"/>
                  <a:gd name="T10" fmla="*/ 143 w 404"/>
                  <a:gd name="T11" fmla="*/ 1 h 315"/>
                  <a:gd name="T12" fmla="*/ 135 w 404"/>
                  <a:gd name="T13" fmla="*/ 2 h 315"/>
                  <a:gd name="T14" fmla="*/ 130 w 404"/>
                  <a:gd name="T15" fmla="*/ 3 h 315"/>
                  <a:gd name="T16" fmla="*/ 123 w 404"/>
                  <a:gd name="T17" fmla="*/ 4 h 315"/>
                  <a:gd name="T18" fmla="*/ 119 w 404"/>
                  <a:gd name="T19" fmla="*/ 4 h 315"/>
                  <a:gd name="T20" fmla="*/ 107 w 404"/>
                  <a:gd name="T21" fmla="*/ 6 h 315"/>
                  <a:gd name="T22" fmla="*/ 106 w 404"/>
                  <a:gd name="T23" fmla="*/ 6 h 315"/>
                  <a:gd name="T24" fmla="*/ 94 w 404"/>
                  <a:gd name="T25" fmla="*/ 9 h 315"/>
                  <a:gd name="T26" fmla="*/ 88 w 404"/>
                  <a:gd name="T27" fmla="*/ 10 h 315"/>
                  <a:gd name="T28" fmla="*/ 85 w 404"/>
                  <a:gd name="T29" fmla="*/ 11 h 315"/>
                  <a:gd name="T30" fmla="*/ 9 w 404"/>
                  <a:gd name="T31" fmla="*/ 39 h 315"/>
                  <a:gd name="T32" fmla="*/ 0 w 404"/>
                  <a:gd name="T33" fmla="*/ 44 h 315"/>
                  <a:gd name="T34" fmla="*/ 196 w 404"/>
                  <a:gd name="T35" fmla="*/ 315 h 315"/>
                  <a:gd name="T36" fmla="*/ 404 w 404"/>
                  <a:gd name="T37" fmla="*/ 8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4" h="315">
                    <a:moveTo>
                      <a:pt x="404" y="84"/>
                    </a:moveTo>
                    <a:cubicBezTo>
                      <a:pt x="341" y="31"/>
                      <a:pt x="261" y="0"/>
                      <a:pt x="173" y="0"/>
                    </a:cubicBezTo>
                    <a:cubicBezTo>
                      <a:pt x="169" y="0"/>
                      <a:pt x="165" y="0"/>
                      <a:pt x="161" y="0"/>
                    </a:cubicBezTo>
                    <a:cubicBezTo>
                      <a:pt x="160" y="0"/>
                      <a:pt x="159" y="0"/>
                      <a:pt x="158" y="0"/>
                    </a:cubicBezTo>
                    <a:cubicBezTo>
                      <a:pt x="155" y="1"/>
                      <a:pt x="152" y="1"/>
                      <a:pt x="149" y="1"/>
                    </a:cubicBezTo>
                    <a:cubicBezTo>
                      <a:pt x="147" y="1"/>
                      <a:pt x="145" y="1"/>
                      <a:pt x="143" y="1"/>
                    </a:cubicBezTo>
                    <a:cubicBezTo>
                      <a:pt x="140" y="2"/>
                      <a:pt x="138" y="2"/>
                      <a:pt x="135" y="2"/>
                    </a:cubicBezTo>
                    <a:cubicBezTo>
                      <a:pt x="133" y="2"/>
                      <a:pt x="132" y="2"/>
                      <a:pt x="130" y="3"/>
                    </a:cubicBezTo>
                    <a:cubicBezTo>
                      <a:pt x="127" y="3"/>
                      <a:pt x="125" y="3"/>
                      <a:pt x="123" y="4"/>
                    </a:cubicBezTo>
                    <a:cubicBezTo>
                      <a:pt x="121" y="4"/>
                      <a:pt x="120" y="4"/>
                      <a:pt x="119" y="4"/>
                    </a:cubicBezTo>
                    <a:cubicBezTo>
                      <a:pt x="115" y="5"/>
                      <a:pt x="111" y="5"/>
                      <a:pt x="107" y="6"/>
                    </a:cubicBezTo>
                    <a:cubicBezTo>
                      <a:pt x="107" y="6"/>
                      <a:pt x="107" y="6"/>
                      <a:pt x="106" y="6"/>
                    </a:cubicBezTo>
                    <a:cubicBezTo>
                      <a:pt x="102" y="7"/>
                      <a:pt x="98" y="8"/>
                      <a:pt x="94" y="9"/>
                    </a:cubicBezTo>
                    <a:cubicBezTo>
                      <a:pt x="92" y="9"/>
                      <a:pt x="90" y="10"/>
                      <a:pt x="88" y="10"/>
                    </a:cubicBezTo>
                    <a:cubicBezTo>
                      <a:pt x="87" y="10"/>
                      <a:pt x="86" y="11"/>
                      <a:pt x="85" y="11"/>
                    </a:cubicBezTo>
                    <a:cubicBezTo>
                      <a:pt x="59" y="17"/>
                      <a:pt x="33" y="27"/>
                      <a:pt x="9" y="39"/>
                    </a:cubicBezTo>
                    <a:cubicBezTo>
                      <a:pt x="6" y="40"/>
                      <a:pt x="3" y="42"/>
                      <a:pt x="0" y="44"/>
                    </a:cubicBezTo>
                    <a:cubicBezTo>
                      <a:pt x="196" y="315"/>
                      <a:pt x="196" y="315"/>
                      <a:pt x="196" y="315"/>
                    </a:cubicBezTo>
                    <a:lnTo>
                      <a:pt x="404" y="84"/>
                    </a:lnTo>
                    <a:close/>
                  </a:path>
                </a:pathLst>
              </a:custGeom>
              <a:solidFill>
                <a:srgbClr val="F4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57" name="Freeform 471"/>
              <p:cNvSpPr>
                <a:spLocks/>
              </p:cNvSpPr>
              <p:nvPr/>
            </p:nvSpPr>
            <p:spPr bwMode="auto">
              <a:xfrm>
                <a:off x="4680362" y="1609193"/>
                <a:ext cx="47879" cy="69583"/>
              </a:xfrm>
              <a:custGeom>
                <a:avLst/>
                <a:gdLst>
                  <a:gd name="T0" fmla="*/ 3 w 32"/>
                  <a:gd name="T1" fmla="*/ 35 h 46"/>
                  <a:gd name="T2" fmla="*/ 13 w 32"/>
                  <a:gd name="T3" fmla="*/ 38 h 46"/>
                  <a:gd name="T4" fmla="*/ 21 w 32"/>
                  <a:gd name="T5" fmla="*/ 32 h 46"/>
                  <a:gd name="T6" fmla="*/ 12 w 32"/>
                  <a:gd name="T7" fmla="*/ 25 h 46"/>
                  <a:gd name="T8" fmla="*/ 8 w 32"/>
                  <a:gd name="T9" fmla="*/ 25 h 46"/>
                  <a:gd name="T10" fmla="*/ 8 w 32"/>
                  <a:gd name="T11" fmla="*/ 18 h 46"/>
                  <a:gd name="T12" fmla="*/ 12 w 32"/>
                  <a:gd name="T13" fmla="*/ 18 h 46"/>
                  <a:gd name="T14" fmla="*/ 20 w 32"/>
                  <a:gd name="T15" fmla="*/ 13 h 46"/>
                  <a:gd name="T16" fmla="*/ 13 w 32"/>
                  <a:gd name="T17" fmla="*/ 8 h 46"/>
                  <a:gd name="T18" fmla="*/ 4 w 32"/>
                  <a:gd name="T19" fmla="*/ 11 h 46"/>
                  <a:gd name="T20" fmla="*/ 2 w 32"/>
                  <a:gd name="T21" fmla="*/ 3 h 46"/>
                  <a:gd name="T22" fmla="*/ 16 w 32"/>
                  <a:gd name="T23" fmla="*/ 0 h 46"/>
                  <a:gd name="T24" fmla="*/ 30 w 32"/>
                  <a:gd name="T25" fmla="*/ 11 h 46"/>
                  <a:gd name="T26" fmla="*/ 22 w 32"/>
                  <a:gd name="T27" fmla="*/ 21 h 46"/>
                  <a:gd name="T28" fmla="*/ 22 w 32"/>
                  <a:gd name="T29" fmla="*/ 21 h 46"/>
                  <a:gd name="T30" fmla="*/ 32 w 32"/>
                  <a:gd name="T31" fmla="*/ 32 h 46"/>
                  <a:gd name="T32" fmla="*/ 14 w 32"/>
                  <a:gd name="T33" fmla="*/ 46 h 46"/>
                  <a:gd name="T34" fmla="*/ 0 w 32"/>
                  <a:gd name="T35" fmla="*/ 43 h 46"/>
                  <a:gd name="T36" fmla="*/ 3 w 32"/>
                  <a:gd name="T37" fmla="*/ 3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46">
                    <a:moveTo>
                      <a:pt x="3" y="35"/>
                    </a:moveTo>
                    <a:cubicBezTo>
                      <a:pt x="4" y="36"/>
                      <a:pt x="9" y="38"/>
                      <a:pt x="13" y="38"/>
                    </a:cubicBezTo>
                    <a:cubicBezTo>
                      <a:pt x="18" y="38"/>
                      <a:pt x="21" y="35"/>
                      <a:pt x="21" y="32"/>
                    </a:cubicBezTo>
                    <a:cubicBezTo>
                      <a:pt x="21" y="27"/>
                      <a:pt x="17" y="25"/>
                      <a:pt x="12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5" y="18"/>
                      <a:pt x="20" y="17"/>
                      <a:pt x="20" y="13"/>
                    </a:cubicBezTo>
                    <a:cubicBezTo>
                      <a:pt x="20" y="10"/>
                      <a:pt x="18" y="8"/>
                      <a:pt x="13" y="8"/>
                    </a:cubicBezTo>
                    <a:cubicBezTo>
                      <a:pt x="10" y="8"/>
                      <a:pt x="6" y="10"/>
                      <a:pt x="4" y="1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10" y="0"/>
                      <a:pt x="16" y="0"/>
                    </a:cubicBezTo>
                    <a:cubicBezTo>
                      <a:pt x="25" y="0"/>
                      <a:pt x="30" y="5"/>
                      <a:pt x="30" y="11"/>
                    </a:cubicBezTo>
                    <a:cubicBezTo>
                      <a:pt x="30" y="16"/>
                      <a:pt x="28" y="19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8" y="22"/>
                      <a:pt x="32" y="26"/>
                      <a:pt x="32" y="32"/>
                    </a:cubicBezTo>
                    <a:cubicBezTo>
                      <a:pt x="32" y="40"/>
                      <a:pt x="25" y="46"/>
                      <a:pt x="14" y="46"/>
                    </a:cubicBezTo>
                    <a:cubicBezTo>
                      <a:pt x="8" y="46"/>
                      <a:pt x="3" y="44"/>
                      <a:pt x="0" y="43"/>
                    </a:cubicBezTo>
                    <a:lnTo>
                      <a:pt x="3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58" name="Freeform 472"/>
              <p:cNvSpPr>
                <a:spLocks noEditPoints="1"/>
              </p:cNvSpPr>
              <p:nvPr/>
            </p:nvSpPr>
            <p:spPr bwMode="auto">
              <a:xfrm>
                <a:off x="4735902" y="1611109"/>
                <a:ext cx="52986" cy="66391"/>
              </a:xfrm>
              <a:custGeom>
                <a:avLst/>
                <a:gdLst>
                  <a:gd name="T0" fmla="*/ 20 w 35"/>
                  <a:gd name="T1" fmla="*/ 44 h 44"/>
                  <a:gd name="T2" fmla="*/ 20 w 35"/>
                  <a:gd name="T3" fmla="*/ 34 h 44"/>
                  <a:gd name="T4" fmla="*/ 0 w 35"/>
                  <a:gd name="T5" fmla="*/ 34 h 44"/>
                  <a:gd name="T6" fmla="*/ 0 w 35"/>
                  <a:gd name="T7" fmla="*/ 27 h 44"/>
                  <a:gd name="T8" fmla="*/ 17 w 35"/>
                  <a:gd name="T9" fmla="*/ 0 h 44"/>
                  <a:gd name="T10" fmla="*/ 30 w 35"/>
                  <a:gd name="T11" fmla="*/ 0 h 44"/>
                  <a:gd name="T12" fmla="*/ 30 w 35"/>
                  <a:gd name="T13" fmla="*/ 26 h 44"/>
                  <a:gd name="T14" fmla="*/ 35 w 35"/>
                  <a:gd name="T15" fmla="*/ 26 h 44"/>
                  <a:gd name="T16" fmla="*/ 35 w 35"/>
                  <a:gd name="T17" fmla="*/ 34 h 44"/>
                  <a:gd name="T18" fmla="*/ 30 w 35"/>
                  <a:gd name="T19" fmla="*/ 34 h 44"/>
                  <a:gd name="T20" fmla="*/ 30 w 35"/>
                  <a:gd name="T21" fmla="*/ 44 h 44"/>
                  <a:gd name="T22" fmla="*/ 20 w 35"/>
                  <a:gd name="T23" fmla="*/ 44 h 44"/>
                  <a:gd name="T24" fmla="*/ 20 w 35"/>
                  <a:gd name="T25" fmla="*/ 26 h 44"/>
                  <a:gd name="T26" fmla="*/ 20 w 35"/>
                  <a:gd name="T27" fmla="*/ 16 h 44"/>
                  <a:gd name="T28" fmla="*/ 21 w 35"/>
                  <a:gd name="T29" fmla="*/ 8 h 44"/>
                  <a:gd name="T30" fmla="*/ 20 w 35"/>
                  <a:gd name="T31" fmla="*/ 8 h 44"/>
                  <a:gd name="T32" fmla="*/ 16 w 35"/>
                  <a:gd name="T33" fmla="*/ 16 h 44"/>
                  <a:gd name="T34" fmla="*/ 10 w 35"/>
                  <a:gd name="T35" fmla="*/ 26 h 44"/>
                  <a:gd name="T36" fmla="*/ 10 w 35"/>
                  <a:gd name="T37" fmla="*/ 26 h 44"/>
                  <a:gd name="T38" fmla="*/ 20 w 35"/>
                  <a:gd name="T39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" h="44">
                    <a:moveTo>
                      <a:pt x="20" y="44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44"/>
                      <a:pt x="30" y="44"/>
                      <a:pt x="30" y="44"/>
                    </a:cubicBezTo>
                    <a:lnTo>
                      <a:pt x="20" y="44"/>
                    </a:lnTo>
                    <a:close/>
                    <a:moveTo>
                      <a:pt x="20" y="2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3"/>
                      <a:pt x="20" y="10"/>
                      <a:pt x="21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9" y="10"/>
                      <a:pt x="18" y="13"/>
                      <a:pt x="16" y="1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lnTo>
                      <a:pt x="20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59" name="Freeform 473"/>
              <p:cNvSpPr>
                <a:spLocks noEditPoints="1"/>
              </p:cNvSpPr>
              <p:nvPr/>
            </p:nvSpPr>
            <p:spPr bwMode="auto">
              <a:xfrm>
                <a:off x="4794632" y="1609193"/>
                <a:ext cx="84906" cy="69583"/>
              </a:xfrm>
              <a:custGeom>
                <a:avLst/>
                <a:gdLst>
                  <a:gd name="T0" fmla="*/ 24 w 56"/>
                  <a:gd name="T1" fmla="*/ 13 h 46"/>
                  <a:gd name="T2" fmla="*/ 12 w 56"/>
                  <a:gd name="T3" fmla="*/ 27 h 46"/>
                  <a:gd name="T4" fmla="*/ 0 w 56"/>
                  <a:gd name="T5" fmla="*/ 14 h 46"/>
                  <a:gd name="T6" fmla="*/ 12 w 56"/>
                  <a:gd name="T7" fmla="*/ 0 h 46"/>
                  <a:gd name="T8" fmla="*/ 24 w 56"/>
                  <a:gd name="T9" fmla="*/ 13 h 46"/>
                  <a:gd name="T10" fmla="*/ 8 w 56"/>
                  <a:gd name="T11" fmla="*/ 14 h 46"/>
                  <a:gd name="T12" fmla="*/ 12 w 56"/>
                  <a:gd name="T13" fmla="*/ 22 h 46"/>
                  <a:gd name="T14" fmla="*/ 16 w 56"/>
                  <a:gd name="T15" fmla="*/ 14 h 46"/>
                  <a:gd name="T16" fmla="*/ 12 w 56"/>
                  <a:gd name="T17" fmla="*/ 6 h 46"/>
                  <a:gd name="T18" fmla="*/ 8 w 56"/>
                  <a:gd name="T19" fmla="*/ 14 h 46"/>
                  <a:gd name="T20" fmla="*/ 12 w 56"/>
                  <a:gd name="T21" fmla="*/ 46 h 46"/>
                  <a:gd name="T22" fmla="*/ 38 w 56"/>
                  <a:gd name="T23" fmla="*/ 0 h 46"/>
                  <a:gd name="T24" fmla="*/ 44 w 56"/>
                  <a:gd name="T25" fmla="*/ 0 h 46"/>
                  <a:gd name="T26" fmla="*/ 18 w 56"/>
                  <a:gd name="T27" fmla="*/ 46 h 46"/>
                  <a:gd name="T28" fmla="*/ 12 w 56"/>
                  <a:gd name="T29" fmla="*/ 46 h 46"/>
                  <a:gd name="T30" fmla="*/ 56 w 56"/>
                  <a:gd name="T31" fmla="*/ 32 h 46"/>
                  <a:gd name="T32" fmla="*/ 44 w 56"/>
                  <a:gd name="T33" fmla="*/ 46 h 46"/>
                  <a:gd name="T34" fmla="*/ 32 w 56"/>
                  <a:gd name="T35" fmla="*/ 32 h 46"/>
                  <a:gd name="T36" fmla="*/ 44 w 56"/>
                  <a:gd name="T37" fmla="*/ 18 h 46"/>
                  <a:gd name="T38" fmla="*/ 56 w 56"/>
                  <a:gd name="T39" fmla="*/ 32 h 46"/>
                  <a:gd name="T40" fmla="*/ 40 w 56"/>
                  <a:gd name="T41" fmla="*/ 32 h 46"/>
                  <a:gd name="T42" fmla="*/ 44 w 56"/>
                  <a:gd name="T43" fmla="*/ 40 h 46"/>
                  <a:gd name="T44" fmla="*/ 49 w 56"/>
                  <a:gd name="T45" fmla="*/ 32 h 46"/>
                  <a:gd name="T46" fmla="*/ 44 w 56"/>
                  <a:gd name="T47" fmla="*/ 24 h 46"/>
                  <a:gd name="T48" fmla="*/ 40 w 56"/>
                  <a:gd name="T49" fmla="*/ 3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6" h="46">
                    <a:moveTo>
                      <a:pt x="24" y="13"/>
                    </a:moveTo>
                    <a:cubicBezTo>
                      <a:pt x="24" y="22"/>
                      <a:pt x="18" y="27"/>
                      <a:pt x="12" y="27"/>
                    </a:cubicBezTo>
                    <a:cubicBezTo>
                      <a:pt x="5" y="27"/>
                      <a:pt x="0" y="22"/>
                      <a:pt x="0" y="14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20" y="0"/>
                      <a:pt x="24" y="5"/>
                      <a:pt x="24" y="13"/>
                    </a:cubicBezTo>
                    <a:close/>
                    <a:moveTo>
                      <a:pt x="8" y="14"/>
                    </a:moveTo>
                    <a:cubicBezTo>
                      <a:pt x="8" y="18"/>
                      <a:pt x="9" y="22"/>
                      <a:pt x="12" y="22"/>
                    </a:cubicBezTo>
                    <a:cubicBezTo>
                      <a:pt x="15" y="22"/>
                      <a:pt x="16" y="19"/>
                      <a:pt x="16" y="14"/>
                    </a:cubicBezTo>
                    <a:cubicBezTo>
                      <a:pt x="16" y="9"/>
                      <a:pt x="15" y="6"/>
                      <a:pt x="12" y="6"/>
                    </a:cubicBezTo>
                    <a:cubicBezTo>
                      <a:pt x="9" y="6"/>
                      <a:pt x="8" y="9"/>
                      <a:pt x="8" y="14"/>
                    </a:cubicBezTo>
                    <a:close/>
                    <a:moveTo>
                      <a:pt x="12" y="46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18" y="46"/>
                      <a:pt x="18" y="46"/>
                      <a:pt x="18" y="46"/>
                    </a:cubicBezTo>
                    <a:lnTo>
                      <a:pt x="12" y="46"/>
                    </a:lnTo>
                    <a:close/>
                    <a:moveTo>
                      <a:pt x="56" y="32"/>
                    </a:moveTo>
                    <a:cubicBezTo>
                      <a:pt x="56" y="41"/>
                      <a:pt x="50" y="46"/>
                      <a:pt x="44" y="46"/>
                    </a:cubicBezTo>
                    <a:cubicBezTo>
                      <a:pt x="37" y="46"/>
                      <a:pt x="32" y="41"/>
                      <a:pt x="32" y="32"/>
                    </a:cubicBezTo>
                    <a:cubicBezTo>
                      <a:pt x="32" y="24"/>
                      <a:pt x="37" y="18"/>
                      <a:pt x="44" y="18"/>
                    </a:cubicBezTo>
                    <a:cubicBezTo>
                      <a:pt x="52" y="18"/>
                      <a:pt x="56" y="24"/>
                      <a:pt x="56" y="32"/>
                    </a:cubicBezTo>
                    <a:close/>
                    <a:moveTo>
                      <a:pt x="40" y="32"/>
                    </a:moveTo>
                    <a:cubicBezTo>
                      <a:pt x="40" y="37"/>
                      <a:pt x="41" y="40"/>
                      <a:pt x="44" y="40"/>
                    </a:cubicBezTo>
                    <a:cubicBezTo>
                      <a:pt x="47" y="40"/>
                      <a:pt x="49" y="37"/>
                      <a:pt x="49" y="32"/>
                    </a:cubicBezTo>
                    <a:cubicBezTo>
                      <a:pt x="49" y="28"/>
                      <a:pt x="47" y="24"/>
                      <a:pt x="44" y="24"/>
                    </a:cubicBezTo>
                    <a:cubicBezTo>
                      <a:pt x="41" y="24"/>
                      <a:pt x="40" y="28"/>
                      <a:pt x="40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60" name="Freeform 474"/>
              <p:cNvSpPr>
                <a:spLocks/>
              </p:cNvSpPr>
              <p:nvPr/>
            </p:nvSpPr>
            <p:spPr bwMode="auto">
              <a:xfrm>
                <a:off x="4149225" y="1819222"/>
                <a:ext cx="47879" cy="69583"/>
              </a:xfrm>
              <a:custGeom>
                <a:avLst/>
                <a:gdLst>
                  <a:gd name="T0" fmla="*/ 2 w 32"/>
                  <a:gd name="T1" fmla="*/ 35 h 46"/>
                  <a:gd name="T2" fmla="*/ 13 w 32"/>
                  <a:gd name="T3" fmla="*/ 38 h 46"/>
                  <a:gd name="T4" fmla="*/ 21 w 32"/>
                  <a:gd name="T5" fmla="*/ 32 h 46"/>
                  <a:gd name="T6" fmla="*/ 12 w 32"/>
                  <a:gd name="T7" fmla="*/ 25 h 46"/>
                  <a:gd name="T8" fmla="*/ 8 w 32"/>
                  <a:gd name="T9" fmla="*/ 25 h 46"/>
                  <a:gd name="T10" fmla="*/ 8 w 32"/>
                  <a:gd name="T11" fmla="*/ 18 h 46"/>
                  <a:gd name="T12" fmla="*/ 12 w 32"/>
                  <a:gd name="T13" fmla="*/ 18 h 46"/>
                  <a:gd name="T14" fmla="*/ 20 w 32"/>
                  <a:gd name="T15" fmla="*/ 13 h 46"/>
                  <a:gd name="T16" fmla="*/ 13 w 32"/>
                  <a:gd name="T17" fmla="*/ 8 h 46"/>
                  <a:gd name="T18" fmla="*/ 4 w 32"/>
                  <a:gd name="T19" fmla="*/ 11 h 46"/>
                  <a:gd name="T20" fmla="*/ 2 w 32"/>
                  <a:gd name="T21" fmla="*/ 3 h 46"/>
                  <a:gd name="T22" fmla="*/ 15 w 32"/>
                  <a:gd name="T23" fmla="*/ 0 h 46"/>
                  <a:gd name="T24" fmla="*/ 30 w 32"/>
                  <a:gd name="T25" fmla="*/ 11 h 46"/>
                  <a:gd name="T26" fmla="*/ 22 w 32"/>
                  <a:gd name="T27" fmla="*/ 21 h 46"/>
                  <a:gd name="T28" fmla="*/ 22 w 32"/>
                  <a:gd name="T29" fmla="*/ 22 h 46"/>
                  <a:gd name="T30" fmla="*/ 32 w 32"/>
                  <a:gd name="T31" fmla="*/ 32 h 46"/>
                  <a:gd name="T32" fmla="*/ 13 w 32"/>
                  <a:gd name="T33" fmla="*/ 46 h 46"/>
                  <a:gd name="T34" fmla="*/ 0 w 32"/>
                  <a:gd name="T35" fmla="*/ 43 h 46"/>
                  <a:gd name="T36" fmla="*/ 2 w 32"/>
                  <a:gd name="T37" fmla="*/ 3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46">
                    <a:moveTo>
                      <a:pt x="2" y="35"/>
                    </a:moveTo>
                    <a:cubicBezTo>
                      <a:pt x="4" y="36"/>
                      <a:pt x="8" y="38"/>
                      <a:pt x="13" y="38"/>
                    </a:cubicBezTo>
                    <a:cubicBezTo>
                      <a:pt x="18" y="38"/>
                      <a:pt x="21" y="35"/>
                      <a:pt x="21" y="32"/>
                    </a:cubicBezTo>
                    <a:cubicBezTo>
                      <a:pt x="21" y="27"/>
                      <a:pt x="16" y="25"/>
                      <a:pt x="12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5" y="18"/>
                      <a:pt x="20" y="17"/>
                      <a:pt x="20" y="13"/>
                    </a:cubicBezTo>
                    <a:cubicBezTo>
                      <a:pt x="20" y="10"/>
                      <a:pt x="17" y="8"/>
                      <a:pt x="13" y="8"/>
                    </a:cubicBezTo>
                    <a:cubicBezTo>
                      <a:pt x="9" y="8"/>
                      <a:pt x="6" y="10"/>
                      <a:pt x="4" y="1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10" y="0"/>
                      <a:pt x="15" y="0"/>
                    </a:cubicBezTo>
                    <a:cubicBezTo>
                      <a:pt x="25" y="0"/>
                      <a:pt x="30" y="5"/>
                      <a:pt x="30" y="11"/>
                    </a:cubicBezTo>
                    <a:cubicBezTo>
                      <a:pt x="30" y="16"/>
                      <a:pt x="28" y="19"/>
                      <a:pt x="22" y="21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7" y="22"/>
                      <a:pt x="32" y="27"/>
                      <a:pt x="32" y="32"/>
                    </a:cubicBezTo>
                    <a:cubicBezTo>
                      <a:pt x="32" y="40"/>
                      <a:pt x="25" y="46"/>
                      <a:pt x="13" y="46"/>
                    </a:cubicBezTo>
                    <a:cubicBezTo>
                      <a:pt x="8" y="46"/>
                      <a:pt x="3" y="44"/>
                      <a:pt x="0" y="43"/>
                    </a:cubicBezTo>
                    <a:lnTo>
                      <a:pt x="2" y="35"/>
                    </a:lnTo>
                    <a:close/>
                  </a:path>
                </a:pathLst>
              </a:custGeom>
              <a:solidFill>
                <a:srgbClr val="0F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61" name="Freeform 475"/>
              <p:cNvSpPr>
                <a:spLocks noEditPoints="1"/>
              </p:cNvSpPr>
              <p:nvPr/>
            </p:nvSpPr>
            <p:spPr bwMode="auto">
              <a:xfrm>
                <a:off x="4206679" y="1819222"/>
                <a:ext cx="49794" cy="69583"/>
              </a:xfrm>
              <a:custGeom>
                <a:avLst/>
                <a:gdLst>
                  <a:gd name="T0" fmla="*/ 33 w 33"/>
                  <a:gd name="T1" fmla="*/ 23 h 46"/>
                  <a:gd name="T2" fmla="*/ 17 w 33"/>
                  <a:gd name="T3" fmla="*/ 46 h 46"/>
                  <a:gd name="T4" fmla="*/ 0 w 33"/>
                  <a:gd name="T5" fmla="*/ 23 h 46"/>
                  <a:gd name="T6" fmla="*/ 17 w 33"/>
                  <a:gd name="T7" fmla="*/ 0 h 46"/>
                  <a:gd name="T8" fmla="*/ 33 w 33"/>
                  <a:gd name="T9" fmla="*/ 23 h 46"/>
                  <a:gd name="T10" fmla="*/ 10 w 33"/>
                  <a:gd name="T11" fmla="*/ 23 h 46"/>
                  <a:gd name="T12" fmla="*/ 17 w 33"/>
                  <a:gd name="T13" fmla="*/ 38 h 46"/>
                  <a:gd name="T14" fmla="*/ 23 w 33"/>
                  <a:gd name="T15" fmla="*/ 23 h 46"/>
                  <a:gd name="T16" fmla="*/ 17 w 33"/>
                  <a:gd name="T17" fmla="*/ 8 h 46"/>
                  <a:gd name="T18" fmla="*/ 10 w 33"/>
                  <a:gd name="T19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46">
                    <a:moveTo>
                      <a:pt x="33" y="23"/>
                    </a:moveTo>
                    <a:cubicBezTo>
                      <a:pt x="33" y="37"/>
                      <a:pt x="28" y="46"/>
                      <a:pt x="17" y="46"/>
                    </a:cubicBezTo>
                    <a:cubicBezTo>
                      <a:pt x="5" y="46"/>
                      <a:pt x="0" y="36"/>
                      <a:pt x="0" y="23"/>
                    </a:cubicBezTo>
                    <a:cubicBezTo>
                      <a:pt x="0" y="10"/>
                      <a:pt x="5" y="0"/>
                      <a:pt x="17" y="0"/>
                    </a:cubicBezTo>
                    <a:cubicBezTo>
                      <a:pt x="29" y="0"/>
                      <a:pt x="33" y="11"/>
                      <a:pt x="33" y="23"/>
                    </a:cubicBezTo>
                    <a:close/>
                    <a:moveTo>
                      <a:pt x="10" y="23"/>
                    </a:moveTo>
                    <a:cubicBezTo>
                      <a:pt x="10" y="33"/>
                      <a:pt x="13" y="38"/>
                      <a:pt x="17" y="38"/>
                    </a:cubicBezTo>
                    <a:cubicBezTo>
                      <a:pt x="21" y="38"/>
                      <a:pt x="23" y="33"/>
                      <a:pt x="23" y="23"/>
                    </a:cubicBezTo>
                    <a:cubicBezTo>
                      <a:pt x="23" y="13"/>
                      <a:pt x="21" y="8"/>
                      <a:pt x="17" y="8"/>
                    </a:cubicBezTo>
                    <a:cubicBezTo>
                      <a:pt x="13" y="8"/>
                      <a:pt x="10" y="13"/>
                      <a:pt x="10" y="23"/>
                    </a:cubicBezTo>
                    <a:close/>
                  </a:path>
                </a:pathLst>
              </a:custGeom>
              <a:solidFill>
                <a:srgbClr val="0F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62" name="Freeform 476"/>
              <p:cNvSpPr>
                <a:spLocks noEditPoints="1"/>
              </p:cNvSpPr>
              <p:nvPr/>
            </p:nvSpPr>
            <p:spPr bwMode="auto">
              <a:xfrm>
                <a:off x="4263495" y="1819222"/>
                <a:ext cx="84906" cy="69583"/>
              </a:xfrm>
              <a:custGeom>
                <a:avLst/>
                <a:gdLst>
                  <a:gd name="T0" fmla="*/ 24 w 56"/>
                  <a:gd name="T1" fmla="*/ 13 h 46"/>
                  <a:gd name="T2" fmla="*/ 12 w 56"/>
                  <a:gd name="T3" fmla="*/ 27 h 46"/>
                  <a:gd name="T4" fmla="*/ 0 w 56"/>
                  <a:gd name="T5" fmla="*/ 14 h 46"/>
                  <a:gd name="T6" fmla="*/ 12 w 56"/>
                  <a:gd name="T7" fmla="*/ 0 h 46"/>
                  <a:gd name="T8" fmla="*/ 24 w 56"/>
                  <a:gd name="T9" fmla="*/ 13 h 46"/>
                  <a:gd name="T10" fmla="*/ 7 w 56"/>
                  <a:gd name="T11" fmla="*/ 14 h 46"/>
                  <a:gd name="T12" fmla="*/ 12 w 56"/>
                  <a:gd name="T13" fmla="*/ 22 h 46"/>
                  <a:gd name="T14" fmla="*/ 16 w 56"/>
                  <a:gd name="T15" fmla="*/ 14 h 46"/>
                  <a:gd name="T16" fmla="*/ 12 w 56"/>
                  <a:gd name="T17" fmla="*/ 6 h 46"/>
                  <a:gd name="T18" fmla="*/ 7 w 56"/>
                  <a:gd name="T19" fmla="*/ 14 h 46"/>
                  <a:gd name="T20" fmla="*/ 12 w 56"/>
                  <a:gd name="T21" fmla="*/ 46 h 46"/>
                  <a:gd name="T22" fmla="*/ 38 w 56"/>
                  <a:gd name="T23" fmla="*/ 0 h 46"/>
                  <a:gd name="T24" fmla="*/ 43 w 56"/>
                  <a:gd name="T25" fmla="*/ 0 h 46"/>
                  <a:gd name="T26" fmla="*/ 18 w 56"/>
                  <a:gd name="T27" fmla="*/ 46 h 46"/>
                  <a:gd name="T28" fmla="*/ 12 w 56"/>
                  <a:gd name="T29" fmla="*/ 46 h 46"/>
                  <a:gd name="T30" fmla="*/ 56 w 56"/>
                  <a:gd name="T31" fmla="*/ 32 h 46"/>
                  <a:gd name="T32" fmla="*/ 44 w 56"/>
                  <a:gd name="T33" fmla="*/ 46 h 46"/>
                  <a:gd name="T34" fmla="*/ 32 w 56"/>
                  <a:gd name="T35" fmla="*/ 32 h 46"/>
                  <a:gd name="T36" fmla="*/ 44 w 56"/>
                  <a:gd name="T37" fmla="*/ 18 h 46"/>
                  <a:gd name="T38" fmla="*/ 56 w 56"/>
                  <a:gd name="T39" fmla="*/ 32 h 46"/>
                  <a:gd name="T40" fmla="*/ 39 w 56"/>
                  <a:gd name="T41" fmla="*/ 32 h 46"/>
                  <a:gd name="T42" fmla="*/ 44 w 56"/>
                  <a:gd name="T43" fmla="*/ 40 h 46"/>
                  <a:gd name="T44" fmla="*/ 48 w 56"/>
                  <a:gd name="T45" fmla="*/ 32 h 46"/>
                  <a:gd name="T46" fmla="*/ 44 w 56"/>
                  <a:gd name="T47" fmla="*/ 24 h 46"/>
                  <a:gd name="T48" fmla="*/ 39 w 56"/>
                  <a:gd name="T49" fmla="*/ 3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6" h="46">
                    <a:moveTo>
                      <a:pt x="24" y="13"/>
                    </a:moveTo>
                    <a:cubicBezTo>
                      <a:pt x="24" y="22"/>
                      <a:pt x="18" y="27"/>
                      <a:pt x="12" y="27"/>
                    </a:cubicBezTo>
                    <a:cubicBezTo>
                      <a:pt x="5" y="27"/>
                      <a:pt x="0" y="22"/>
                      <a:pt x="0" y="14"/>
                    </a:cubicBezTo>
                    <a:cubicBezTo>
                      <a:pt x="0" y="6"/>
                      <a:pt x="4" y="0"/>
                      <a:pt x="12" y="0"/>
                    </a:cubicBezTo>
                    <a:cubicBezTo>
                      <a:pt x="20" y="0"/>
                      <a:pt x="24" y="6"/>
                      <a:pt x="24" y="13"/>
                    </a:cubicBezTo>
                    <a:close/>
                    <a:moveTo>
                      <a:pt x="7" y="14"/>
                    </a:moveTo>
                    <a:cubicBezTo>
                      <a:pt x="7" y="18"/>
                      <a:pt x="9" y="22"/>
                      <a:pt x="12" y="22"/>
                    </a:cubicBezTo>
                    <a:cubicBezTo>
                      <a:pt x="15" y="22"/>
                      <a:pt x="16" y="19"/>
                      <a:pt x="16" y="14"/>
                    </a:cubicBezTo>
                    <a:cubicBezTo>
                      <a:pt x="16" y="9"/>
                      <a:pt x="15" y="6"/>
                      <a:pt x="12" y="6"/>
                    </a:cubicBezTo>
                    <a:cubicBezTo>
                      <a:pt x="9" y="6"/>
                      <a:pt x="7" y="9"/>
                      <a:pt x="7" y="14"/>
                    </a:cubicBezTo>
                    <a:close/>
                    <a:moveTo>
                      <a:pt x="12" y="46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8" y="46"/>
                      <a:pt x="18" y="46"/>
                      <a:pt x="18" y="46"/>
                    </a:cubicBezTo>
                    <a:lnTo>
                      <a:pt x="12" y="46"/>
                    </a:lnTo>
                    <a:close/>
                    <a:moveTo>
                      <a:pt x="56" y="32"/>
                    </a:moveTo>
                    <a:cubicBezTo>
                      <a:pt x="56" y="41"/>
                      <a:pt x="50" y="46"/>
                      <a:pt x="44" y="46"/>
                    </a:cubicBezTo>
                    <a:cubicBezTo>
                      <a:pt x="37" y="46"/>
                      <a:pt x="32" y="41"/>
                      <a:pt x="32" y="32"/>
                    </a:cubicBezTo>
                    <a:cubicBezTo>
                      <a:pt x="32" y="24"/>
                      <a:pt x="37" y="18"/>
                      <a:pt x="44" y="18"/>
                    </a:cubicBezTo>
                    <a:cubicBezTo>
                      <a:pt x="52" y="18"/>
                      <a:pt x="56" y="24"/>
                      <a:pt x="56" y="32"/>
                    </a:cubicBezTo>
                    <a:close/>
                    <a:moveTo>
                      <a:pt x="39" y="32"/>
                    </a:moveTo>
                    <a:cubicBezTo>
                      <a:pt x="39" y="37"/>
                      <a:pt x="41" y="40"/>
                      <a:pt x="44" y="40"/>
                    </a:cubicBezTo>
                    <a:cubicBezTo>
                      <a:pt x="47" y="40"/>
                      <a:pt x="48" y="37"/>
                      <a:pt x="48" y="32"/>
                    </a:cubicBezTo>
                    <a:cubicBezTo>
                      <a:pt x="48" y="28"/>
                      <a:pt x="47" y="24"/>
                      <a:pt x="44" y="24"/>
                    </a:cubicBezTo>
                    <a:cubicBezTo>
                      <a:pt x="41" y="24"/>
                      <a:pt x="39" y="28"/>
                      <a:pt x="39" y="32"/>
                    </a:cubicBezTo>
                    <a:close/>
                  </a:path>
                </a:pathLst>
              </a:custGeom>
              <a:solidFill>
                <a:srgbClr val="0F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63" name="Freeform 477"/>
              <p:cNvSpPr>
                <a:spLocks/>
              </p:cNvSpPr>
              <p:nvPr/>
            </p:nvSpPr>
            <p:spPr bwMode="auto">
              <a:xfrm>
                <a:off x="4398196" y="1188498"/>
                <a:ext cx="47879" cy="67669"/>
              </a:xfrm>
              <a:custGeom>
                <a:avLst/>
                <a:gdLst>
                  <a:gd name="T0" fmla="*/ 0 w 32"/>
                  <a:gd name="T1" fmla="*/ 45 h 45"/>
                  <a:gd name="T2" fmla="*/ 0 w 32"/>
                  <a:gd name="T3" fmla="*/ 39 h 45"/>
                  <a:gd name="T4" fmla="*/ 6 w 32"/>
                  <a:gd name="T5" fmla="*/ 33 h 45"/>
                  <a:gd name="T6" fmla="*/ 20 w 32"/>
                  <a:gd name="T7" fmla="*/ 14 h 45"/>
                  <a:gd name="T8" fmla="*/ 13 w 32"/>
                  <a:gd name="T9" fmla="*/ 8 h 45"/>
                  <a:gd name="T10" fmla="*/ 4 w 32"/>
                  <a:gd name="T11" fmla="*/ 12 h 45"/>
                  <a:gd name="T12" fmla="*/ 1 w 32"/>
                  <a:gd name="T13" fmla="*/ 4 h 45"/>
                  <a:gd name="T14" fmla="*/ 15 w 32"/>
                  <a:gd name="T15" fmla="*/ 0 h 45"/>
                  <a:gd name="T16" fmla="*/ 31 w 32"/>
                  <a:gd name="T17" fmla="*/ 14 h 45"/>
                  <a:gd name="T18" fmla="*/ 19 w 32"/>
                  <a:gd name="T19" fmla="*/ 33 h 45"/>
                  <a:gd name="T20" fmla="*/ 15 w 32"/>
                  <a:gd name="T21" fmla="*/ 36 h 45"/>
                  <a:gd name="T22" fmla="*/ 15 w 32"/>
                  <a:gd name="T23" fmla="*/ 36 h 45"/>
                  <a:gd name="T24" fmla="*/ 32 w 32"/>
                  <a:gd name="T25" fmla="*/ 36 h 45"/>
                  <a:gd name="T26" fmla="*/ 32 w 32"/>
                  <a:gd name="T27" fmla="*/ 45 h 45"/>
                  <a:gd name="T28" fmla="*/ 0 w 32"/>
                  <a:gd name="T2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45">
                    <a:moveTo>
                      <a:pt x="0" y="45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16" y="25"/>
                      <a:pt x="20" y="20"/>
                      <a:pt x="20" y="14"/>
                    </a:cubicBezTo>
                    <a:cubicBezTo>
                      <a:pt x="20" y="11"/>
                      <a:pt x="18" y="8"/>
                      <a:pt x="13" y="8"/>
                    </a:cubicBezTo>
                    <a:cubicBezTo>
                      <a:pt x="9" y="8"/>
                      <a:pt x="6" y="10"/>
                      <a:pt x="4" y="1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4" y="2"/>
                      <a:pt x="9" y="0"/>
                      <a:pt x="15" y="0"/>
                    </a:cubicBezTo>
                    <a:cubicBezTo>
                      <a:pt x="25" y="0"/>
                      <a:pt x="31" y="6"/>
                      <a:pt x="31" y="14"/>
                    </a:cubicBezTo>
                    <a:cubicBezTo>
                      <a:pt x="31" y="21"/>
                      <a:pt x="25" y="27"/>
                      <a:pt x="19" y="33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45"/>
                      <a:pt x="32" y="45"/>
                      <a:pt x="32" y="45"/>
                    </a:cubicBez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64" name="Freeform 478"/>
              <p:cNvSpPr>
                <a:spLocks noEditPoints="1"/>
              </p:cNvSpPr>
              <p:nvPr/>
            </p:nvSpPr>
            <p:spPr bwMode="auto">
              <a:xfrm>
                <a:off x="4453734" y="1188498"/>
                <a:ext cx="51709" cy="69583"/>
              </a:xfrm>
              <a:custGeom>
                <a:avLst/>
                <a:gdLst>
                  <a:gd name="T0" fmla="*/ 34 w 34"/>
                  <a:gd name="T1" fmla="*/ 22 h 46"/>
                  <a:gd name="T2" fmla="*/ 17 w 34"/>
                  <a:gd name="T3" fmla="*/ 46 h 46"/>
                  <a:gd name="T4" fmla="*/ 0 w 34"/>
                  <a:gd name="T5" fmla="*/ 23 h 46"/>
                  <a:gd name="T6" fmla="*/ 17 w 34"/>
                  <a:gd name="T7" fmla="*/ 0 h 46"/>
                  <a:gd name="T8" fmla="*/ 34 w 34"/>
                  <a:gd name="T9" fmla="*/ 22 h 46"/>
                  <a:gd name="T10" fmla="*/ 11 w 34"/>
                  <a:gd name="T11" fmla="*/ 23 h 46"/>
                  <a:gd name="T12" fmla="*/ 17 w 34"/>
                  <a:gd name="T13" fmla="*/ 38 h 46"/>
                  <a:gd name="T14" fmla="*/ 24 w 34"/>
                  <a:gd name="T15" fmla="*/ 23 h 46"/>
                  <a:gd name="T16" fmla="*/ 17 w 34"/>
                  <a:gd name="T17" fmla="*/ 7 h 46"/>
                  <a:gd name="T18" fmla="*/ 11 w 34"/>
                  <a:gd name="T19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46">
                    <a:moveTo>
                      <a:pt x="34" y="22"/>
                    </a:moveTo>
                    <a:cubicBezTo>
                      <a:pt x="34" y="36"/>
                      <a:pt x="29" y="46"/>
                      <a:pt x="17" y="46"/>
                    </a:cubicBezTo>
                    <a:cubicBezTo>
                      <a:pt x="6" y="46"/>
                      <a:pt x="1" y="35"/>
                      <a:pt x="0" y="23"/>
                    </a:cubicBezTo>
                    <a:cubicBezTo>
                      <a:pt x="0" y="10"/>
                      <a:pt x="6" y="0"/>
                      <a:pt x="17" y="0"/>
                    </a:cubicBezTo>
                    <a:cubicBezTo>
                      <a:pt x="29" y="0"/>
                      <a:pt x="34" y="10"/>
                      <a:pt x="34" y="22"/>
                    </a:cubicBezTo>
                    <a:close/>
                    <a:moveTo>
                      <a:pt x="11" y="23"/>
                    </a:moveTo>
                    <a:cubicBezTo>
                      <a:pt x="11" y="33"/>
                      <a:pt x="13" y="38"/>
                      <a:pt x="17" y="38"/>
                    </a:cubicBezTo>
                    <a:cubicBezTo>
                      <a:pt x="21" y="38"/>
                      <a:pt x="24" y="33"/>
                      <a:pt x="24" y="23"/>
                    </a:cubicBezTo>
                    <a:cubicBezTo>
                      <a:pt x="24" y="13"/>
                      <a:pt x="22" y="7"/>
                      <a:pt x="17" y="7"/>
                    </a:cubicBezTo>
                    <a:cubicBezTo>
                      <a:pt x="13" y="7"/>
                      <a:pt x="11" y="12"/>
                      <a:pt x="11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65" name="Freeform 479"/>
              <p:cNvSpPr>
                <a:spLocks noEditPoints="1"/>
              </p:cNvSpPr>
              <p:nvPr/>
            </p:nvSpPr>
            <p:spPr bwMode="auto">
              <a:xfrm>
                <a:off x="4511190" y="1188498"/>
                <a:ext cx="86182" cy="69583"/>
              </a:xfrm>
              <a:custGeom>
                <a:avLst/>
                <a:gdLst>
                  <a:gd name="T0" fmla="*/ 25 w 57"/>
                  <a:gd name="T1" fmla="*/ 13 h 46"/>
                  <a:gd name="T2" fmla="*/ 12 w 57"/>
                  <a:gd name="T3" fmla="*/ 27 h 46"/>
                  <a:gd name="T4" fmla="*/ 0 w 57"/>
                  <a:gd name="T5" fmla="*/ 14 h 46"/>
                  <a:gd name="T6" fmla="*/ 13 w 57"/>
                  <a:gd name="T7" fmla="*/ 0 h 46"/>
                  <a:gd name="T8" fmla="*/ 25 w 57"/>
                  <a:gd name="T9" fmla="*/ 13 h 46"/>
                  <a:gd name="T10" fmla="*/ 8 w 57"/>
                  <a:gd name="T11" fmla="*/ 13 h 46"/>
                  <a:gd name="T12" fmla="*/ 13 w 57"/>
                  <a:gd name="T13" fmla="*/ 21 h 46"/>
                  <a:gd name="T14" fmla="*/ 17 w 57"/>
                  <a:gd name="T15" fmla="*/ 13 h 46"/>
                  <a:gd name="T16" fmla="*/ 12 w 57"/>
                  <a:gd name="T17" fmla="*/ 5 h 46"/>
                  <a:gd name="T18" fmla="*/ 8 w 57"/>
                  <a:gd name="T19" fmla="*/ 13 h 46"/>
                  <a:gd name="T20" fmla="*/ 13 w 57"/>
                  <a:gd name="T21" fmla="*/ 46 h 46"/>
                  <a:gd name="T22" fmla="*/ 38 w 57"/>
                  <a:gd name="T23" fmla="*/ 0 h 46"/>
                  <a:gd name="T24" fmla="*/ 44 w 57"/>
                  <a:gd name="T25" fmla="*/ 0 h 46"/>
                  <a:gd name="T26" fmla="*/ 18 w 57"/>
                  <a:gd name="T27" fmla="*/ 46 h 46"/>
                  <a:gd name="T28" fmla="*/ 13 w 57"/>
                  <a:gd name="T29" fmla="*/ 46 h 46"/>
                  <a:gd name="T30" fmla="*/ 57 w 57"/>
                  <a:gd name="T31" fmla="*/ 31 h 46"/>
                  <a:gd name="T32" fmla="*/ 44 w 57"/>
                  <a:gd name="T33" fmla="*/ 46 h 46"/>
                  <a:gd name="T34" fmla="*/ 32 w 57"/>
                  <a:gd name="T35" fmla="*/ 32 h 46"/>
                  <a:gd name="T36" fmla="*/ 45 w 57"/>
                  <a:gd name="T37" fmla="*/ 18 h 46"/>
                  <a:gd name="T38" fmla="*/ 57 w 57"/>
                  <a:gd name="T39" fmla="*/ 31 h 46"/>
                  <a:gd name="T40" fmla="*/ 40 w 57"/>
                  <a:gd name="T41" fmla="*/ 32 h 46"/>
                  <a:gd name="T42" fmla="*/ 45 w 57"/>
                  <a:gd name="T43" fmla="*/ 40 h 46"/>
                  <a:gd name="T44" fmla="*/ 49 w 57"/>
                  <a:gd name="T45" fmla="*/ 32 h 46"/>
                  <a:gd name="T46" fmla="*/ 45 w 57"/>
                  <a:gd name="T47" fmla="*/ 24 h 46"/>
                  <a:gd name="T48" fmla="*/ 40 w 57"/>
                  <a:gd name="T49" fmla="*/ 3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7" h="46">
                    <a:moveTo>
                      <a:pt x="25" y="13"/>
                    </a:moveTo>
                    <a:cubicBezTo>
                      <a:pt x="25" y="22"/>
                      <a:pt x="19" y="27"/>
                      <a:pt x="12" y="27"/>
                    </a:cubicBezTo>
                    <a:cubicBezTo>
                      <a:pt x="6" y="27"/>
                      <a:pt x="0" y="22"/>
                      <a:pt x="0" y="14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20" y="0"/>
                      <a:pt x="25" y="5"/>
                      <a:pt x="25" y="13"/>
                    </a:cubicBezTo>
                    <a:close/>
                    <a:moveTo>
                      <a:pt x="8" y="13"/>
                    </a:moveTo>
                    <a:cubicBezTo>
                      <a:pt x="8" y="18"/>
                      <a:pt x="9" y="21"/>
                      <a:pt x="13" y="21"/>
                    </a:cubicBezTo>
                    <a:cubicBezTo>
                      <a:pt x="15" y="21"/>
                      <a:pt x="17" y="18"/>
                      <a:pt x="17" y="13"/>
                    </a:cubicBezTo>
                    <a:cubicBezTo>
                      <a:pt x="17" y="9"/>
                      <a:pt x="16" y="5"/>
                      <a:pt x="12" y="5"/>
                    </a:cubicBezTo>
                    <a:cubicBezTo>
                      <a:pt x="9" y="5"/>
                      <a:pt x="8" y="9"/>
                      <a:pt x="8" y="13"/>
                    </a:cubicBezTo>
                    <a:close/>
                    <a:moveTo>
                      <a:pt x="13" y="46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18" y="46"/>
                      <a:pt x="18" y="46"/>
                      <a:pt x="18" y="46"/>
                    </a:cubicBezTo>
                    <a:lnTo>
                      <a:pt x="13" y="46"/>
                    </a:lnTo>
                    <a:close/>
                    <a:moveTo>
                      <a:pt x="57" y="31"/>
                    </a:moveTo>
                    <a:cubicBezTo>
                      <a:pt x="57" y="41"/>
                      <a:pt x="51" y="46"/>
                      <a:pt x="44" y="46"/>
                    </a:cubicBezTo>
                    <a:cubicBezTo>
                      <a:pt x="38" y="46"/>
                      <a:pt x="32" y="40"/>
                      <a:pt x="32" y="32"/>
                    </a:cubicBezTo>
                    <a:cubicBezTo>
                      <a:pt x="32" y="24"/>
                      <a:pt x="37" y="18"/>
                      <a:pt x="45" y="18"/>
                    </a:cubicBezTo>
                    <a:cubicBezTo>
                      <a:pt x="52" y="18"/>
                      <a:pt x="57" y="24"/>
                      <a:pt x="57" y="31"/>
                    </a:cubicBezTo>
                    <a:close/>
                    <a:moveTo>
                      <a:pt x="40" y="32"/>
                    </a:moveTo>
                    <a:cubicBezTo>
                      <a:pt x="40" y="36"/>
                      <a:pt x="42" y="40"/>
                      <a:pt x="45" y="40"/>
                    </a:cubicBezTo>
                    <a:cubicBezTo>
                      <a:pt x="48" y="40"/>
                      <a:pt x="49" y="37"/>
                      <a:pt x="49" y="32"/>
                    </a:cubicBezTo>
                    <a:cubicBezTo>
                      <a:pt x="49" y="27"/>
                      <a:pt x="48" y="24"/>
                      <a:pt x="45" y="24"/>
                    </a:cubicBezTo>
                    <a:cubicBezTo>
                      <a:pt x="41" y="24"/>
                      <a:pt x="40" y="27"/>
                      <a:pt x="40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66" name="Freeform 480"/>
              <p:cNvSpPr>
                <a:spLocks/>
              </p:cNvSpPr>
              <p:nvPr/>
            </p:nvSpPr>
            <p:spPr bwMode="auto">
              <a:xfrm>
                <a:off x="4024102" y="1397888"/>
                <a:ext cx="30004" cy="66391"/>
              </a:xfrm>
              <a:custGeom>
                <a:avLst/>
                <a:gdLst>
                  <a:gd name="T0" fmla="*/ 23 w 47"/>
                  <a:gd name="T1" fmla="*/ 22 h 104"/>
                  <a:gd name="T2" fmla="*/ 23 w 47"/>
                  <a:gd name="T3" fmla="*/ 22 h 104"/>
                  <a:gd name="T4" fmla="*/ 2 w 47"/>
                  <a:gd name="T5" fmla="*/ 31 h 104"/>
                  <a:gd name="T6" fmla="*/ 0 w 47"/>
                  <a:gd name="T7" fmla="*/ 12 h 104"/>
                  <a:gd name="T8" fmla="*/ 26 w 47"/>
                  <a:gd name="T9" fmla="*/ 0 h 104"/>
                  <a:gd name="T10" fmla="*/ 47 w 47"/>
                  <a:gd name="T11" fmla="*/ 0 h 104"/>
                  <a:gd name="T12" fmla="*/ 47 w 47"/>
                  <a:gd name="T13" fmla="*/ 104 h 104"/>
                  <a:gd name="T14" fmla="*/ 23 w 47"/>
                  <a:gd name="T15" fmla="*/ 104 h 104"/>
                  <a:gd name="T16" fmla="*/ 23 w 47"/>
                  <a:gd name="T17" fmla="*/ 2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04">
                    <a:moveTo>
                      <a:pt x="23" y="22"/>
                    </a:moveTo>
                    <a:lnTo>
                      <a:pt x="23" y="22"/>
                    </a:lnTo>
                    <a:lnTo>
                      <a:pt x="2" y="31"/>
                    </a:lnTo>
                    <a:lnTo>
                      <a:pt x="0" y="12"/>
                    </a:lnTo>
                    <a:lnTo>
                      <a:pt x="26" y="0"/>
                    </a:lnTo>
                    <a:lnTo>
                      <a:pt x="47" y="0"/>
                    </a:lnTo>
                    <a:lnTo>
                      <a:pt x="47" y="104"/>
                    </a:lnTo>
                    <a:lnTo>
                      <a:pt x="23" y="104"/>
                    </a:lnTo>
                    <a:lnTo>
                      <a:pt x="23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67" name="Freeform 481"/>
              <p:cNvSpPr>
                <a:spLocks noEditPoints="1"/>
              </p:cNvSpPr>
              <p:nvPr/>
            </p:nvSpPr>
            <p:spPr bwMode="auto">
              <a:xfrm>
                <a:off x="4075172" y="1396612"/>
                <a:ext cx="51071" cy="69583"/>
              </a:xfrm>
              <a:custGeom>
                <a:avLst/>
                <a:gdLst>
                  <a:gd name="T0" fmla="*/ 29 w 34"/>
                  <a:gd name="T1" fmla="*/ 8 h 46"/>
                  <a:gd name="T2" fmla="*/ 25 w 34"/>
                  <a:gd name="T3" fmla="*/ 8 h 46"/>
                  <a:gd name="T4" fmla="*/ 10 w 34"/>
                  <a:gd name="T5" fmla="*/ 19 h 46"/>
                  <a:gd name="T6" fmla="*/ 11 w 34"/>
                  <a:gd name="T7" fmla="*/ 19 h 46"/>
                  <a:gd name="T8" fmla="*/ 20 w 34"/>
                  <a:gd name="T9" fmla="*/ 15 h 46"/>
                  <a:gd name="T10" fmla="*/ 34 w 34"/>
                  <a:gd name="T11" fmla="*/ 30 h 46"/>
                  <a:gd name="T12" fmla="*/ 17 w 34"/>
                  <a:gd name="T13" fmla="*/ 46 h 46"/>
                  <a:gd name="T14" fmla="*/ 0 w 34"/>
                  <a:gd name="T15" fmla="*/ 27 h 46"/>
                  <a:gd name="T16" fmla="*/ 8 w 34"/>
                  <a:gd name="T17" fmla="*/ 7 h 46"/>
                  <a:gd name="T18" fmla="*/ 25 w 34"/>
                  <a:gd name="T19" fmla="*/ 0 h 46"/>
                  <a:gd name="T20" fmla="*/ 29 w 34"/>
                  <a:gd name="T21" fmla="*/ 0 h 46"/>
                  <a:gd name="T22" fmla="*/ 29 w 34"/>
                  <a:gd name="T23" fmla="*/ 8 h 46"/>
                  <a:gd name="T24" fmla="*/ 23 w 34"/>
                  <a:gd name="T25" fmla="*/ 31 h 46"/>
                  <a:gd name="T26" fmla="*/ 17 w 34"/>
                  <a:gd name="T27" fmla="*/ 23 h 46"/>
                  <a:gd name="T28" fmla="*/ 11 w 34"/>
                  <a:gd name="T29" fmla="*/ 27 h 46"/>
                  <a:gd name="T30" fmla="*/ 10 w 34"/>
                  <a:gd name="T31" fmla="*/ 29 h 46"/>
                  <a:gd name="T32" fmla="*/ 17 w 34"/>
                  <a:gd name="T33" fmla="*/ 38 h 46"/>
                  <a:gd name="T34" fmla="*/ 23 w 34"/>
                  <a:gd name="T35" fmla="*/ 3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46">
                    <a:moveTo>
                      <a:pt x="29" y="8"/>
                    </a:moveTo>
                    <a:cubicBezTo>
                      <a:pt x="28" y="8"/>
                      <a:pt x="27" y="8"/>
                      <a:pt x="25" y="8"/>
                    </a:cubicBezTo>
                    <a:cubicBezTo>
                      <a:pt x="16" y="9"/>
                      <a:pt x="12" y="14"/>
                      <a:pt x="10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3" y="17"/>
                      <a:pt x="16" y="15"/>
                      <a:pt x="20" y="15"/>
                    </a:cubicBezTo>
                    <a:cubicBezTo>
                      <a:pt x="28" y="15"/>
                      <a:pt x="34" y="21"/>
                      <a:pt x="34" y="30"/>
                    </a:cubicBezTo>
                    <a:cubicBezTo>
                      <a:pt x="34" y="39"/>
                      <a:pt x="27" y="46"/>
                      <a:pt x="17" y="46"/>
                    </a:cubicBezTo>
                    <a:cubicBezTo>
                      <a:pt x="6" y="46"/>
                      <a:pt x="0" y="37"/>
                      <a:pt x="0" y="27"/>
                    </a:cubicBezTo>
                    <a:cubicBezTo>
                      <a:pt x="0" y="18"/>
                      <a:pt x="3" y="11"/>
                      <a:pt x="8" y="7"/>
                    </a:cubicBezTo>
                    <a:cubicBezTo>
                      <a:pt x="12" y="3"/>
                      <a:pt x="18" y="1"/>
                      <a:pt x="25" y="0"/>
                    </a:cubicBezTo>
                    <a:cubicBezTo>
                      <a:pt x="27" y="0"/>
                      <a:pt x="28" y="0"/>
                      <a:pt x="29" y="0"/>
                    </a:cubicBezTo>
                    <a:lnTo>
                      <a:pt x="29" y="8"/>
                    </a:lnTo>
                    <a:close/>
                    <a:moveTo>
                      <a:pt x="23" y="31"/>
                    </a:moveTo>
                    <a:cubicBezTo>
                      <a:pt x="23" y="26"/>
                      <a:pt x="21" y="23"/>
                      <a:pt x="17" y="23"/>
                    </a:cubicBezTo>
                    <a:cubicBezTo>
                      <a:pt x="14" y="23"/>
                      <a:pt x="12" y="25"/>
                      <a:pt x="11" y="27"/>
                    </a:cubicBezTo>
                    <a:cubicBezTo>
                      <a:pt x="10" y="27"/>
                      <a:pt x="10" y="28"/>
                      <a:pt x="10" y="29"/>
                    </a:cubicBezTo>
                    <a:cubicBezTo>
                      <a:pt x="10" y="34"/>
                      <a:pt x="13" y="38"/>
                      <a:pt x="17" y="38"/>
                    </a:cubicBezTo>
                    <a:cubicBezTo>
                      <a:pt x="21" y="38"/>
                      <a:pt x="23" y="35"/>
                      <a:pt x="23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68" name="Freeform 482"/>
              <p:cNvSpPr>
                <a:spLocks noEditPoints="1"/>
              </p:cNvSpPr>
              <p:nvPr/>
            </p:nvSpPr>
            <p:spPr bwMode="auto">
              <a:xfrm>
                <a:off x="4132626" y="1396612"/>
                <a:ext cx="84266" cy="69583"/>
              </a:xfrm>
              <a:custGeom>
                <a:avLst/>
                <a:gdLst>
                  <a:gd name="T0" fmla="*/ 24 w 56"/>
                  <a:gd name="T1" fmla="*/ 13 h 46"/>
                  <a:gd name="T2" fmla="*/ 12 w 56"/>
                  <a:gd name="T3" fmla="*/ 27 h 46"/>
                  <a:gd name="T4" fmla="*/ 0 w 56"/>
                  <a:gd name="T5" fmla="*/ 14 h 46"/>
                  <a:gd name="T6" fmla="*/ 12 w 56"/>
                  <a:gd name="T7" fmla="*/ 0 h 46"/>
                  <a:gd name="T8" fmla="*/ 24 w 56"/>
                  <a:gd name="T9" fmla="*/ 13 h 46"/>
                  <a:gd name="T10" fmla="*/ 7 w 56"/>
                  <a:gd name="T11" fmla="*/ 14 h 46"/>
                  <a:gd name="T12" fmla="*/ 12 w 56"/>
                  <a:gd name="T13" fmla="*/ 22 h 46"/>
                  <a:gd name="T14" fmla="*/ 16 w 56"/>
                  <a:gd name="T15" fmla="*/ 14 h 46"/>
                  <a:gd name="T16" fmla="*/ 12 w 56"/>
                  <a:gd name="T17" fmla="*/ 6 h 46"/>
                  <a:gd name="T18" fmla="*/ 7 w 56"/>
                  <a:gd name="T19" fmla="*/ 14 h 46"/>
                  <a:gd name="T20" fmla="*/ 12 w 56"/>
                  <a:gd name="T21" fmla="*/ 46 h 46"/>
                  <a:gd name="T22" fmla="*/ 38 w 56"/>
                  <a:gd name="T23" fmla="*/ 0 h 46"/>
                  <a:gd name="T24" fmla="*/ 43 w 56"/>
                  <a:gd name="T25" fmla="*/ 0 h 46"/>
                  <a:gd name="T26" fmla="*/ 18 w 56"/>
                  <a:gd name="T27" fmla="*/ 46 h 46"/>
                  <a:gd name="T28" fmla="*/ 12 w 56"/>
                  <a:gd name="T29" fmla="*/ 46 h 46"/>
                  <a:gd name="T30" fmla="*/ 56 w 56"/>
                  <a:gd name="T31" fmla="*/ 32 h 46"/>
                  <a:gd name="T32" fmla="*/ 44 w 56"/>
                  <a:gd name="T33" fmla="*/ 46 h 46"/>
                  <a:gd name="T34" fmla="*/ 32 w 56"/>
                  <a:gd name="T35" fmla="*/ 33 h 46"/>
                  <a:gd name="T36" fmla="*/ 44 w 56"/>
                  <a:gd name="T37" fmla="*/ 19 h 46"/>
                  <a:gd name="T38" fmla="*/ 56 w 56"/>
                  <a:gd name="T39" fmla="*/ 32 h 46"/>
                  <a:gd name="T40" fmla="*/ 40 w 56"/>
                  <a:gd name="T41" fmla="*/ 32 h 46"/>
                  <a:gd name="T42" fmla="*/ 44 w 56"/>
                  <a:gd name="T43" fmla="*/ 40 h 46"/>
                  <a:gd name="T44" fmla="*/ 48 w 56"/>
                  <a:gd name="T45" fmla="*/ 32 h 46"/>
                  <a:gd name="T46" fmla="*/ 44 w 56"/>
                  <a:gd name="T47" fmla="*/ 24 h 46"/>
                  <a:gd name="T48" fmla="*/ 40 w 56"/>
                  <a:gd name="T49" fmla="*/ 3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6" h="46">
                    <a:moveTo>
                      <a:pt x="24" y="13"/>
                    </a:moveTo>
                    <a:cubicBezTo>
                      <a:pt x="24" y="23"/>
                      <a:pt x="18" y="27"/>
                      <a:pt x="12" y="27"/>
                    </a:cubicBezTo>
                    <a:cubicBezTo>
                      <a:pt x="5" y="27"/>
                      <a:pt x="0" y="22"/>
                      <a:pt x="0" y="14"/>
                    </a:cubicBezTo>
                    <a:cubicBezTo>
                      <a:pt x="0" y="6"/>
                      <a:pt x="4" y="0"/>
                      <a:pt x="12" y="0"/>
                    </a:cubicBezTo>
                    <a:cubicBezTo>
                      <a:pt x="20" y="0"/>
                      <a:pt x="24" y="6"/>
                      <a:pt x="24" y="13"/>
                    </a:cubicBezTo>
                    <a:close/>
                    <a:moveTo>
                      <a:pt x="7" y="14"/>
                    </a:moveTo>
                    <a:cubicBezTo>
                      <a:pt x="7" y="18"/>
                      <a:pt x="9" y="22"/>
                      <a:pt x="12" y="22"/>
                    </a:cubicBezTo>
                    <a:cubicBezTo>
                      <a:pt x="15" y="22"/>
                      <a:pt x="16" y="19"/>
                      <a:pt x="16" y="14"/>
                    </a:cubicBezTo>
                    <a:cubicBezTo>
                      <a:pt x="16" y="9"/>
                      <a:pt x="15" y="6"/>
                      <a:pt x="12" y="6"/>
                    </a:cubicBezTo>
                    <a:cubicBezTo>
                      <a:pt x="9" y="6"/>
                      <a:pt x="7" y="9"/>
                      <a:pt x="7" y="14"/>
                    </a:cubicBezTo>
                    <a:close/>
                    <a:moveTo>
                      <a:pt x="12" y="46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8" y="46"/>
                      <a:pt x="18" y="46"/>
                      <a:pt x="18" y="46"/>
                    </a:cubicBezTo>
                    <a:lnTo>
                      <a:pt x="12" y="46"/>
                    </a:lnTo>
                    <a:close/>
                    <a:moveTo>
                      <a:pt x="56" y="32"/>
                    </a:moveTo>
                    <a:cubicBezTo>
                      <a:pt x="56" y="41"/>
                      <a:pt x="50" y="46"/>
                      <a:pt x="44" y="46"/>
                    </a:cubicBezTo>
                    <a:cubicBezTo>
                      <a:pt x="37" y="46"/>
                      <a:pt x="32" y="41"/>
                      <a:pt x="32" y="33"/>
                    </a:cubicBezTo>
                    <a:cubicBezTo>
                      <a:pt x="32" y="25"/>
                      <a:pt x="37" y="19"/>
                      <a:pt x="44" y="19"/>
                    </a:cubicBezTo>
                    <a:cubicBezTo>
                      <a:pt x="52" y="19"/>
                      <a:pt x="56" y="24"/>
                      <a:pt x="56" y="32"/>
                    </a:cubicBezTo>
                    <a:close/>
                    <a:moveTo>
                      <a:pt x="40" y="32"/>
                    </a:moveTo>
                    <a:cubicBezTo>
                      <a:pt x="39" y="37"/>
                      <a:pt x="41" y="40"/>
                      <a:pt x="44" y="40"/>
                    </a:cubicBezTo>
                    <a:cubicBezTo>
                      <a:pt x="47" y="40"/>
                      <a:pt x="48" y="37"/>
                      <a:pt x="48" y="32"/>
                    </a:cubicBezTo>
                    <a:cubicBezTo>
                      <a:pt x="48" y="28"/>
                      <a:pt x="47" y="24"/>
                      <a:pt x="44" y="24"/>
                    </a:cubicBezTo>
                    <a:cubicBezTo>
                      <a:pt x="41" y="24"/>
                      <a:pt x="40" y="28"/>
                      <a:pt x="40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  <p:sp>
            <p:nvSpPr>
              <p:cNvPr id="269" name="Freeform 483"/>
              <p:cNvSpPr>
                <a:spLocks/>
              </p:cNvSpPr>
              <p:nvPr/>
            </p:nvSpPr>
            <p:spPr bwMode="auto">
              <a:xfrm>
                <a:off x="4995724" y="1657711"/>
                <a:ext cx="1506591" cy="1706405"/>
              </a:xfrm>
              <a:custGeom>
                <a:avLst/>
                <a:gdLst>
                  <a:gd name="T0" fmla="*/ 2360 w 2360"/>
                  <a:gd name="T1" fmla="*/ 2673 h 2673"/>
                  <a:gd name="T2" fmla="*/ 1701 w 2360"/>
                  <a:gd name="T3" fmla="*/ 2673 h 2673"/>
                  <a:gd name="T4" fmla="*/ 1701 w 2360"/>
                  <a:gd name="T5" fmla="*/ 66 h 2673"/>
                  <a:gd name="T6" fmla="*/ 0 w 2360"/>
                  <a:gd name="T7" fmla="*/ 66 h 2673"/>
                  <a:gd name="T8" fmla="*/ 0 w 2360"/>
                  <a:gd name="T9" fmla="*/ 0 h 2673"/>
                  <a:gd name="T10" fmla="*/ 1767 w 2360"/>
                  <a:gd name="T11" fmla="*/ 0 h 2673"/>
                  <a:gd name="T12" fmla="*/ 1767 w 2360"/>
                  <a:gd name="T13" fmla="*/ 2607 h 2673"/>
                  <a:gd name="T14" fmla="*/ 2360 w 2360"/>
                  <a:gd name="T15" fmla="*/ 2607 h 2673"/>
                  <a:gd name="T16" fmla="*/ 2360 w 2360"/>
                  <a:gd name="T17" fmla="*/ 2673 h 2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60" h="2673">
                    <a:moveTo>
                      <a:pt x="2360" y="2673"/>
                    </a:moveTo>
                    <a:lnTo>
                      <a:pt x="1701" y="2673"/>
                    </a:lnTo>
                    <a:lnTo>
                      <a:pt x="1701" y="66"/>
                    </a:lnTo>
                    <a:lnTo>
                      <a:pt x="0" y="66"/>
                    </a:lnTo>
                    <a:lnTo>
                      <a:pt x="0" y="0"/>
                    </a:lnTo>
                    <a:lnTo>
                      <a:pt x="1767" y="0"/>
                    </a:lnTo>
                    <a:lnTo>
                      <a:pt x="1767" y="2607"/>
                    </a:lnTo>
                    <a:lnTo>
                      <a:pt x="2360" y="2607"/>
                    </a:lnTo>
                    <a:lnTo>
                      <a:pt x="2360" y="26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3481" tIns="36740" rIns="73481" bIns="3674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23"/>
              </a:p>
            </p:txBody>
          </p:sp>
        </p:grpSp>
      </p:grpSp>
      <p:grpSp>
        <p:nvGrpSpPr>
          <p:cNvPr id="284" name="组合 283"/>
          <p:cNvGrpSpPr/>
          <p:nvPr/>
        </p:nvGrpSpPr>
        <p:grpSpPr>
          <a:xfrm>
            <a:off x="6210787" y="1828246"/>
            <a:ext cx="5092700" cy="4903437"/>
            <a:chOff x="3596927" y="1461324"/>
            <a:chExt cx="5092700" cy="4903437"/>
          </a:xfrm>
        </p:grpSpPr>
        <p:grpSp>
          <p:nvGrpSpPr>
            <p:cNvPr id="285" name="组合 284"/>
            <p:cNvGrpSpPr/>
            <p:nvPr/>
          </p:nvGrpSpPr>
          <p:grpSpPr>
            <a:xfrm>
              <a:off x="4797630" y="5652900"/>
              <a:ext cx="1157516" cy="711861"/>
              <a:chOff x="3219449" y="5929249"/>
              <a:chExt cx="2363788" cy="1449387"/>
            </a:xfrm>
          </p:grpSpPr>
          <p:sp>
            <p:nvSpPr>
              <p:cNvPr id="307" name="Freeform 11"/>
              <p:cNvSpPr>
                <a:spLocks/>
              </p:cNvSpPr>
              <p:nvPr/>
            </p:nvSpPr>
            <p:spPr bwMode="auto">
              <a:xfrm>
                <a:off x="3219449" y="6091174"/>
                <a:ext cx="2363788" cy="1287462"/>
              </a:xfrm>
              <a:custGeom>
                <a:avLst/>
                <a:gdLst>
                  <a:gd name="T0" fmla="*/ 630 w 630"/>
                  <a:gd name="T1" fmla="*/ 171 h 343"/>
                  <a:gd name="T2" fmla="*/ 564 w 630"/>
                  <a:gd name="T3" fmla="*/ 90 h 343"/>
                  <a:gd name="T4" fmla="*/ 482 w 630"/>
                  <a:gd name="T5" fmla="*/ 24 h 343"/>
                  <a:gd name="T6" fmla="*/ 449 w 630"/>
                  <a:gd name="T7" fmla="*/ 30 h 343"/>
                  <a:gd name="T8" fmla="*/ 384 w 630"/>
                  <a:gd name="T9" fmla="*/ 7 h 343"/>
                  <a:gd name="T10" fmla="*/ 331 w 630"/>
                  <a:gd name="T11" fmla="*/ 22 h 343"/>
                  <a:gd name="T12" fmla="*/ 269 w 630"/>
                  <a:gd name="T13" fmla="*/ 0 h 343"/>
                  <a:gd name="T14" fmla="*/ 187 w 630"/>
                  <a:gd name="T15" fmla="*/ 41 h 343"/>
                  <a:gd name="T16" fmla="*/ 167 w 630"/>
                  <a:gd name="T17" fmla="*/ 39 h 343"/>
                  <a:gd name="T18" fmla="*/ 92 w 630"/>
                  <a:gd name="T19" fmla="*/ 73 h 343"/>
                  <a:gd name="T20" fmla="*/ 0 w 630"/>
                  <a:gd name="T21" fmla="*/ 173 h 343"/>
                  <a:gd name="T22" fmla="*/ 98 w 630"/>
                  <a:gd name="T23" fmla="*/ 274 h 343"/>
                  <a:gd name="T24" fmla="*/ 182 w 630"/>
                  <a:gd name="T25" fmla="*/ 318 h 343"/>
                  <a:gd name="T26" fmla="*/ 214 w 630"/>
                  <a:gd name="T27" fmla="*/ 313 h 343"/>
                  <a:gd name="T28" fmla="*/ 286 w 630"/>
                  <a:gd name="T29" fmla="*/ 343 h 343"/>
                  <a:gd name="T30" fmla="*/ 346 w 630"/>
                  <a:gd name="T31" fmla="*/ 323 h 343"/>
                  <a:gd name="T32" fmla="*/ 399 w 630"/>
                  <a:gd name="T33" fmla="*/ 338 h 343"/>
                  <a:gd name="T34" fmla="*/ 484 w 630"/>
                  <a:gd name="T35" fmla="*/ 292 h 343"/>
                  <a:gd name="T36" fmla="*/ 562 w 630"/>
                  <a:gd name="T37" fmla="*/ 254 h 343"/>
                  <a:gd name="T38" fmla="*/ 630 w 630"/>
                  <a:gd name="T39" fmla="*/ 171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30" h="343">
                    <a:moveTo>
                      <a:pt x="630" y="171"/>
                    </a:moveTo>
                    <a:cubicBezTo>
                      <a:pt x="630" y="131"/>
                      <a:pt x="602" y="98"/>
                      <a:pt x="564" y="90"/>
                    </a:cubicBezTo>
                    <a:cubicBezTo>
                      <a:pt x="556" y="52"/>
                      <a:pt x="523" y="24"/>
                      <a:pt x="482" y="24"/>
                    </a:cubicBezTo>
                    <a:cubicBezTo>
                      <a:pt x="471" y="24"/>
                      <a:pt x="460" y="26"/>
                      <a:pt x="449" y="30"/>
                    </a:cubicBezTo>
                    <a:cubicBezTo>
                      <a:pt x="432" y="16"/>
                      <a:pt x="409" y="7"/>
                      <a:pt x="384" y="7"/>
                    </a:cubicBezTo>
                    <a:cubicBezTo>
                      <a:pt x="365" y="7"/>
                      <a:pt x="347" y="13"/>
                      <a:pt x="331" y="22"/>
                    </a:cubicBezTo>
                    <a:cubicBezTo>
                      <a:pt x="314" y="8"/>
                      <a:pt x="292" y="0"/>
                      <a:pt x="269" y="0"/>
                    </a:cubicBezTo>
                    <a:cubicBezTo>
                      <a:pt x="235" y="0"/>
                      <a:pt x="206" y="16"/>
                      <a:pt x="187" y="41"/>
                    </a:cubicBezTo>
                    <a:cubicBezTo>
                      <a:pt x="181" y="40"/>
                      <a:pt x="174" y="39"/>
                      <a:pt x="167" y="39"/>
                    </a:cubicBezTo>
                    <a:cubicBezTo>
                      <a:pt x="138" y="39"/>
                      <a:pt x="111" y="52"/>
                      <a:pt x="92" y="73"/>
                    </a:cubicBezTo>
                    <a:cubicBezTo>
                      <a:pt x="41" y="77"/>
                      <a:pt x="0" y="121"/>
                      <a:pt x="0" y="173"/>
                    </a:cubicBezTo>
                    <a:cubicBezTo>
                      <a:pt x="0" y="228"/>
                      <a:pt x="44" y="273"/>
                      <a:pt x="98" y="274"/>
                    </a:cubicBezTo>
                    <a:cubicBezTo>
                      <a:pt x="117" y="301"/>
                      <a:pt x="147" y="318"/>
                      <a:pt x="182" y="318"/>
                    </a:cubicBezTo>
                    <a:cubicBezTo>
                      <a:pt x="193" y="318"/>
                      <a:pt x="204" y="316"/>
                      <a:pt x="214" y="313"/>
                    </a:cubicBezTo>
                    <a:cubicBezTo>
                      <a:pt x="232" y="331"/>
                      <a:pt x="258" y="343"/>
                      <a:pt x="286" y="343"/>
                    </a:cubicBezTo>
                    <a:cubicBezTo>
                      <a:pt x="308" y="343"/>
                      <a:pt x="329" y="335"/>
                      <a:pt x="346" y="323"/>
                    </a:cubicBezTo>
                    <a:cubicBezTo>
                      <a:pt x="361" y="332"/>
                      <a:pt x="379" y="338"/>
                      <a:pt x="399" y="338"/>
                    </a:cubicBezTo>
                    <a:cubicBezTo>
                      <a:pt x="434" y="338"/>
                      <a:pt x="466" y="320"/>
                      <a:pt x="484" y="292"/>
                    </a:cubicBezTo>
                    <a:cubicBezTo>
                      <a:pt x="515" y="292"/>
                      <a:pt x="544" y="277"/>
                      <a:pt x="562" y="254"/>
                    </a:cubicBezTo>
                    <a:cubicBezTo>
                      <a:pt x="601" y="246"/>
                      <a:pt x="630" y="212"/>
                      <a:pt x="630" y="1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Rectangle 13"/>
              <p:cNvSpPr>
                <a:spLocks noChangeArrowheads="1"/>
              </p:cNvSpPr>
              <p:nvPr/>
            </p:nvSpPr>
            <p:spPr bwMode="auto">
              <a:xfrm>
                <a:off x="4281487" y="5929249"/>
                <a:ext cx="344488" cy="8032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6367852" y="5658547"/>
              <a:ext cx="1020504" cy="668669"/>
              <a:chOff x="6678612" y="5929249"/>
              <a:chExt cx="2293938" cy="1498600"/>
            </a:xfrm>
          </p:grpSpPr>
          <p:sp>
            <p:nvSpPr>
              <p:cNvPr id="305" name="Freeform 9"/>
              <p:cNvSpPr>
                <a:spLocks/>
              </p:cNvSpPr>
              <p:nvPr/>
            </p:nvSpPr>
            <p:spPr bwMode="auto">
              <a:xfrm>
                <a:off x="6678612" y="6107049"/>
                <a:ext cx="2293938" cy="1320800"/>
              </a:xfrm>
              <a:custGeom>
                <a:avLst/>
                <a:gdLst>
                  <a:gd name="T0" fmla="*/ 611 w 611"/>
                  <a:gd name="T1" fmla="*/ 161 h 352"/>
                  <a:gd name="T2" fmla="*/ 544 w 611"/>
                  <a:gd name="T3" fmla="*/ 87 h 352"/>
                  <a:gd name="T4" fmla="*/ 456 w 611"/>
                  <a:gd name="T5" fmla="*/ 35 h 352"/>
                  <a:gd name="T6" fmla="*/ 419 w 611"/>
                  <a:gd name="T7" fmla="*/ 42 h 352"/>
                  <a:gd name="T8" fmla="*/ 355 w 611"/>
                  <a:gd name="T9" fmla="*/ 6 h 352"/>
                  <a:gd name="T10" fmla="*/ 346 w 611"/>
                  <a:gd name="T11" fmla="*/ 7 h 352"/>
                  <a:gd name="T12" fmla="*/ 338 w 611"/>
                  <a:gd name="T13" fmla="*/ 6 h 352"/>
                  <a:gd name="T14" fmla="*/ 310 w 611"/>
                  <a:gd name="T15" fmla="*/ 12 h 352"/>
                  <a:gd name="T16" fmla="*/ 263 w 611"/>
                  <a:gd name="T17" fmla="*/ 0 h 352"/>
                  <a:gd name="T18" fmla="*/ 194 w 611"/>
                  <a:gd name="T19" fmla="*/ 28 h 352"/>
                  <a:gd name="T20" fmla="*/ 162 w 611"/>
                  <a:gd name="T21" fmla="*/ 22 h 352"/>
                  <a:gd name="T22" fmla="*/ 63 w 611"/>
                  <a:gd name="T23" fmla="*/ 104 h 352"/>
                  <a:gd name="T24" fmla="*/ 0 w 611"/>
                  <a:gd name="T25" fmla="*/ 177 h 352"/>
                  <a:gd name="T26" fmla="*/ 75 w 611"/>
                  <a:gd name="T27" fmla="*/ 252 h 352"/>
                  <a:gd name="T28" fmla="*/ 88 w 611"/>
                  <a:gd name="T29" fmla="*/ 251 h 352"/>
                  <a:gd name="T30" fmla="*/ 186 w 611"/>
                  <a:gd name="T31" fmla="*/ 326 h 352"/>
                  <a:gd name="T32" fmla="*/ 231 w 611"/>
                  <a:gd name="T33" fmla="*/ 315 h 352"/>
                  <a:gd name="T34" fmla="*/ 309 w 611"/>
                  <a:gd name="T35" fmla="*/ 352 h 352"/>
                  <a:gd name="T36" fmla="*/ 390 w 611"/>
                  <a:gd name="T37" fmla="*/ 312 h 352"/>
                  <a:gd name="T38" fmla="*/ 439 w 611"/>
                  <a:gd name="T39" fmla="*/ 325 h 352"/>
                  <a:gd name="T40" fmla="*/ 540 w 611"/>
                  <a:gd name="T41" fmla="*/ 235 h 352"/>
                  <a:gd name="T42" fmla="*/ 611 w 611"/>
                  <a:gd name="T43" fmla="*/ 1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1" h="352">
                    <a:moveTo>
                      <a:pt x="611" y="161"/>
                    </a:moveTo>
                    <a:cubicBezTo>
                      <a:pt x="611" y="122"/>
                      <a:pt x="582" y="91"/>
                      <a:pt x="544" y="87"/>
                    </a:cubicBezTo>
                    <a:cubicBezTo>
                      <a:pt x="527" y="56"/>
                      <a:pt x="494" y="35"/>
                      <a:pt x="456" y="35"/>
                    </a:cubicBezTo>
                    <a:cubicBezTo>
                      <a:pt x="443" y="35"/>
                      <a:pt x="430" y="38"/>
                      <a:pt x="419" y="42"/>
                    </a:cubicBezTo>
                    <a:cubicBezTo>
                      <a:pt x="405" y="21"/>
                      <a:pt x="382" y="6"/>
                      <a:pt x="355" y="6"/>
                    </a:cubicBezTo>
                    <a:cubicBezTo>
                      <a:pt x="352" y="6"/>
                      <a:pt x="349" y="7"/>
                      <a:pt x="346" y="7"/>
                    </a:cubicBezTo>
                    <a:cubicBezTo>
                      <a:pt x="344" y="7"/>
                      <a:pt x="341" y="6"/>
                      <a:pt x="338" y="6"/>
                    </a:cubicBezTo>
                    <a:cubicBezTo>
                      <a:pt x="328" y="6"/>
                      <a:pt x="319" y="8"/>
                      <a:pt x="310" y="12"/>
                    </a:cubicBezTo>
                    <a:cubicBezTo>
                      <a:pt x="296" y="5"/>
                      <a:pt x="280" y="0"/>
                      <a:pt x="263" y="0"/>
                    </a:cubicBezTo>
                    <a:cubicBezTo>
                      <a:pt x="236" y="0"/>
                      <a:pt x="212" y="11"/>
                      <a:pt x="194" y="28"/>
                    </a:cubicBezTo>
                    <a:cubicBezTo>
                      <a:pt x="184" y="24"/>
                      <a:pt x="173" y="22"/>
                      <a:pt x="162" y="22"/>
                    </a:cubicBezTo>
                    <a:cubicBezTo>
                      <a:pt x="113" y="22"/>
                      <a:pt x="72" y="57"/>
                      <a:pt x="63" y="104"/>
                    </a:cubicBezTo>
                    <a:cubicBezTo>
                      <a:pt x="27" y="110"/>
                      <a:pt x="0" y="140"/>
                      <a:pt x="0" y="177"/>
                    </a:cubicBezTo>
                    <a:cubicBezTo>
                      <a:pt x="0" y="219"/>
                      <a:pt x="34" y="252"/>
                      <a:pt x="75" y="252"/>
                    </a:cubicBezTo>
                    <a:cubicBezTo>
                      <a:pt x="80" y="252"/>
                      <a:pt x="84" y="252"/>
                      <a:pt x="88" y="251"/>
                    </a:cubicBezTo>
                    <a:cubicBezTo>
                      <a:pt x="100" y="294"/>
                      <a:pt x="139" y="326"/>
                      <a:pt x="186" y="326"/>
                    </a:cubicBezTo>
                    <a:cubicBezTo>
                      <a:pt x="202" y="326"/>
                      <a:pt x="217" y="322"/>
                      <a:pt x="231" y="315"/>
                    </a:cubicBezTo>
                    <a:cubicBezTo>
                      <a:pt x="249" y="338"/>
                      <a:pt x="278" y="352"/>
                      <a:pt x="309" y="352"/>
                    </a:cubicBezTo>
                    <a:cubicBezTo>
                      <a:pt x="342" y="352"/>
                      <a:pt x="371" y="336"/>
                      <a:pt x="390" y="312"/>
                    </a:cubicBezTo>
                    <a:cubicBezTo>
                      <a:pt x="404" y="320"/>
                      <a:pt x="421" y="325"/>
                      <a:pt x="439" y="325"/>
                    </a:cubicBezTo>
                    <a:cubicBezTo>
                      <a:pt x="491" y="325"/>
                      <a:pt x="534" y="286"/>
                      <a:pt x="540" y="235"/>
                    </a:cubicBezTo>
                    <a:cubicBezTo>
                      <a:pt x="579" y="234"/>
                      <a:pt x="611" y="201"/>
                      <a:pt x="611" y="1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Rectangle 14"/>
              <p:cNvSpPr>
                <a:spLocks noChangeArrowheads="1"/>
              </p:cNvSpPr>
              <p:nvPr/>
            </p:nvSpPr>
            <p:spPr bwMode="auto">
              <a:xfrm>
                <a:off x="7666037" y="5929249"/>
                <a:ext cx="346075" cy="8032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7" name="组合 286"/>
            <p:cNvGrpSpPr/>
            <p:nvPr/>
          </p:nvGrpSpPr>
          <p:grpSpPr>
            <a:xfrm>
              <a:off x="3596927" y="1461324"/>
              <a:ext cx="5092700" cy="4193261"/>
              <a:chOff x="3597274" y="638112"/>
              <a:chExt cx="5092700" cy="4193261"/>
            </a:xfrm>
          </p:grpSpPr>
          <p:sp>
            <p:nvSpPr>
              <p:cNvPr id="288" name="Freeform 15"/>
              <p:cNvSpPr>
                <a:spLocks/>
              </p:cNvSpPr>
              <p:nvPr/>
            </p:nvSpPr>
            <p:spPr bwMode="auto">
              <a:xfrm>
                <a:off x="3597274" y="638112"/>
                <a:ext cx="5092700" cy="3340100"/>
              </a:xfrm>
              <a:custGeom>
                <a:avLst/>
                <a:gdLst>
                  <a:gd name="T0" fmla="*/ 1357 w 1357"/>
                  <a:gd name="T1" fmla="*/ 62 h 890"/>
                  <a:gd name="T2" fmla="*/ 1357 w 1357"/>
                  <a:gd name="T3" fmla="*/ 828 h 890"/>
                  <a:gd name="T4" fmla="*/ 1295 w 1357"/>
                  <a:gd name="T5" fmla="*/ 890 h 890"/>
                  <a:gd name="T6" fmla="*/ 63 w 1357"/>
                  <a:gd name="T7" fmla="*/ 890 h 890"/>
                  <a:gd name="T8" fmla="*/ 0 w 1357"/>
                  <a:gd name="T9" fmla="*/ 828 h 890"/>
                  <a:gd name="T10" fmla="*/ 0 w 1357"/>
                  <a:gd name="T11" fmla="*/ 62 h 890"/>
                  <a:gd name="T12" fmla="*/ 63 w 1357"/>
                  <a:gd name="T13" fmla="*/ 0 h 890"/>
                  <a:gd name="T14" fmla="*/ 1295 w 1357"/>
                  <a:gd name="T15" fmla="*/ 0 h 890"/>
                  <a:gd name="T16" fmla="*/ 1357 w 1357"/>
                  <a:gd name="T17" fmla="*/ 62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7" h="890">
                    <a:moveTo>
                      <a:pt x="1357" y="62"/>
                    </a:moveTo>
                    <a:cubicBezTo>
                      <a:pt x="1357" y="828"/>
                      <a:pt x="1357" y="828"/>
                      <a:pt x="1357" y="828"/>
                    </a:cubicBezTo>
                    <a:cubicBezTo>
                      <a:pt x="1357" y="862"/>
                      <a:pt x="1330" y="890"/>
                      <a:pt x="1295" y="890"/>
                    </a:cubicBezTo>
                    <a:cubicBezTo>
                      <a:pt x="63" y="890"/>
                      <a:pt x="63" y="890"/>
                      <a:pt x="63" y="890"/>
                    </a:cubicBezTo>
                    <a:cubicBezTo>
                      <a:pt x="28" y="890"/>
                      <a:pt x="0" y="862"/>
                      <a:pt x="0" y="82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8"/>
                      <a:pt x="28" y="0"/>
                      <a:pt x="63" y="0"/>
                    </a:cubicBezTo>
                    <a:cubicBezTo>
                      <a:pt x="1295" y="0"/>
                      <a:pt x="1295" y="0"/>
                      <a:pt x="1295" y="0"/>
                    </a:cubicBezTo>
                    <a:cubicBezTo>
                      <a:pt x="1330" y="0"/>
                      <a:pt x="1357" y="28"/>
                      <a:pt x="1357" y="62"/>
                    </a:cubicBezTo>
                    <a:close/>
                  </a:path>
                </a:pathLst>
              </a:custGeom>
              <a:solidFill>
                <a:srgbClr val="0E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Rectangle 16"/>
              <p:cNvSpPr>
                <a:spLocks noChangeArrowheads="1"/>
              </p:cNvSpPr>
              <p:nvPr/>
            </p:nvSpPr>
            <p:spPr bwMode="auto">
              <a:xfrm>
                <a:off x="3833812" y="901637"/>
                <a:ext cx="4624388" cy="22510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7"/>
              <p:cNvSpPr>
                <a:spLocks/>
              </p:cNvSpPr>
              <p:nvPr/>
            </p:nvSpPr>
            <p:spPr bwMode="auto">
              <a:xfrm>
                <a:off x="3597274" y="3355912"/>
                <a:ext cx="5092700" cy="622300"/>
              </a:xfrm>
              <a:custGeom>
                <a:avLst/>
                <a:gdLst>
                  <a:gd name="T0" fmla="*/ 1357 w 1357"/>
                  <a:gd name="T1" fmla="*/ 0 h 166"/>
                  <a:gd name="T2" fmla="*/ 1357 w 1357"/>
                  <a:gd name="T3" fmla="*/ 104 h 166"/>
                  <a:gd name="T4" fmla="*/ 1295 w 1357"/>
                  <a:gd name="T5" fmla="*/ 166 h 166"/>
                  <a:gd name="T6" fmla="*/ 63 w 1357"/>
                  <a:gd name="T7" fmla="*/ 166 h 166"/>
                  <a:gd name="T8" fmla="*/ 0 w 1357"/>
                  <a:gd name="T9" fmla="*/ 104 h 166"/>
                  <a:gd name="T10" fmla="*/ 0 w 1357"/>
                  <a:gd name="T11" fmla="*/ 0 h 166"/>
                  <a:gd name="T12" fmla="*/ 1357 w 1357"/>
                  <a:gd name="T1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7" h="166">
                    <a:moveTo>
                      <a:pt x="1357" y="0"/>
                    </a:moveTo>
                    <a:cubicBezTo>
                      <a:pt x="1357" y="104"/>
                      <a:pt x="1357" y="104"/>
                      <a:pt x="1357" y="104"/>
                    </a:cubicBezTo>
                    <a:cubicBezTo>
                      <a:pt x="1357" y="138"/>
                      <a:pt x="1330" y="166"/>
                      <a:pt x="1295" y="166"/>
                    </a:cubicBezTo>
                    <a:cubicBezTo>
                      <a:pt x="63" y="166"/>
                      <a:pt x="63" y="166"/>
                      <a:pt x="63" y="166"/>
                    </a:cubicBezTo>
                    <a:cubicBezTo>
                      <a:pt x="28" y="166"/>
                      <a:pt x="0" y="138"/>
                      <a:pt x="0" y="10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357" y="0"/>
                    </a:lnTo>
                    <a:close/>
                  </a:path>
                </a:pathLst>
              </a:custGeom>
              <a:solidFill>
                <a:srgbClr val="DB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Oval 18"/>
              <p:cNvSpPr>
                <a:spLocks noChangeArrowheads="1"/>
              </p:cNvSpPr>
              <p:nvPr/>
            </p:nvSpPr>
            <p:spPr bwMode="auto">
              <a:xfrm>
                <a:off x="6053137" y="3573399"/>
                <a:ext cx="187325" cy="187325"/>
              </a:xfrm>
              <a:prstGeom prst="ellipse">
                <a:avLst/>
              </a:prstGeom>
              <a:solidFill>
                <a:srgbClr val="0E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92" name="组合 291"/>
              <p:cNvGrpSpPr/>
              <p:nvPr/>
            </p:nvGrpSpPr>
            <p:grpSpPr>
              <a:xfrm>
                <a:off x="5299810" y="3978211"/>
                <a:ext cx="1687627" cy="853162"/>
                <a:chOff x="4210049" y="3978212"/>
                <a:chExt cx="3868738" cy="1955800"/>
              </a:xfrm>
            </p:grpSpPr>
            <p:sp>
              <p:nvSpPr>
                <p:cNvPr id="293" name="Freeform 19"/>
                <p:cNvSpPr>
                  <a:spLocks/>
                </p:cNvSpPr>
                <p:nvPr/>
              </p:nvSpPr>
              <p:spPr bwMode="auto">
                <a:xfrm>
                  <a:off x="4611687" y="3978212"/>
                  <a:ext cx="655638" cy="1485900"/>
                </a:xfrm>
                <a:custGeom>
                  <a:avLst/>
                  <a:gdLst>
                    <a:gd name="T0" fmla="*/ 413 w 413"/>
                    <a:gd name="T1" fmla="*/ 589 h 936"/>
                    <a:gd name="T2" fmla="*/ 0 w 413"/>
                    <a:gd name="T3" fmla="*/ 936 h 936"/>
                    <a:gd name="T4" fmla="*/ 0 w 413"/>
                    <a:gd name="T5" fmla="*/ 546 h 936"/>
                    <a:gd name="T6" fmla="*/ 413 w 413"/>
                    <a:gd name="T7" fmla="*/ 0 h 936"/>
                    <a:gd name="T8" fmla="*/ 413 w 413"/>
                    <a:gd name="T9" fmla="*/ 589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3" h="936">
                      <a:moveTo>
                        <a:pt x="413" y="589"/>
                      </a:moveTo>
                      <a:lnTo>
                        <a:pt x="0" y="936"/>
                      </a:lnTo>
                      <a:lnTo>
                        <a:pt x="0" y="546"/>
                      </a:lnTo>
                      <a:lnTo>
                        <a:pt x="413" y="0"/>
                      </a:lnTo>
                      <a:lnTo>
                        <a:pt x="413" y="589"/>
                      </a:lnTo>
                      <a:close/>
                    </a:path>
                  </a:pathLst>
                </a:custGeom>
                <a:solidFill>
                  <a:srgbClr val="DBDC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Freeform 20"/>
                <p:cNvSpPr>
                  <a:spLocks/>
                </p:cNvSpPr>
                <p:nvPr/>
              </p:nvSpPr>
              <p:spPr bwMode="auto">
                <a:xfrm>
                  <a:off x="4210049" y="4184587"/>
                  <a:ext cx="484188" cy="1749425"/>
                </a:xfrm>
                <a:custGeom>
                  <a:avLst/>
                  <a:gdLst>
                    <a:gd name="T0" fmla="*/ 120 w 129"/>
                    <a:gd name="T1" fmla="*/ 394 h 466"/>
                    <a:gd name="T2" fmla="*/ 111 w 129"/>
                    <a:gd name="T3" fmla="*/ 466 h 466"/>
                    <a:gd name="T4" fmla="*/ 19 w 129"/>
                    <a:gd name="T5" fmla="*/ 466 h 466"/>
                    <a:gd name="T6" fmla="*/ 10 w 129"/>
                    <a:gd name="T7" fmla="*/ 394 h 466"/>
                    <a:gd name="T8" fmla="*/ 13 w 129"/>
                    <a:gd name="T9" fmla="*/ 166 h 466"/>
                    <a:gd name="T10" fmla="*/ 65 w 129"/>
                    <a:gd name="T11" fmla="*/ 0 h 466"/>
                    <a:gd name="T12" fmla="*/ 116 w 129"/>
                    <a:gd name="T13" fmla="*/ 166 h 466"/>
                    <a:gd name="T14" fmla="*/ 120 w 129"/>
                    <a:gd name="T15" fmla="*/ 394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9" h="466">
                      <a:moveTo>
                        <a:pt x="120" y="394"/>
                      </a:moveTo>
                      <a:cubicBezTo>
                        <a:pt x="116" y="438"/>
                        <a:pt x="111" y="466"/>
                        <a:pt x="111" y="466"/>
                      </a:cubicBezTo>
                      <a:cubicBezTo>
                        <a:pt x="19" y="466"/>
                        <a:pt x="19" y="466"/>
                        <a:pt x="19" y="466"/>
                      </a:cubicBezTo>
                      <a:cubicBezTo>
                        <a:pt x="19" y="466"/>
                        <a:pt x="14" y="438"/>
                        <a:pt x="10" y="394"/>
                      </a:cubicBezTo>
                      <a:cubicBezTo>
                        <a:pt x="4" y="337"/>
                        <a:pt x="0" y="252"/>
                        <a:pt x="13" y="166"/>
                      </a:cubicBezTo>
                      <a:cubicBezTo>
                        <a:pt x="28" y="70"/>
                        <a:pt x="65" y="0"/>
                        <a:pt x="65" y="0"/>
                      </a:cubicBezTo>
                      <a:cubicBezTo>
                        <a:pt x="65" y="0"/>
                        <a:pt x="102" y="70"/>
                        <a:pt x="116" y="166"/>
                      </a:cubicBezTo>
                      <a:cubicBezTo>
                        <a:pt x="129" y="252"/>
                        <a:pt x="125" y="337"/>
                        <a:pt x="120" y="394"/>
                      </a:cubicBezTo>
                      <a:close/>
                    </a:path>
                  </a:pathLst>
                </a:custGeom>
                <a:solidFill>
                  <a:srgbClr val="7074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Freeform 21"/>
                <p:cNvSpPr>
                  <a:spLocks/>
                </p:cNvSpPr>
                <p:nvPr/>
              </p:nvSpPr>
              <p:spPr bwMode="auto">
                <a:xfrm>
                  <a:off x="4246562" y="5664137"/>
                  <a:ext cx="412750" cy="269875"/>
                </a:xfrm>
                <a:custGeom>
                  <a:avLst/>
                  <a:gdLst>
                    <a:gd name="T0" fmla="*/ 110 w 110"/>
                    <a:gd name="T1" fmla="*/ 0 h 72"/>
                    <a:gd name="T2" fmla="*/ 101 w 110"/>
                    <a:gd name="T3" fmla="*/ 72 h 72"/>
                    <a:gd name="T4" fmla="*/ 9 w 110"/>
                    <a:gd name="T5" fmla="*/ 72 h 72"/>
                    <a:gd name="T6" fmla="*/ 0 w 110"/>
                    <a:gd name="T7" fmla="*/ 0 h 72"/>
                    <a:gd name="T8" fmla="*/ 110 w 110"/>
                    <a:gd name="T9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72">
                      <a:moveTo>
                        <a:pt x="110" y="0"/>
                      </a:moveTo>
                      <a:cubicBezTo>
                        <a:pt x="106" y="44"/>
                        <a:pt x="101" y="72"/>
                        <a:pt x="101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cubicBezTo>
                        <a:pt x="9" y="72"/>
                        <a:pt x="4" y="44"/>
                        <a:pt x="0" y="0"/>
                      </a:cubicBez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rgbClr val="4170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Freeform 22"/>
                <p:cNvSpPr>
                  <a:spLocks/>
                </p:cNvSpPr>
                <p:nvPr/>
              </p:nvSpPr>
              <p:spPr bwMode="auto">
                <a:xfrm>
                  <a:off x="4210049" y="4184587"/>
                  <a:ext cx="242888" cy="1749425"/>
                </a:xfrm>
                <a:custGeom>
                  <a:avLst/>
                  <a:gdLst>
                    <a:gd name="T0" fmla="*/ 65 w 65"/>
                    <a:gd name="T1" fmla="*/ 0 h 466"/>
                    <a:gd name="T2" fmla="*/ 65 w 65"/>
                    <a:gd name="T3" fmla="*/ 466 h 466"/>
                    <a:gd name="T4" fmla="*/ 19 w 65"/>
                    <a:gd name="T5" fmla="*/ 466 h 466"/>
                    <a:gd name="T6" fmla="*/ 10 w 65"/>
                    <a:gd name="T7" fmla="*/ 394 h 466"/>
                    <a:gd name="T8" fmla="*/ 13 w 65"/>
                    <a:gd name="T9" fmla="*/ 166 h 466"/>
                    <a:gd name="T10" fmla="*/ 65 w 65"/>
                    <a:gd name="T11" fmla="*/ 0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466">
                      <a:moveTo>
                        <a:pt x="65" y="0"/>
                      </a:moveTo>
                      <a:cubicBezTo>
                        <a:pt x="65" y="466"/>
                        <a:pt x="65" y="466"/>
                        <a:pt x="65" y="466"/>
                      </a:cubicBezTo>
                      <a:cubicBezTo>
                        <a:pt x="19" y="466"/>
                        <a:pt x="19" y="466"/>
                        <a:pt x="19" y="466"/>
                      </a:cubicBezTo>
                      <a:cubicBezTo>
                        <a:pt x="19" y="466"/>
                        <a:pt x="14" y="438"/>
                        <a:pt x="10" y="394"/>
                      </a:cubicBezTo>
                      <a:cubicBezTo>
                        <a:pt x="4" y="337"/>
                        <a:pt x="0" y="252"/>
                        <a:pt x="13" y="166"/>
                      </a:cubicBezTo>
                      <a:cubicBezTo>
                        <a:pt x="28" y="70"/>
                        <a:pt x="65" y="0"/>
                        <a:pt x="65" y="0"/>
                      </a:cubicBezTo>
                      <a:close/>
                    </a:path>
                  </a:pathLst>
                </a:custGeom>
                <a:solidFill>
                  <a:srgbClr val="E2E3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Freeform 23"/>
                <p:cNvSpPr>
                  <a:spLocks/>
                </p:cNvSpPr>
                <p:nvPr/>
              </p:nvSpPr>
              <p:spPr bwMode="auto">
                <a:xfrm>
                  <a:off x="4246562" y="5664137"/>
                  <a:ext cx="206375" cy="269875"/>
                </a:xfrm>
                <a:custGeom>
                  <a:avLst/>
                  <a:gdLst>
                    <a:gd name="T0" fmla="*/ 55 w 55"/>
                    <a:gd name="T1" fmla="*/ 0 h 72"/>
                    <a:gd name="T2" fmla="*/ 55 w 55"/>
                    <a:gd name="T3" fmla="*/ 72 h 72"/>
                    <a:gd name="T4" fmla="*/ 9 w 55"/>
                    <a:gd name="T5" fmla="*/ 72 h 72"/>
                    <a:gd name="T6" fmla="*/ 0 w 55"/>
                    <a:gd name="T7" fmla="*/ 0 h 72"/>
                    <a:gd name="T8" fmla="*/ 55 w 55"/>
                    <a:gd name="T9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72">
                      <a:moveTo>
                        <a:pt x="55" y="0"/>
                      </a:moveTo>
                      <a:cubicBezTo>
                        <a:pt x="55" y="72"/>
                        <a:pt x="55" y="72"/>
                        <a:pt x="55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cubicBezTo>
                        <a:pt x="9" y="72"/>
                        <a:pt x="4" y="44"/>
                        <a:pt x="0" y="0"/>
                      </a:cubicBez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82E0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Freeform 24"/>
                <p:cNvSpPr>
                  <a:spLocks/>
                </p:cNvSpPr>
                <p:nvPr/>
              </p:nvSpPr>
              <p:spPr bwMode="auto">
                <a:xfrm>
                  <a:off x="7019924" y="3978212"/>
                  <a:ext cx="661988" cy="1485900"/>
                </a:xfrm>
                <a:custGeom>
                  <a:avLst/>
                  <a:gdLst>
                    <a:gd name="T0" fmla="*/ 0 w 417"/>
                    <a:gd name="T1" fmla="*/ 589 h 936"/>
                    <a:gd name="T2" fmla="*/ 417 w 417"/>
                    <a:gd name="T3" fmla="*/ 936 h 936"/>
                    <a:gd name="T4" fmla="*/ 417 w 417"/>
                    <a:gd name="T5" fmla="*/ 546 h 936"/>
                    <a:gd name="T6" fmla="*/ 0 w 417"/>
                    <a:gd name="T7" fmla="*/ 0 h 936"/>
                    <a:gd name="T8" fmla="*/ 0 w 417"/>
                    <a:gd name="T9" fmla="*/ 589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7" h="936">
                      <a:moveTo>
                        <a:pt x="0" y="589"/>
                      </a:moveTo>
                      <a:lnTo>
                        <a:pt x="417" y="936"/>
                      </a:lnTo>
                      <a:lnTo>
                        <a:pt x="417" y="546"/>
                      </a:lnTo>
                      <a:lnTo>
                        <a:pt x="0" y="0"/>
                      </a:lnTo>
                      <a:lnTo>
                        <a:pt x="0" y="589"/>
                      </a:lnTo>
                      <a:close/>
                    </a:path>
                  </a:pathLst>
                </a:custGeom>
                <a:solidFill>
                  <a:srgbClr val="DBDC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Freeform 25"/>
                <p:cNvSpPr>
                  <a:spLocks/>
                </p:cNvSpPr>
                <p:nvPr/>
              </p:nvSpPr>
              <p:spPr bwMode="auto">
                <a:xfrm>
                  <a:off x="7599362" y="4184587"/>
                  <a:ext cx="479425" cy="1749425"/>
                </a:xfrm>
                <a:custGeom>
                  <a:avLst/>
                  <a:gdLst>
                    <a:gd name="T0" fmla="*/ 119 w 128"/>
                    <a:gd name="T1" fmla="*/ 394 h 466"/>
                    <a:gd name="T2" fmla="*/ 110 w 128"/>
                    <a:gd name="T3" fmla="*/ 466 h 466"/>
                    <a:gd name="T4" fmla="*/ 18 w 128"/>
                    <a:gd name="T5" fmla="*/ 466 h 466"/>
                    <a:gd name="T6" fmla="*/ 9 w 128"/>
                    <a:gd name="T7" fmla="*/ 394 h 466"/>
                    <a:gd name="T8" fmla="*/ 12 w 128"/>
                    <a:gd name="T9" fmla="*/ 166 h 466"/>
                    <a:gd name="T10" fmla="*/ 64 w 128"/>
                    <a:gd name="T11" fmla="*/ 0 h 466"/>
                    <a:gd name="T12" fmla="*/ 116 w 128"/>
                    <a:gd name="T13" fmla="*/ 166 h 466"/>
                    <a:gd name="T14" fmla="*/ 119 w 128"/>
                    <a:gd name="T15" fmla="*/ 394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8" h="466">
                      <a:moveTo>
                        <a:pt x="119" y="394"/>
                      </a:moveTo>
                      <a:cubicBezTo>
                        <a:pt x="115" y="438"/>
                        <a:pt x="110" y="466"/>
                        <a:pt x="110" y="466"/>
                      </a:cubicBezTo>
                      <a:cubicBezTo>
                        <a:pt x="18" y="466"/>
                        <a:pt x="18" y="466"/>
                        <a:pt x="18" y="466"/>
                      </a:cubicBezTo>
                      <a:cubicBezTo>
                        <a:pt x="18" y="466"/>
                        <a:pt x="13" y="438"/>
                        <a:pt x="9" y="394"/>
                      </a:cubicBezTo>
                      <a:cubicBezTo>
                        <a:pt x="3" y="337"/>
                        <a:pt x="0" y="252"/>
                        <a:pt x="12" y="166"/>
                      </a:cubicBezTo>
                      <a:cubicBezTo>
                        <a:pt x="27" y="70"/>
                        <a:pt x="64" y="0"/>
                        <a:pt x="64" y="0"/>
                      </a:cubicBezTo>
                      <a:cubicBezTo>
                        <a:pt x="64" y="0"/>
                        <a:pt x="101" y="70"/>
                        <a:pt x="116" y="166"/>
                      </a:cubicBezTo>
                      <a:cubicBezTo>
                        <a:pt x="128" y="252"/>
                        <a:pt x="125" y="337"/>
                        <a:pt x="119" y="394"/>
                      </a:cubicBezTo>
                      <a:close/>
                    </a:path>
                  </a:pathLst>
                </a:custGeom>
                <a:solidFill>
                  <a:srgbClr val="7074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Freeform 26"/>
                <p:cNvSpPr>
                  <a:spLocks/>
                </p:cNvSpPr>
                <p:nvPr/>
              </p:nvSpPr>
              <p:spPr bwMode="auto">
                <a:xfrm>
                  <a:off x="7632699" y="5664137"/>
                  <a:ext cx="412750" cy="269875"/>
                </a:xfrm>
                <a:custGeom>
                  <a:avLst/>
                  <a:gdLst>
                    <a:gd name="T0" fmla="*/ 110 w 110"/>
                    <a:gd name="T1" fmla="*/ 0 h 72"/>
                    <a:gd name="T2" fmla="*/ 101 w 110"/>
                    <a:gd name="T3" fmla="*/ 72 h 72"/>
                    <a:gd name="T4" fmla="*/ 9 w 110"/>
                    <a:gd name="T5" fmla="*/ 72 h 72"/>
                    <a:gd name="T6" fmla="*/ 0 w 110"/>
                    <a:gd name="T7" fmla="*/ 0 h 72"/>
                    <a:gd name="T8" fmla="*/ 110 w 110"/>
                    <a:gd name="T9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72">
                      <a:moveTo>
                        <a:pt x="110" y="0"/>
                      </a:moveTo>
                      <a:cubicBezTo>
                        <a:pt x="106" y="44"/>
                        <a:pt x="101" y="72"/>
                        <a:pt x="101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cubicBezTo>
                        <a:pt x="9" y="72"/>
                        <a:pt x="4" y="44"/>
                        <a:pt x="0" y="0"/>
                      </a:cubicBez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rgbClr val="4170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Freeform 27"/>
                <p:cNvSpPr>
                  <a:spLocks/>
                </p:cNvSpPr>
                <p:nvPr/>
              </p:nvSpPr>
              <p:spPr bwMode="auto">
                <a:xfrm>
                  <a:off x="7599362" y="4184587"/>
                  <a:ext cx="239713" cy="1749425"/>
                </a:xfrm>
                <a:custGeom>
                  <a:avLst/>
                  <a:gdLst>
                    <a:gd name="T0" fmla="*/ 64 w 64"/>
                    <a:gd name="T1" fmla="*/ 0 h 466"/>
                    <a:gd name="T2" fmla="*/ 64 w 64"/>
                    <a:gd name="T3" fmla="*/ 466 h 466"/>
                    <a:gd name="T4" fmla="*/ 18 w 64"/>
                    <a:gd name="T5" fmla="*/ 466 h 466"/>
                    <a:gd name="T6" fmla="*/ 9 w 64"/>
                    <a:gd name="T7" fmla="*/ 394 h 466"/>
                    <a:gd name="T8" fmla="*/ 12 w 64"/>
                    <a:gd name="T9" fmla="*/ 166 h 466"/>
                    <a:gd name="T10" fmla="*/ 64 w 64"/>
                    <a:gd name="T11" fmla="*/ 0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466">
                      <a:moveTo>
                        <a:pt x="64" y="0"/>
                      </a:moveTo>
                      <a:cubicBezTo>
                        <a:pt x="64" y="466"/>
                        <a:pt x="64" y="466"/>
                        <a:pt x="64" y="466"/>
                      </a:cubicBezTo>
                      <a:cubicBezTo>
                        <a:pt x="18" y="466"/>
                        <a:pt x="18" y="466"/>
                        <a:pt x="18" y="466"/>
                      </a:cubicBezTo>
                      <a:cubicBezTo>
                        <a:pt x="18" y="466"/>
                        <a:pt x="13" y="438"/>
                        <a:pt x="9" y="394"/>
                      </a:cubicBezTo>
                      <a:cubicBezTo>
                        <a:pt x="3" y="337"/>
                        <a:pt x="0" y="252"/>
                        <a:pt x="12" y="166"/>
                      </a:cubicBezTo>
                      <a:cubicBezTo>
                        <a:pt x="27" y="70"/>
                        <a:pt x="64" y="0"/>
                        <a:pt x="64" y="0"/>
                      </a:cubicBezTo>
                      <a:close/>
                    </a:path>
                  </a:pathLst>
                </a:custGeom>
                <a:solidFill>
                  <a:srgbClr val="E2E3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Freeform 28"/>
                <p:cNvSpPr>
                  <a:spLocks/>
                </p:cNvSpPr>
                <p:nvPr/>
              </p:nvSpPr>
              <p:spPr bwMode="auto">
                <a:xfrm>
                  <a:off x="7632699" y="5664137"/>
                  <a:ext cx="206375" cy="269875"/>
                </a:xfrm>
                <a:custGeom>
                  <a:avLst/>
                  <a:gdLst>
                    <a:gd name="T0" fmla="*/ 55 w 55"/>
                    <a:gd name="T1" fmla="*/ 0 h 72"/>
                    <a:gd name="T2" fmla="*/ 55 w 55"/>
                    <a:gd name="T3" fmla="*/ 72 h 72"/>
                    <a:gd name="T4" fmla="*/ 9 w 55"/>
                    <a:gd name="T5" fmla="*/ 72 h 72"/>
                    <a:gd name="T6" fmla="*/ 0 w 55"/>
                    <a:gd name="T7" fmla="*/ 0 h 72"/>
                    <a:gd name="T8" fmla="*/ 55 w 55"/>
                    <a:gd name="T9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72">
                      <a:moveTo>
                        <a:pt x="55" y="0"/>
                      </a:moveTo>
                      <a:cubicBezTo>
                        <a:pt x="55" y="72"/>
                        <a:pt x="55" y="72"/>
                        <a:pt x="55" y="72"/>
                      </a:cubicBezTo>
                      <a:cubicBezTo>
                        <a:pt x="9" y="72"/>
                        <a:pt x="9" y="72"/>
                        <a:pt x="9" y="72"/>
                      </a:cubicBezTo>
                      <a:cubicBezTo>
                        <a:pt x="9" y="72"/>
                        <a:pt x="4" y="44"/>
                        <a:pt x="0" y="0"/>
                      </a:cubicBez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82E0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Rectangle 29"/>
                <p:cNvSpPr>
                  <a:spLocks noChangeArrowheads="1"/>
                </p:cNvSpPr>
                <p:nvPr/>
              </p:nvSpPr>
              <p:spPr bwMode="auto">
                <a:xfrm>
                  <a:off x="5267324" y="3978212"/>
                  <a:ext cx="1752600" cy="935037"/>
                </a:xfrm>
                <a:prstGeom prst="rect">
                  <a:avLst/>
                </a:prstGeom>
                <a:solidFill>
                  <a:srgbClr val="0E3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Rectangle 30"/>
                <p:cNvSpPr>
                  <a:spLocks noChangeArrowheads="1"/>
                </p:cNvSpPr>
                <p:nvPr/>
              </p:nvSpPr>
              <p:spPr bwMode="auto">
                <a:xfrm>
                  <a:off x="5267324" y="4721162"/>
                  <a:ext cx="1752600" cy="192087"/>
                </a:xfrm>
                <a:prstGeom prst="rect">
                  <a:avLst/>
                </a:prstGeom>
                <a:solidFill>
                  <a:srgbClr val="3668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2956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/>
              <a:t>整理发布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4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20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11</Words>
  <Application>Microsoft Office PowerPoint</Application>
  <PresentationFormat>宽屏</PresentationFormat>
  <Paragraphs>3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Roboto Light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阳光 男孩</cp:lastModifiedBy>
  <cp:revision>7</cp:revision>
  <dcterms:created xsi:type="dcterms:W3CDTF">2018-12-09T03:14:45Z</dcterms:created>
  <dcterms:modified xsi:type="dcterms:W3CDTF">2018-12-09T03:29:50Z</dcterms:modified>
</cp:coreProperties>
</file>