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81" r:id="rId4"/>
    <p:sldId id="261" r:id="rId5"/>
    <p:sldId id="265" r:id="rId6"/>
    <p:sldId id="266" r:id="rId7"/>
    <p:sldId id="267" r:id="rId8"/>
    <p:sldId id="268" r:id="rId9"/>
    <p:sldId id="262" r:id="rId10"/>
    <p:sldId id="269" r:id="rId11"/>
    <p:sldId id="270" r:id="rId12"/>
    <p:sldId id="271" r:id="rId13"/>
    <p:sldId id="272" r:id="rId14"/>
    <p:sldId id="263" r:id="rId15"/>
    <p:sldId id="273" r:id="rId16"/>
    <p:sldId id="274" r:id="rId17"/>
    <p:sldId id="275" r:id="rId18"/>
    <p:sldId id="276" r:id="rId19"/>
    <p:sldId id="264" r:id="rId20"/>
    <p:sldId id="278" r:id="rId21"/>
    <p:sldId id="279" r:id="rId22"/>
    <p:sldId id="277" r:id="rId23"/>
    <p:sldId id="280" r:id="rId24"/>
    <p:sldId id="282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2D4"/>
    <a:srgbClr val="8EB4E3"/>
    <a:srgbClr val="F8899B"/>
    <a:srgbClr val="00194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15" y="2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09FB5-D682-4E1B-A8E0-1B69B4357F8C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4B038-AC5E-4343-A25A-C9FCB4598D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680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362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16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12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84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08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87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56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098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58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3449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171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269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980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573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03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829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29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07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839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241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11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4B038-AC5E-4343-A25A-C9FCB4598D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9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694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rgbClr val="8EB4E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8EB4E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8EB4E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rgbClr val="8EB4E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14AE1D3-BD35-4AE2-B4C1-5B1D46AD88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0" r="61321"/>
          <a:stretch/>
        </p:blipFill>
        <p:spPr>
          <a:xfrm rot="940894">
            <a:off x="1110299" y="1181021"/>
            <a:ext cx="2798701" cy="48733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4BEB7B9-0A8B-4866-9A24-C344B0FC35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280" y="756938"/>
            <a:ext cx="5953781" cy="53441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36D6C30-1888-4C54-8E7C-DADE5968BB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7" t="44094" r="28856" b="-9222"/>
          <a:stretch/>
        </p:blipFill>
        <p:spPr>
          <a:xfrm rot="20366016">
            <a:off x="9329534" y="2489060"/>
            <a:ext cx="1914612" cy="377445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0C3CE0E-E637-452C-B43F-AAE79125CD56}"/>
              </a:ext>
            </a:extLst>
          </p:cNvPr>
          <p:cNvSpPr/>
          <p:nvPr/>
        </p:nvSpPr>
        <p:spPr>
          <a:xfrm>
            <a:off x="7924800" y="2975429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89ACBCD4-D248-4F98-876B-793F9998F83D}"/>
              </a:ext>
            </a:extLst>
          </p:cNvPr>
          <p:cNvSpPr/>
          <p:nvPr/>
        </p:nvSpPr>
        <p:spPr>
          <a:xfrm>
            <a:off x="7924800" y="3602452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A19DC760-44F2-4B26-B939-D46625219099}"/>
              </a:ext>
            </a:extLst>
          </p:cNvPr>
          <p:cNvSpPr/>
          <p:nvPr/>
        </p:nvSpPr>
        <p:spPr>
          <a:xfrm>
            <a:off x="7924800" y="431770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13255C55-C3D4-402D-AEE9-5568071CE42F}"/>
              </a:ext>
            </a:extLst>
          </p:cNvPr>
          <p:cNvSpPr/>
          <p:nvPr/>
        </p:nvSpPr>
        <p:spPr>
          <a:xfrm>
            <a:off x="7924800" y="494472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1CC7A36-69D5-4BDD-A4F2-258ACC1DA38B}"/>
              </a:ext>
            </a:extLst>
          </p:cNvPr>
          <p:cNvSpPr txBox="1"/>
          <p:nvPr/>
        </p:nvSpPr>
        <p:spPr>
          <a:xfrm>
            <a:off x="7837260" y="2823038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</a:p>
        </p:txBody>
      </p:sp>
    </p:spTree>
    <p:extLst>
      <p:ext uri="{BB962C8B-B14F-4D97-AF65-F5344CB8AC3E}">
        <p14:creationId xmlns:p14="http://schemas.microsoft.com/office/powerpoint/2010/main" val="1552909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7D581EA-AD4D-404F-B384-B7DCEBDC4860}"/>
              </a:ext>
            </a:extLst>
          </p:cNvPr>
          <p:cNvSpPr/>
          <p:nvPr/>
        </p:nvSpPr>
        <p:spPr>
          <a:xfrm>
            <a:off x="2636008" y="1666875"/>
            <a:ext cx="4991100" cy="3524250"/>
          </a:xfrm>
          <a:prstGeom prst="rect">
            <a:avLst/>
          </a:prstGeom>
          <a:solidFill>
            <a:srgbClr val="8EB4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15970E3-D661-4086-BEE2-A10B1D129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38152">
            <a:off x="3957492" y="1686418"/>
            <a:ext cx="6191250" cy="389572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A6132B9-AB79-4291-9677-20F2C61A64AA}"/>
              </a:ext>
            </a:extLst>
          </p:cNvPr>
          <p:cNvSpPr txBox="1"/>
          <p:nvPr/>
        </p:nvSpPr>
        <p:spPr>
          <a:xfrm>
            <a:off x="4024469" y="20460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0ABF4-5E65-4047-B91F-26694D1D7025}"/>
              </a:ext>
            </a:extLst>
          </p:cNvPr>
          <p:cNvSpPr txBox="1"/>
          <p:nvPr/>
        </p:nvSpPr>
        <p:spPr>
          <a:xfrm>
            <a:off x="3699092" y="25819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2C31BBD-E77F-4D5F-B2FD-1CCC5D92DF08}"/>
              </a:ext>
            </a:extLst>
          </p:cNvPr>
          <p:cNvSpPr txBox="1"/>
          <p:nvPr/>
        </p:nvSpPr>
        <p:spPr>
          <a:xfrm>
            <a:off x="3699092" y="29190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CEC6BB6-2171-44AD-B1AA-5616091FDC3A}"/>
              </a:ext>
            </a:extLst>
          </p:cNvPr>
          <p:cNvSpPr txBox="1"/>
          <p:nvPr/>
        </p:nvSpPr>
        <p:spPr>
          <a:xfrm>
            <a:off x="4024469" y="359551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7E34CB1-A4D1-4F26-B6F3-552C1BC12413}"/>
              </a:ext>
            </a:extLst>
          </p:cNvPr>
          <p:cNvSpPr txBox="1"/>
          <p:nvPr/>
        </p:nvSpPr>
        <p:spPr>
          <a:xfrm>
            <a:off x="3699092" y="413144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65B69C2-E844-41CE-8730-F860C242EDEC}"/>
              </a:ext>
            </a:extLst>
          </p:cNvPr>
          <p:cNvSpPr txBox="1"/>
          <p:nvPr/>
        </p:nvSpPr>
        <p:spPr>
          <a:xfrm>
            <a:off x="3699092" y="446850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3800A673-1359-4E59-B925-1BB8482AA1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1"/>
          <a:stretch/>
        </p:blipFill>
        <p:spPr>
          <a:xfrm>
            <a:off x="8961607" y="1838190"/>
            <a:ext cx="1682899" cy="474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90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32166C1-D2CD-4BC3-886B-64B824B868E8}"/>
              </a:ext>
            </a:extLst>
          </p:cNvPr>
          <p:cNvSpPr/>
          <p:nvPr/>
        </p:nvSpPr>
        <p:spPr>
          <a:xfrm>
            <a:off x="7523746" y="1816432"/>
            <a:ext cx="3389320" cy="3714750"/>
          </a:xfrm>
          <a:prstGeom prst="rect">
            <a:avLst/>
          </a:prstGeom>
          <a:solidFill>
            <a:srgbClr val="FDD2D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B4F53FA-12B5-46B5-87AE-03E0EEC04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718" y="2402812"/>
            <a:ext cx="3941940" cy="254199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2E2CD07-C28F-41E4-AF8E-AD62C7D6B67B}"/>
              </a:ext>
            </a:extLst>
          </p:cNvPr>
          <p:cNvSpPr txBox="1"/>
          <p:nvPr/>
        </p:nvSpPr>
        <p:spPr>
          <a:xfrm>
            <a:off x="3052300" y="266215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55FED502-166F-45D4-A0FA-A6BA7F6CFD5B}"/>
              </a:ext>
            </a:extLst>
          </p:cNvPr>
          <p:cNvSpPr/>
          <p:nvPr/>
        </p:nvSpPr>
        <p:spPr>
          <a:xfrm>
            <a:off x="2456749" y="2662158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FAF0C18-1A5C-4F01-9C3B-98D8E381C8A4}"/>
              </a:ext>
            </a:extLst>
          </p:cNvPr>
          <p:cNvSpPr txBox="1"/>
          <p:nvPr/>
        </p:nvSpPr>
        <p:spPr>
          <a:xfrm>
            <a:off x="3052300" y="347895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4465D48E-E16A-42D7-A7EE-BCF22D5CD9C9}"/>
              </a:ext>
            </a:extLst>
          </p:cNvPr>
          <p:cNvSpPr/>
          <p:nvPr/>
        </p:nvSpPr>
        <p:spPr>
          <a:xfrm>
            <a:off x="2456749" y="3478956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CD4110D-8407-4DBE-A07C-D862876B5B44}"/>
              </a:ext>
            </a:extLst>
          </p:cNvPr>
          <p:cNvSpPr txBox="1"/>
          <p:nvPr/>
        </p:nvSpPr>
        <p:spPr>
          <a:xfrm>
            <a:off x="3052300" y="429522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3D4AED30-3E0E-48B6-9EB3-39F9989A8278}"/>
              </a:ext>
            </a:extLst>
          </p:cNvPr>
          <p:cNvSpPr/>
          <p:nvPr/>
        </p:nvSpPr>
        <p:spPr>
          <a:xfrm>
            <a:off x="2456749" y="4295222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9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 animBg="1"/>
      <p:bldP spid="15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316B533-BEAA-499E-88B8-E3CCBFB771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-302572"/>
            <a:ext cx="5026927" cy="426478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51B87AD-1395-4F69-A6DB-5714337FA6A5}"/>
              </a:ext>
            </a:extLst>
          </p:cNvPr>
          <p:cNvSpPr txBox="1"/>
          <p:nvPr/>
        </p:nvSpPr>
        <p:spPr>
          <a:xfrm>
            <a:off x="2488910" y="1495814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五月你好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B850A2D-9687-47B8-9A67-1E471A361FC8}"/>
              </a:ext>
            </a:extLst>
          </p:cNvPr>
          <p:cNvSpPr txBox="1"/>
          <p:nvPr/>
        </p:nvSpPr>
        <p:spPr>
          <a:xfrm>
            <a:off x="2488910" y="2696134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07FD892-4454-415F-AFB1-76D44ECDB55A}"/>
              </a:ext>
            </a:extLst>
          </p:cNvPr>
          <p:cNvSpPr/>
          <p:nvPr/>
        </p:nvSpPr>
        <p:spPr>
          <a:xfrm>
            <a:off x="2628371" y="2363104"/>
            <a:ext cx="1390650" cy="952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96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8DF3143-E259-4E55-8499-037AC6F144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993" y="2242563"/>
            <a:ext cx="3906002" cy="353484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F05B44A-E2B3-4EAE-B77A-4285C76AE640}"/>
              </a:ext>
            </a:extLst>
          </p:cNvPr>
          <p:cNvSpPr txBox="1"/>
          <p:nvPr/>
        </p:nvSpPr>
        <p:spPr>
          <a:xfrm>
            <a:off x="3609294" y="205328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C806D807-52F3-490B-9122-332FCC5DC485}"/>
              </a:ext>
            </a:extLst>
          </p:cNvPr>
          <p:cNvSpPr/>
          <p:nvPr/>
        </p:nvSpPr>
        <p:spPr>
          <a:xfrm>
            <a:off x="3013743" y="2053282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0F733F3-61F8-44C9-B56A-D4A873422556}"/>
              </a:ext>
            </a:extLst>
          </p:cNvPr>
          <p:cNvSpPr txBox="1"/>
          <p:nvPr/>
        </p:nvSpPr>
        <p:spPr>
          <a:xfrm>
            <a:off x="3609294" y="286954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B01D7CCD-0F38-4F9C-9BB7-A4786E5AB916}"/>
              </a:ext>
            </a:extLst>
          </p:cNvPr>
          <p:cNvSpPr/>
          <p:nvPr/>
        </p:nvSpPr>
        <p:spPr>
          <a:xfrm>
            <a:off x="3013743" y="2869548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E0A77FD-DB19-4B48-86D9-24B4505DD3A0}"/>
              </a:ext>
            </a:extLst>
          </p:cNvPr>
          <p:cNvSpPr txBox="1"/>
          <p:nvPr/>
        </p:nvSpPr>
        <p:spPr>
          <a:xfrm>
            <a:off x="3609294" y="368634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B2A8705B-C824-45A8-8DE3-64CF79A37EB6}"/>
              </a:ext>
            </a:extLst>
          </p:cNvPr>
          <p:cNvSpPr/>
          <p:nvPr/>
        </p:nvSpPr>
        <p:spPr>
          <a:xfrm>
            <a:off x="3013743" y="3686346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5499066-FB60-4F80-BEED-16A5771217DD}"/>
              </a:ext>
            </a:extLst>
          </p:cNvPr>
          <p:cNvSpPr txBox="1"/>
          <p:nvPr/>
        </p:nvSpPr>
        <p:spPr>
          <a:xfrm>
            <a:off x="3609294" y="450261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D8F66349-ECDF-4D73-A6D2-922255972563}"/>
              </a:ext>
            </a:extLst>
          </p:cNvPr>
          <p:cNvSpPr/>
          <p:nvPr/>
        </p:nvSpPr>
        <p:spPr>
          <a:xfrm>
            <a:off x="3013743" y="4502612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184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1" grpId="0" animBg="1"/>
      <p:bldP spid="22" grpId="0"/>
      <p:bldP spid="23" grpId="0" animBg="1"/>
      <p:bldP spid="24" grpId="0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6274558" y="0"/>
            <a:ext cx="1869743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859809" y="1061113"/>
            <a:ext cx="10699844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A82D105-6BF2-42C6-8616-834398039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5" t="6357" r="2108"/>
          <a:stretch/>
        </p:blipFill>
        <p:spPr>
          <a:xfrm rot="638986">
            <a:off x="2662646" y="1213215"/>
            <a:ext cx="2683987" cy="482365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7455ED6-F775-416B-B3C1-0E5CB711D60A}"/>
              </a:ext>
            </a:extLst>
          </p:cNvPr>
          <p:cNvSpPr txBox="1"/>
          <p:nvPr/>
        </p:nvSpPr>
        <p:spPr>
          <a:xfrm>
            <a:off x="5715426" y="1006751"/>
            <a:ext cx="48577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>
                <a:solidFill>
                  <a:srgbClr val="F8899B"/>
                </a:solidFill>
              </a:rPr>
              <a:t>03</a:t>
            </a:r>
            <a:endParaRPr lang="zh-CN" altLang="en-US" sz="23900" b="1" dirty="0">
              <a:solidFill>
                <a:srgbClr val="F8899B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5673BE9-8F06-42C4-B37C-4DEFD2F42D32}"/>
              </a:ext>
            </a:extLst>
          </p:cNvPr>
          <p:cNvSpPr txBox="1"/>
          <p:nvPr/>
        </p:nvSpPr>
        <p:spPr>
          <a:xfrm>
            <a:off x="5206052" y="2594230"/>
            <a:ext cx="40005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F8899B"/>
                </a:solidFill>
              </a:rPr>
              <a:t>PART THREE</a:t>
            </a:r>
            <a:endParaRPr lang="zh-CN" altLang="en-US" sz="4000" b="1" dirty="0">
              <a:solidFill>
                <a:srgbClr val="F8899B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B2C4802-842F-4A37-A514-42BEB0CEA3DE}"/>
              </a:ext>
            </a:extLst>
          </p:cNvPr>
          <p:cNvSpPr txBox="1"/>
          <p:nvPr/>
        </p:nvSpPr>
        <p:spPr>
          <a:xfrm>
            <a:off x="4704781" y="4320718"/>
            <a:ext cx="52959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wordsClick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here to add words Click here to add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20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A225056-2C9E-469B-9D8E-CA42E42ED0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039" y="1838190"/>
            <a:ext cx="5681919" cy="474734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F5B664F-EA2D-4438-983E-3A6AFF5F0A88}"/>
              </a:ext>
            </a:extLst>
          </p:cNvPr>
          <p:cNvSpPr txBox="1"/>
          <p:nvPr/>
        </p:nvSpPr>
        <p:spPr>
          <a:xfrm>
            <a:off x="2184193" y="1743651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五月你好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9810674-D23A-4C9F-99E2-2C30BC7C0223}"/>
              </a:ext>
            </a:extLst>
          </p:cNvPr>
          <p:cNvSpPr txBox="1"/>
          <p:nvPr/>
        </p:nvSpPr>
        <p:spPr>
          <a:xfrm>
            <a:off x="2184193" y="2943971"/>
            <a:ext cx="4585281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3802C1D-12ED-4128-B024-F9A22657D93F}"/>
              </a:ext>
            </a:extLst>
          </p:cNvPr>
          <p:cNvSpPr/>
          <p:nvPr/>
        </p:nvSpPr>
        <p:spPr>
          <a:xfrm>
            <a:off x="2323654" y="2610941"/>
            <a:ext cx="1390650" cy="952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67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212C286-0A51-421B-AE6E-6495C767E4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01" y="2013059"/>
            <a:ext cx="1663943" cy="157177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2CFA191-F50A-41FE-B8A5-079C280DB4B6}"/>
              </a:ext>
            </a:extLst>
          </p:cNvPr>
          <p:cNvSpPr txBox="1"/>
          <p:nvPr/>
        </p:nvSpPr>
        <p:spPr>
          <a:xfrm>
            <a:off x="2736717" y="389484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880D97A-7C64-42D2-8524-F97FFAC9FBDB}"/>
              </a:ext>
            </a:extLst>
          </p:cNvPr>
          <p:cNvSpPr txBox="1"/>
          <p:nvPr/>
        </p:nvSpPr>
        <p:spPr>
          <a:xfrm>
            <a:off x="2411340" y="443076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C9C929C-7DCB-4AE1-A328-8DF1410BC5AB}"/>
              </a:ext>
            </a:extLst>
          </p:cNvPr>
          <p:cNvSpPr txBox="1"/>
          <p:nvPr/>
        </p:nvSpPr>
        <p:spPr>
          <a:xfrm>
            <a:off x="2411340" y="476782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6353C22E-86D8-420F-8041-368A0D9F4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908" y="1973507"/>
            <a:ext cx="1663943" cy="157177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F797964-4163-419D-B308-2ED1DDFF2FC0}"/>
              </a:ext>
            </a:extLst>
          </p:cNvPr>
          <p:cNvSpPr txBox="1"/>
          <p:nvPr/>
        </p:nvSpPr>
        <p:spPr>
          <a:xfrm>
            <a:off x="5710824" y="385528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CD18D4A-634B-4C1B-925F-039D55694234}"/>
              </a:ext>
            </a:extLst>
          </p:cNvPr>
          <p:cNvSpPr txBox="1"/>
          <p:nvPr/>
        </p:nvSpPr>
        <p:spPr>
          <a:xfrm>
            <a:off x="5385447" y="439120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BD1821A-1F04-45FA-9A64-4CF81F15EBAB}"/>
              </a:ext>
            </a:extLst>
          </p:cNvPr>
          <p:cNvSpPr txBox="1"/>
          <p:nvPr/>
        </p:nvSpPr>
        <p:spPr>
          <a:xfrm>
            <a:off x="5385447" y="472827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BD46EBE-EF06-4196-805E-A77026A8C4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80" y="2013059"/>
            <a:ext cx="1663943" cy="157177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3F480EC-867B-43C5-8851-02187C7431BA}"/>
              </a:ext>
            </a:extLst>
          </p:cNvPr>
          <p:cNvSpPr txBox="1"/>
          <p:nvPr/>
        </p:nvSpPr>
        <p:spPr>
          <a:xfrm>
            <a:off x="8721596" y="389484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654C1D4-67A7-4435-B89D-029E3C44CBC4}"/>
              </a:ext>
            </a:extLst>
          </p:cNvPr>
          <p:cNvSpPr txBox="1"/>
          <p:nvPr/>
        </p:nvSpPr>
        <p:spPr>
          <a:xfrm>
            <a:off x="8396219" y="443076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E24A886-ACC1-419B-BC72-C53233D1300E}"/>
              </a:ext>
            </a:extLst>
          </p:cNvPr>
          <p:cNvSpPr txBox="1"/>
          <p:nvPr/>
        </p:nvSpPr>
        <p:spPr>
          <a:xfrm>
            <a:off x="8396219" y="476782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13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21" grpId="0"/>
      <p:bldP spid="22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C3E8E71-7CDC-408D-A6F6-FAF46EB4D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3" t="15472" r="85222" b="15473"/>
          <a:stretch/>
        </p:blipFill>
        <p:spPr>
          <a:xfrm>
            <a:off x="7552660" y="1061112"/>
            <a:ext cx="575526" cy="473577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A032F023-4CA3-43D9-BCF5-1AB2CB024F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8" t="15472" r="78735" b="15473"/>
          <a:stretch/>
        </p:blipFill>
        <p:spPr>
          <a:xfrm>
            <a:off x="8469384" y="1061112"/>
            <a:ext cx="488224" cy="473577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0166826C-D3E2-4B42-BC02-E9C5C50E66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6" t="15473" r="72037" b="15472"/>
          <a:stretch/>
        </p:blipFill>
        <p:spPr>
          <a:xfrm>
            <a:off x="9244414" y="1061112"/>
            <a:ext cx="488225" cy="473577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76B8B70D-B186-4F6D-ACF7-AE86F85030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7" t="15472" r="62366" b="15473"/>
          <a:stretch/>
        </p:blipFill>
        <p:spPr>
          <a:xfrm>
            <a:off x="10045450" y="1061112"/>
            <a:ext cx="433834" cy="4735773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6F3E2CE-7FEF-4823-B5DF-C8FF578EBED8}"/>
              </a:ext>
            </a:extLst>
          </p:cNvPr>
          <p:cNvSpPr txBox="1"/>
          <p:nvPr/>
        </p:nvSpPr>
        <p:spPr>
          <a:xfrm>
            <a:off x="2222116" y="2107402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五月你好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10C29ED-1DED-4C97-BD4E-6E7870D28FBA}"/>
              </a:ext>
            </a:extLst>
          </p:cNvPr>
          <p:cNvSpPr txBox="1"/>
          <p:nvPr/>
        </p:nvSpPr>
        <p:spPr>
          <a:xfrm>
            <a:off x="2222116" y="3307722"/>
            <a:ext cx="4585281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2288E140-78D7-42BA-9BAE-EBEEA1C6602C}"/>
              </a:ext>
            </a:extLst>
          </p:cNvPr>
          <p:cNvSpPr/>
          <p:nvPr/>
        </p:nvSpPr>
        <p:spPr>
          <a:xfrm>
            <a:off x="2361577" y="2974692"/>
            <a:ext cx="1390650" cy="952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260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9" name="Rounded Rectangle 2">
            <a:extLst>
              <a:ext uri="{FF2B5EF4-FFF2-40B4-BE49-F238E27FC236}">
                <a16:creationId xmlns="" xmlns:a16="http://schemas.microsoft.com/office/drawing/2014/main" id="{E071C089-3BD0-40C9-A24F-D5E81AC1F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75" y="1748100"/>
            <a:ext cx="1590675" cy="1590675"/>
          </a:xfrm>
          <a:prstGeom prst="roundRect">
            <a:avLst>
              <a:gd name="adj" fmla="val 11537"/>
            </a:avLst>
          </a:prstGeom>
          <a:solidFill>
            <a:srgbClr val="FDD2D4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8800" dirty="0">
              <a:solidFill>
                <a:srgbClr val="FFFFFF"/>
              </a:solidFill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="" xmlns:a16="http://schemas.microsoft.com/office/drawing/2014/main" id="{A074CC37-6EB1-4660-A617-9EAB47482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5325" y="1748100"/>
            <a:ext cx="1590675" cy="1590675"/>
          </a:xfrm>
          <a:prstGeom prst="roundRect">
            <a:avLst>
              <a:gd name="adj" fmla="val 11537"/>
            </a:avLst>
          </a:prstGeom>
          <a:solidFill>
            <a:srgbClr val="8EB4E3"/>
          </a:solidFill>
          <a:ln w="12700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1" name="Rounded Rectangle 5">
            <a:extLst>
              <a:ext uri="{FF2B5EF4-FFF2-40B4-BE49-F238E27FC236}">
                <a16:creationId xmlns="" xmlns:a16="http://schemas.microsoft.com/office/drawing/2014/main" id="{FE85A69E-AAF5-4EB0-A216-891B6F0F6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75" y="3584837"/>
            <a:ext cx="1590675" cy="1590675"/>
          </a:xfrm>
          <a:prstGeom prst="roundRect">
            <a:avLst>
              <a:gd name="adj" fmla="val 11537"/>
            </a:avLst>
          </a:prstGeom>
          <a:solidFill>
            <a:srgbClr val="8EB4E3"/>
          </a:solidFill>
          <a:ln w="12700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2" name="Rounded Rectangle 6">
            <a:extLst>
              <a:ext uri="{FF2B5EF4-FFF2-40B4-BE49-F238E27FC236}">
                <a16:creationId xmlns="" xmlns:a16="http://schemas.microsoft.com/office/drawing/2014/main" id="{17FBABA8-32E2-4D75-9130-62295AACA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5325" y="3584837"/>
            <a:ext cx="1590675" cy="1590675"/>
          </a:xfrm>
          <a:prstGeom prst="roundRect">
            <a:avLst>
              <a:gd name="adj" fmla="val 11537"/>
            </a:avLst>
          </a:prstGeom>
          <a:solidFill>
            <a:srgbClr val="FDD2D4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8800">
              <a:solidFill>
                <a:srgbClr val="FFFFFF"/>
              </a:solidFill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="" xmlns:a16="http://schemas.microsoft.com/office/drawing/2014/main" id="{E602F7DF-B42C-483E-A355-F6A61BFC0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138" y="2833950"/>
            <a:ext cx="14287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Well Display</a:t>
            </a:r>
            <a:endParaRPr lang="en-US" altLang="zh-CN" sz="1000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14" name="Freeform 104">
            <a:extLst>
              <a:ext uri="{FF2B5EF4-FFF2-40B4-BE49-F238E27FC236}">
                <a16:creationId xmlns="" xmlns:a16="http://schemas.microsoft.com/office/drawing/2014/main" id="{8E9521B3-9921-4651-A6CF-AB10128F3A6E}"/>
              </a:ext>
            </a:extLst>
          </p:cNvPr>
          <p:cNvSpPr>
            <a:spLocks noEditPoints="1"/>
          </p:cNvSpPr>
          <p:nvPr/>
        </p:nvSpPr>
        <p:spPr bwMode="auto">
          <a:xfrm>
            <a:off x="3146425" y="3856300"/>
            <a:ext cx="600075" cy="593725"/>
          </a:xfrm>
          <a:custGeom>
            <a:avLst/>
            <a:gdLst>
              <a:gd name="T0" fmla="*/ 2147483647 w 120"/>
              <a:gd name="T1" fmla="*/ 2147483647 h 118"/>
              <a:gd name="T2" fmla="*/ 2147483647 w 120"/>
              <a:gd name="T3" fmla="*/ 2147483647 h 118"/>
              <a:gd name="T4" fmla="*/ 2147483647 w 120"/>
              <a:gd name="T5" fmla="*/ 2147483647 h 118"/>
              <a:gd name="T6" fmla="*/ 2147483647 w 120"/>
              <a:gd name="T7" fmla="*/ 2147483647 h 118"/>
              <a:gd name="T8" fmla="*/ 2147483647 w 120"/>
              <a:gd name="T9" fmla="*/ 2147483647 h 118"/>
              <a:gd name="T10" fmla="*/ 2147483647 w 120"/>
              <a:gd name="T11" fmla="*/ 2147483647 h 118"/>
              <a:gd name="T12" fmla="*/ 2147483647 w 120"/>
              <a:gd name="T13" fmla="*/ 2147483647 h 118"/>
              <a:gd name="T14" fmla="*/ 2147483647 w 120"/>
              <a:gd name="T15" fmla="*/ 2147483647 h 118"/>
              <a:gd name="T16" fmla="*/ 2147483647 w 120"/>
              <a:gd name="T17" fmla="*/ 2147483647 h 118"/>
              <a:gd name="T18" fmla="*/ 2147483647 w 120"/>
              <a:gd name="T19" fmla="*/ 2147483647 h 118"/>
              <a:gd name="T20" fmla="*/ 2147483647 w 120"/>
              <a:gd name="T21" fmla="*/ 2147483647 h 118"/>
              <a:gd name="T22" fmla="*/ 2147483647 w 120"/>
              <a:gd name="T23" fmla="*/ 2147483647 h 118"/>
              <a:gd name="T24" fmla="*/ 2147483647 w 120"/>
              <a:gd name="T25" fmla="*/ 2147483647 h 118"/>
              <a:gd name="T26" fmla="*/ 2147483647 w 120"/>
              <a:gd name="T27" fmla="*/ 2147483647 h 118"/>
              <a:gd name="T28" fmla="*/ 2147483647 w 120"/>
              <a:gd name="T29" fmla="*/ 2147483647 h 118"/>
              <a:gd name="T30" fmla="*/ 2147483647 w 120"/>
              <a:gd name="T31" fmla="*/ 2147483647 h 118"/>
              <a:gd name="T32" fmla="*/ 2147483647 w 120"/>
              <a:gd name="T33" fmla="*/ 2147483647 h 118"/>
              <a:gd name="T34" fmla="*/ 2147483647 w 120"/>
              <a:gd name="T35" fmla="*/ 2147483647 h 118"/>
              <a:gd name="T36" fmla="*/ 2147483647 w 120"/>
              <a:gd name="T37" fmla="*/ 2147483647 h 118"/>
              <a:gd name="T38" fmla="*/ 2147483647 w 120"/>
              <a:gd name="T39" fmla="*/ 2147483647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" name="Group 35">
            <a:extLst>
              <a:ext uri="{FF2B5EF4-FFF2-40B4-BE49-F238E27FC236}">
                <a16:creationId xmlns="" xmlns:a16="http://schemas.microsoft.com/office/drawing/2014/main" id="{8D35DD96-8919-48B0-A786-684D3BDECD5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88" y="1989400"/>
            <a:ext cx="439737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Group 41">
            <a:extLst>
              <a:ext uri="{FF2B5EF4-FFF2-40B4-BE49-F238E27FC236}">
                <a16:creationId xmlns="" xmlns:a16="http://schemas.microsoft.com/office/drawing/2014/main" id="{9EAF1B8A-44BE-4722-B363-11CDC5319BBD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3805500"/>
            <a:ext cx="5238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Group 45">
            <a:extLst>
              <a:ext uri="{FF2B5EF4-FFF2-40B4-BE49-F238E27FC236}">
                <a16:creationId xmlns="" xmlns:a16="http://schemas.microsoft.com/office/drawing/2014/main" id="{DEE4D1F4-9D9A-4D9B-8898-B62547CA9D7B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50" y="2013212"/>
            <a:ext cx="620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0">
            <a:extLst>
              <a:ext uri="{FF2B5EF4-FFF2-40B4-BE49-F238E27FC236}">
                <a16:creationId xmlns="" xmlns:a16="http://schemas.microsoft.com/office/drawing/2014/main" id="{8ECD21E8-821D-4309-8FBB-662E44F8C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175" y="2833950"/>
            <a:ext cx="14303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Board Plan</a:t>
            </a:r>
            <a:endParaRPr lang="en-US" altLang="zh-CN" sz="1000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4" name="Text Box 10">
            <a:extLst>
              <a:ext uri="{FF2B5EF4-FFF2-40B4-BE49-F238E27FC236}">
                <a16:creationId xmlns="" xmlns:a16="http://schemas.microsoft.com/office/drawing/2014/main" id="{4400AC61-1300-4066-AAD8-6FCA26372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138" y="4634175"/>
            <a:ext cx="14287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Service</a:t>
            </a:r>
            <a:endParaRPr lang="en-US" altLang="zh-CN" sz="1000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="" xmlns:a16="http://schemas.microsoft.com/office/drawing/2014/main" id="{D31507B6-898B-4C35-8387-B414E936C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50" y="4451612"/>
            <a:ext cx="14287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Strong Structure</a:t>
            </a:r>
            <a:endParaRPr lang="en-US" altLang="zh-CN" sz="1000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F4D5DBE-BB02-4EB0-958A-98006AFF5F2B}"/>
              </a:ext>
            </a:extLst>
          </p:cNvPr>
          <p:cNvSpPr txBox="1"/>
          <p:nvPr/>
        </p:nvSpPr>
        <p:spPr>
          <a:xfrm>
            <a:off x="7596852" y="211844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893EB1F1-4F32-42A0-8767-52256529F8C3}"/>
              </a:ext>
            </a:extLst>
          </p:cNvPr>
          <p:cNvSpPr/>
          <p:nvPr/>
        </p:nvSpPr>
        <p:spPr>
          <a:xfrm>
            <a:off x="7001301" y="2118441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B18A517-AC52-47E7-BEDC-58C632406DF1}"/>
              </a:ext>
            </a:extLst>
          </p:cNvPr>
          <p:cNvSpPr txBox="1"/>
          <p:nvPr/>
        </p:nvSpPr>
        <p:spPr>
          <a:xfrm>
            <a:off x="7596852" y="293470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10A7351E-6146-4D50-9FB0-BFEC16E596F0}"/>
              </a:ext>
            </a:extLst>
          </p:cNvPr>
          <p:cNvSpPr/>
          <p:nvPr/>
        </p:nvSpPr>
        <p:spPr>
          <a:xfrm>
            <a:off x="7001301" y="2934707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4BD8BB6-C96A-4E3E-86C3-5EC014A02989}"/>
              </a:ext>
            </a:extLst>
          </p:cNvPr>
          <p:cNvSpPr txBox="1"/>
          <p:nvPr/>
        </p:nvSpPr>
        <p:spPr>
          <a:xfrm>
            <a:off x="7596852" y="375150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79EC88E6-D988-4CA7-A577-8FC3589281FA}"/>
              </a:ext>
            </a:extLst>
          </p:cNvPr>
          <p:cNvSpPr/>
          <p:nvPr/>
        </p:nvSpPr>
        <p:spPr>
          <a:xfrm>
            <a:off x="7001301" y="3751505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1E39E03-885F-4A3F-98A1-04D62C5A0998}"/>
              </a:ext>
            </a:extLst>
          </p:cNvPr>
          <p:cNvSpPr txBox="1"/>
          <p:nvPr/>
        </p:nvSpPr>
        <p:spPr>
          <a:xfrm>
            <a:off x="7596852" y="456777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B54DB6BD-8272-4414-8DEE-358FCB2B783C}"/>
              </a:ext>
            </a:extLst>
          </p:cNvPr>
          <p:cNvSpPr/>
          <p:nvPr/>
        </p:nvSpPr>
        <p:spPr>
          <a:xfrm>
            <a:off x="7001301" y="4567771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716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6274558" y="0"/>
            <a:ext cx="1869743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859809" y="1061113"/>
            <a:ext cx="10699844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A82D105-6BF2-42C6-8616-834398039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5" t="6357" r="2108"/>
          <a:stretch/>
        </p:blipFill>
        <p:spPr>
          <a:xfrm rot="638986">
            <a:off x="2662646" y="1213215"/>
            <a:ext cx="2683987" cy="482365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7455ED6-F775-416B-B3C1-0E5CB711D60A}"/>
              </a:ext>
            </a:extLst>
          </p:cNvPr>
          <p:cNvSpPr txBox="1"/>
          <p:nvPr/>
        </p:nvSpPr>
        <p:spPr>
          <a:xfrm>
            <a:off x="5715426" y="1006751"/>
            <a:ext cx="48577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>
                <a:solidFill>
                  <a:srgbClr val="F8899B"/>
                </a:solidFill>
              </a:rPr>
              <a:t>04</a:t>
            </a:r>
            <a:endParaRPr lang="zh-CN" altLang="en-US" sz="23900" b="1" dirty="0">
              <a:solidFill>
                <a:srgbClr val="F8899B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5673BE9-8F06-42C4-B37C-4DEFD2F42D32}"/>
              </a:ext>
            </a:extLst>
          </p:cNvPr>
          <p:cNvSpPr txBox="1"/>
          <p:nvPr/>
        </p:nvSpPr>
        <p:spPr>
          <a:xfrm>
            <a:off x="5206052" y="2594230"/>
            <a:ext cx="40005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F8899B"/>
                </a:solidFill>
              </a:rPr>
              <a:t>PART FOUR</a:t>
            </a:r>
            <a:endParaRPr lang="zh-CN" altLang="en-US" sz="4000" b="1" dirty="0">
              <a:solidFill>
                <a:srgbClr val="F8899B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B2C4802-842F-4A37-A514-42BEB0CEA3DE}"/>
              </a:ext>
            </a:extLst>
          </p:cNvPr>
          <p:cNvSpPr txBox="1"/>
          <p:nvPr/>
        </p:nvSpPr>
        <p:spPr>
          <a:xfrm>
            <a:off x="4704781" y="4320718"/>
            <a:ext cx="52959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wordsClick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here to add words Click here to add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88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859809" y="1061113"/>
            <a:ext cx="10699844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6CE5539-AA3D-4849-BC3E-DAE6086286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7" t="846" r="48414" b="61283"/>
          <a:stretch/>
        </p:blipFill>
        <p:spPr>
          <a:xfrm rot="14981915">
            <a:off x="4810380" y="93017"/>
            <a:ext cx="2798701" cy="2789121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="" xmlns:a16="http://schemas.microsoft.com/office/drawing/2014/main" id="{266013A6-8298-4483-A4C3-9C3529302602}"/>
              </a:ext>
            </a:extLst>
          </p:cNvPr>
          <p:cNvSpPr/>
          <p:nvPr/>
        </p:nvSpPr>
        <p:spPr>
          <a:xfrm>
            <a:off x="1389229" y="2918626"/>
            <a:ext cx="495300" cy="495300"/>
          </a:xfrm>
          <a:prstGeom prst="ellipse">
            <a:avLst/>
          </a:prstGeom>
          <a:solidFill>
            <a:srgbClr val="F8899B"/>
          </a:solidFill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56E3805-94CB-4C19-ADF8-327E0486664E}"/>
              </a:ext>
            </a:extLst>
          </p:cNvPr>
          <p:cNvSpPr txBox="1"/>
          <p:nvPr/>
        </p:nvSpPr>
        <p:spPr>
          <a:xfrm>
            <a:off x="2103233" y="2797728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7217FD2-38B7-4C7C-A979-D5C2191B7AE3}"/>
              </a:ext>
            </a:extLst>
          </p:cNvPr>
          <p:cNvSpPr txBox="1"/>
          <p:nvPr/>
        </p:nvSpPr>
        <p:spPr>
          <a:xfrm>
            <a:off x="2131808" y="324247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8F2A8398-6C1C-4F3A-AE40-8076CF96871D}"/>
              </a:ext>
            </a:extLst>
          </p:cNvPr>
          <p:cNvSpPr/>
          <p:nvPr/>
        </p:nvSpPr>
        <p:spPr>
          <a:xfrm>
            <a:off x="1360654" y="4141491"/>
            <a:ext cx="495300" cy="495300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3C85C31-3EEA-49BE-A207-F5D620DF9A2E}"/>
              </a:ext>
            </a:extLst>
          </p:cNvPr>
          <p:cNvSpPr txBox="1"/>
          <p:nvPr/>
        </p:nvSpPr>
        <p:spPr>
          <a:xfrm>
            <a:off x="2074658" y="4020593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C800A7C-F17B-4348-AB8A-1F9FA035B851}"/>
              </a:ext>
            </a:extLst>
          </p:cNvPr>
          <p:cNvSpPr txBox="1"/>
          <p:nvPr/>
        </p:nvSpPr>
        <p:spPr>
          <a:xfrm>
            <a:off x="2103233" y="4465341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BEBBE26-5456-40A8-9A91-4642C7080900}"/>
              </a:ext>
            </a:extLst>
          </p:cNvPr>
          <p:cNvSpPr/>
          <p:nvPr/>
        </p:nvSpPr>
        <p:spPr>
          <a:xfrm>
            <a:off x="6991331" y="2862937"/>
            <a:ext cx="495300" cy="495300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B5B65E5-10C6-4B7D-AB78-E5D9B146DEBC}"/>
              </a:ext>
            </a:extLst>
          </p:cNvPr>
          <p:cNvSpPr txBox="1"/>
          <p:nvPr/>
        </p:nvSpPr>
        <p:spPr>
          <a:xfrm>
            <a:off x="7705335" y="2742039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2505656-25E1-4854-A5E6-BA9A3BF4DE69}"/>
              </a:ext>
            </a:extLst>
          </p:cNvPr>
          <p:cNvSpPr txBox="1"/>
          <p:nvPr/>
        </p:nvSpPr>
        <p:spPr>
          <a:xfrm>
            <a:off x="7733910" y="3186787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CDC90A30-5397-4FB3-83AF-786ACA84F4A1}"/>
              </a:ext>
            </a:extLst>
          </p:cNvPr>
          <p:cNvSpPr/>
          <p:nvPr/>
        </p:nvSpPr>
        <p:spPr>
          <a:xfrm>
            <a:off x="6962756" y="4085802"/>
            <a:ext cx="495300" cy="495300"/>
          </a:xfrm>
          <a:prstGeom prst="ellipse">
            <a:avLst/>
          </a:prstGeom>
          <a:solidFill>
            <a:srgbClr val="F8899B"/>
          </a:solidFill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D4BD564-E841-4A86-83A1-93056E6B17A4}"/>
              </a:ext>
            </a:extLst>
          </p:cNvPr>
          <p:cNvSpPr txBox="1"/>
          <p:nvPr/>
        </p:nvSpPr>
        <p:spPr>
          <a:xfrm>
            <a:off x="7676760" y="396490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38903EF-1F58-4F68-A9E8-5C760B9F772C}"/>
              </a:ext>
            </a:extLst>
          </p:cNvPr>
          <p:cNvSpPr txBox="1"/>
          <p:nvPr/>
        </p:nvSpPr>
        <p:spPr>
          <a:xfrm>
            <a:off x="7705335" y="4409652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8F68D1A-CBB9-473B-BB3A-F5F384CE5505}"/>
              </a:ext>
            </a:extLst>
          </p:cNvPr>
          <p:cNvSpPr txBox="1"/>
          <p:nvPr/>
        </p:nvSpPr>
        <p:spPr>
          <a:xfrm>
            <a:off x="4851419" y="1713540"/>
            <a:ext cx="41655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89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EBABF30-172C-438C-BA9A-CE529DEAA3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0" r="61321"/>
          <a:stretch/>
        </p:blipFill>
        <p:spPr>
          <a:xfrm rot="940894">
            <a:off x="1957651" y="1148172"/>
            <a:ext cx="2798701" cy="487332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1FFD4AA-FFA3-4840-AEF0-E01CD4D58845}"/>
              </a:ext>
            </a:extLst>
          </p:cNvPr>
          <p:cNvSpPr txBox="1"/>
          <p:nvPr/>
        </p:nvSpPr>
        <p:spPr>
          <a:xfrm>
            <a:off x="5917910" y="1593761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五月你好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E5B3AAE-75C3-4FA7-9545-7EE5260B0BE8}"/>
              </a:ext>
            </a:extLst>
          </p:cNvPr>
          <p:cNvSpPr txBox="1"/>
          <p:nvPr/>
        </p:nvSpPr>
        <p:spPr>
          <a:xfrm>
            <a:off x="5917910" y="2794081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2534C5D-45D4-4812-AE31-6C5174B0FFC0}"/>
              </a:ext>
            </a:extLst>
          </p:cNvPr>
          <p:cNvSpPr/>
          <p:nvPr/>
        </p:nvSpPr>
        <p:spPr>
          <a:xfrm>
            <a:off x="6057371" y="2461051"/>
            <a:ext cx="1390650" cy="952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44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D83FD09-1358-4523-B54C-B2CF6C581B8B}"/>
              </a:ext>
            </a:extLst>
          </p:cNvPr>
          <p:cNvGrpSpPr/>
          <p:nvPr/>
        </p:nvGrpSpPr>
        <p:grpSpPr>
          <a:xfrm>
            <a:off x="4762195" y="2164461"/>
            <a:ext cx="2949665" cy="2951368"/>
            <a:chOff x="2995077" y="1665130"/>
            <a:chExt cx="3244632" cy="3246505"/>
          </a:xfrm>
        </p:grpSpPr>
        <p:sp>
          <p:nvSpPr>
            <p:cNvPr id="10" name="任意多边形 1">
              <a:extLst>
                <a:ext uri="{FF2B5EF4-FFF2-40B4-BE49-F238E27FC236}">
                  <a16:creationId xmlns="" xmlns:a16="http://schemas.microsoft.com/office/drawing/2014/main" id="{662A2AE0-FBF5-4991-823A-1CE5A828B495}"/>
                </a:ext>
              </a:extLst>
            </p:cNvPr>
            <p:cNvSpPr/>
            <p:nvPr/>
          </p:nvSpPr>
          <p:spPr>
            <a:xfrm>
              <a:off x="2995077" y="2798504"/>
              <a:ext cx="1596089" cy="2060678"/>
            </a:xfrm>
            <a:custGeom>
              <a:avLst/>
              <a:gdLst>
                <a:gd name="connsiteX0" fmla="*/ 901532 w 1352638"/>
                <a:gd name="connsiteY0" fmla="*/ 16 h 1747217"/>
                <a:gd name="connsiteX1" fmla="*/ 974255 w 1352638"/>
                <a:gd name="connsiteY1" fmla="*/ 31637 h 1747217"/>
                <a:gd name="connsiteX2" fmla="*/ 1352638 w 1352638"/>
                <a:gd name="connsiteY2" fmla="*/ 423465 h 1747217"/>
                <a:gd name="connsiteX3" fmla="*/ 948354 w 1352638"/>
                <a:gd name="connsiteY3" fmla="*/ 813878 h 1747217"/>
                <a:gd name="connsiteX4" fmla="*/ 945796 w 1352638"/>
                <a:gd name="connsiteY4" fmla="*/ 960384 h 1747217"/>
                <a:gd name="connsiteX5" fmla="*/ 1312149 w 1352638"/>
                <a:gd name="connsiteY5" fmla="*/ 1339753 h 1747217"/>
                <a:gd name="connsiteX6" fmla="*/ 920320 w 1352638"/>
                <a:gd name="connsiteY6" fmla="*/ 1718137 h 1747217"/>
                <a:gd name="connsiteX7" fmla="*/ 773814 w 1352638"/>
                <a:gd name="connsiteY7" fmla="*/ 1715580 h 1747217"/>
                <a:gd name="connsiteX8" fmla="*/ 29079 w 1352638"/>
                <a:gd name="connsiteY8" fmla="*/ 944384 h 1747217"/>
                <a:gd name="connsiteX9" fmla="*/ 15 w 1352638"/>
                <a:gd name="connsiteY9" fmla="*/ 870601 h 1747217"/>
                <a:gd name="connsiteX10" fmla="*/ 31636 w 1352638"/>
                <a:gd name="connsiteY10" fmla="*/ 797878 h 1747217"/>
                <a:gd name="connsiteX11" fmla="*/ 827749 w 1352638"/>
                <a:gd name="connsiteY11" fmla="*/ 29080 h 1747217"/>
                <a:gd name="connsiteX12" fmla="*/ 901532 w 1352638"/>
                <a:gd name="connsiteY12" fmla="*/ 16 h 174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2638" h="1747217">
                  <a:moveTo>
                    <a:pt x="901532" y="16"/>
                  </a:moveTo>
                  <a:cubicBezTo>
                    <a:pt x="928044" y="479"/>
                    <a:pt x="954380" y="11056"/>
                    <a:pt x="974255" y="31637"/>
                  </a:cubicBezTo>
                  <a:lnTo>
                    <a:pt x="1352638" y="423465"/>
                  </a:lnTo>
                  <a:lnTo>
                    <a:pt x="948354" y="813878"/>
                  </a:lnTo>
                  <a:cubicBezTo>
                    <a:pt x="907190" y="853629"/>
                    <a:pt x="906046" y="919221"/>
                    <a:pt x="945796" y="960384"/>
                  </a:cubicBezTo>
                  <a:lnTo>
                    <a:pt x="1312149" y="1339753"/>
                  </a:lnTo>
                  <a:lnTo>
                    <a:pt x="920320" y="1718137"/>
                  </a:lnTo>
                  <a:cubicBezTo>
                    <a:pt x="879157" y="1757888"/>
                    <a:pt x="813565" y="1756743"/>
                    <a:pt x="773814" y="1715580"/>
                  </a:cubicBezTo>
                  <a:lnTo>
                    <a:pt x="29079" y="944384"/>
                  </a:lnTo>
                  <a:cubicBezTo>
                    <a:pt x="9203" y="923802"/>
                    <a:pt x="-448" y="897114"/>
                    <a:pt x="15" y="870601"/>
                  </a:cubicBezTo>
                  <a:cubicBezTo>
                    <a:pt x="478" y="844089"/>
                    <a:pt x="11055" y="817753"/>
                    <a:pt x="31636" y="797878"/>
                  </a:cubicBezTo>
                  <a:lnTo>
                    <a:pt x="827749" y="29080"/>
                  </a:lnTo>
                  <a:cubicBezTo>
                    <a:pt x="848331" y="9205"/>
                    <a:pt x="875020" y="-446"/>
                    <a:pt x="901532" y="16"/>
                  </a:cubicBezTo>
                  <a:close/>
                </a:path>
              </a:pathLst>
            </a:custGeom>
            <a:solidFill>
              <a:srgbClr val="FDD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0" rIns="0" bIns="0" anchor="ctr"/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1" name="任意多边形 2">
              <a:extLst>
                <a:ext uri="{FF2B5EF4-FFF2-40B4-BE49-F238E27FC236}">
                  <a16:creationId xmlns="" xmlns:a16="http://schemas.microsoft.com/office/drawing/2014/main" id="{E6B70940-C5AE-4282-BE03-1B7F09706B20}"/>
                </a:ext>
              </a:extLst>
            </p:cNvPr>
            <p:cNvSpPr/>
            <p:nvPr/>
          </p:nvSpPr>
          <p:spPr>
            <a:xfrm>
              <a:off x="3034417" y="1665130"/>
              <a:ext cx="2062552" cy="1586723"/>
            </a:xfrm>
            <a:custGeom>
              <a:avLst/>
              <a:gdLst>
                <a:gd name="connsiteX0" fmla="*/ 861692 w 1747878"/>
                <a:gd name="connsiteY0" fmla="*/ 0 h 1344614"/>
                <a:gd name="connsiteX1" fmla="*/ 934956 w 1747878"/>
                <a:gd name="connsiteY1" fmla="*/ 30347 h 1344614"/>
                <a:gd name="connsiteX2" fmla="*/ 1717531 w 1747878"/>
                <a:gd name="connsiteY2" fmla="*/ 812922 h 1344614"/>
                <a:gd name="connsiteX3" fmla="*/ 1717531 w 1747878"/>
                <a:gd name="connsiteY3" fmla="*/ 959450 h 1344614"/>
                <a:gd name="connsiteX4" fmla="*/ 1332367 w 1747878"/>
                <a:gd name="connsiteY4" fmla="*/ 1344614 h 1344614"/>
                <a:gd name="connsiteX5" fmla="*/ 934957 w 1747878"/>
                <a:gd name="connsiteY5" fmla="*/ 947205 h 1344614"/>
                <a:gd name="connsiteX6" fmla="*/ 788429 w 1747878"/>
                <a:gd name="connsiteY6" fmla="*/ 947205 h 1344614"/>
                <a:gd name="connsiteX7" fmla="*/ 415512 w 1747878"/>
                <a:gd name="connsiteY7" fmla="*/ 1320122 h 1344614"/>
                <a:gd name="connsiteX8" fmla="*/ 30347 w 1747878"/>
                <a:gd name="connsiteY8" fmla="*/ 934957 h 1344614"/>
                <a:gd name="connsiteX9" fmla="*/ 30347 w 1747878"/>
                <a:gd name="connsiteY9" fmla="*/ 788429 h 1344614"/>
                <a:gd name="connsiteX10" fmla="*/ 788428 w 1747878"/>
                <a:gd name="connsiteY10" fmla="*/ 30347 h 1344614"/>
                <a:gd name="connsiteX11" fmla="*/ 861692 w 1747878"/>
                <a:gd name="connsiteY11" fmla="*/ 0 h 134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47878" h="1344614">
                  <a:moveTo>
                    <a:pt x="861692" y="0"/>
                  </a:moveTo>
                  <a:cubicBezTo>
                    <a:pt x="888209" y="0"/>
                    <a:pt x="914725" y="10116"/>
                    <a:pt x="934956" y="30347"/>
                  </a:cubicBezTo>
                  <a:lnTo>
                    <a:pt x="1717531" y="812922"/>
                  </a:lnTo>
                  <a:cubicBezTo>
                    <a:pt x="1757994" y="853385"/>
                    <a:pt x="1757994" y="918988"/>
                    <a:pt x="1717531" y="959450"/>
                  </a:cubicBezTo>
                  <a:lnTo>
                    <a:pt x="1332367" y="1344614"/>
                  </a:lnTo>
                  <a:lnTo>
                    <a:pt x="934957" y="947205"/>
                  </a:lnTo>
                  <a:cubicBezTo>
                    <a:pt x="894494" y="906741"/>
                    <a:pt x="828892" y="906742"/>
                    <a:pt x="788429" y="947205"/>
                  </a:cubicBezTo>
                  <a:lnTo>
                    <a:pt x="415512" y="1320122"/>
                  </a:lnTo>
                  <a:lnTo>
                    <a:pt x="30347" y="934957"/>
                  </a:lnTo>
                  <a:cubicBezTo>
                    <a:pt x="-10116" y="894494"/>
                    <a:pt x="-10116" y="828891"/>
                    <a:pt x="30347" y="788429"/>
                  </a:cubicBezTo>
                  <a:lnTo>
                    <a:pt x="788428" y="30347"/>
                  </a:lnTo>
                  <a:cubicBezTo>
                    <a:pt x="808660" y="10115"/>
                    <a:pt x="835176" y="0"/>
                    <a:pt x="861692" y="0"/>
                  </a:cubicBezTo>
                  <a:close/>
                </a:path>
              </a:pathLst>
            </a:custGeom>
            <a:solidFill>
              <a:srgbClr val="7E8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/>
            <a:lstStyle/>
            <a:p>
              <a:pPr algn="ctr">
                <a:defRPr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2" name="任意多边形 3">
              <a:extLst>
                <a:ext uri="{FF2B5EF4-FFF2-40B4-BE49-F238E27FC236}">
                  <a16:creationId xmlns="" xmlns:a16="http://schemas.microsoft.com/office/drawing/2014/main" id="{8A75DB54-7395-4A63-A76F-77F7A96EF8A9}"/>
                </a:ext>
              </a:extLst>
            </p:cNvPr>
            <p:cNvSpPr/>
            <p:nvPr/>
          </p:nvSpPr>
          <p:spPr>
            <a:xfrm>
              <a:off x="4643620" y="1702597"/>
              <a:ext cx="1596089" cy="2062552"/>
            </a:xfrm>
            <a:custGeom>
              <a:avLst/>
              <a:gdLst>
                <a:gd name="connsiteX0" fmla="*/ 506101 w 1352638"/>
                <a:gd name="connsiteY0" fmla="*/ 15 h 1747216"/>
                <a:gd name="connsiteX1" fmla="*/ 578824 w 1352638"/>
                <a:gd name="connsiteY1" fmla="*/ 31636 h 1747216"/>
                <a:gd name="connsiteX2" fmla="*/ 1323560 w 1352638"/>
                <a:gd name="connsiteY2" fmla="*/ 802833 h 1747216"/>
                <a:gd name="connsiteX3" fmla="*/ 1352623 w 1352638"/>
                <a:gd name="connsiteY3" fmla="*/ 876615 h 1747216"/>
                <a:gd name="connsiteX4" fmla="*/ 1321003 w 1352638"/>
                <a:gd name="connsiteY4" fmla="*/ 949338 h 1747216"/>
                <a:gd name="connsiteX5" fmla="*/ 524889 w 1352638"/>
                <a:gd name="connsiteY5" fmla="*/ 1718136 h 1747216"/>
                <a:gd name="connsiteX6" fmla="*/ 378383 w 1352638"/>
                <a:gd name="connsiteY6" fmla="*/ 1715579 h 1747216"/>
                <a:gd name="connsiteX7" fmla="*/ 0 w 1352638"/>
                <a:gd name="connsiteY7" fmla="*/ 1323752 h 1747216"/>
                <a:gd name="connsiteX8" fmla="*/ 404285 w 1352638"/>
                <a:gd name="connsiteY8" fmla="*/ 933338 h 1747216"/>
                <a:gd name="connsiteX9" fmla="*/ 406842 w 1352638"/>
                <a:gd name="connsiteY9" fmla="*/ 786833 h 1747216"/>
                <a:gd name="connsiteX10" fmla="*/ 40490 w 1352638"/>
                <a:gd name="connsiteY10" fmla="*/ 407463 h 1747216"/>
                <a:gd name="connsiteX11" fmla="*/ 432318 w 1352638"/>
                <a:gd name="connsiteY11" fmla="*/ 29079 h 1747216"/>
                <a:gd name="connsiteX12" fmla="*/ 506101 w 1352638"/>
                <a:gd name="connsiteY12" fmla="*/ 15 h 174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2638" h="1747216">
                  <a:moveTo>
                    <a:pt x="506101" y="15"/>
                  </a:moveTo>
                  <a:cubicBezTo>
                    <a:pt x="532613" y="478"/>
                    <a:pt x="558949" y="11055"/>
                    <a:pt x="578824" y="31636"/>
                  </a:cubicBezTo>
                  <a:lnTo>
                    <a:pt x="1323560" y="802833"/>
                  </a:lnTo>
                  <a:cubicBezTo>
                    <a:pt x="1343435" y="823414"/>
                    <a:pt x="1353086" y="850103"/>
                    <a:pt x="1352623" y="876615"/>
                  </a:cubicBezTo>
                  <a:cubicBezTo>
                    <a:pt x="1352161" y="903128"/>
                    <a:pt x="1341584" y="929463"/>
                    <a:pt x="1321003" y="949338"/>
                  </a:cubicBezTo>
                  <a:lnTo>
                    <a:pt x="524889" y="1718136"/>
                  </a:lnTo>
                  <a:cubicBezTo>
                    <a:pt x="483726" y="1757887"/>
                    <a:pt x="418134" y="1756742"/>
                    <a:pt x="378383" y="1715579"/>
                  </a:cubicBezTo>
                  <a:lnTo>
                    <a:pt x="0" y="1323752"/>
                  </a:lnTo>
                  <a:lnTo>
                    <a:pt x="404285" y="933338"/>
                  </a:lnTo>
                  <a:cubicBezTo>
                    <a:pt x="445448" y="893587"/>
                    <a:pt x="446593" y="827995"/>
                    <a:pt x="406842" y="786833"/>
                  </a:cubicBezTo>
                  <a:lnTo>
                    <a:pt x="40490" y="407463"/>
                  </a:lnTo>
                  <a:lnTo>
                    <a:pt x="432318" y="29079"/>
                  </a:lnTo>
                  <a:cubicBezTo>
                    <a:pt x="452900" y="9204"/>
                    <a:pt x="479589" y="-448"/>
                    <a:pt x="506101" y="15"/>
                  </a:cubicBezTo>
                  <a:close/>
                </a:path>
              </a:pathLst>
            </a:custGeom>
            <a:solidFill>
              <a:srgbClr val="8EB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216000" bIns="0" anchor="ctr"/>
            <a:lstStyle/>
            <a:p>
              <a:pPr algn="r">
                <a:defRPr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3" name="任意多边形 4">
              <a:extLst>
                <a:ext uri="{FF2B5EF4-FFF2-40B4-BE49-F238E27FC236}">
                  <a16:creationId xmlns="" xmlns:a16="http://schemas.microsoft.com/office/drawing/2014/main" id="{A76F0AC1-5C89-41D0-AF9D-A560522F06A6}"/>
                </a:ext>
              </a:extLst>
            </p:cNvPr>
            <p:cNvSpPr/>
            <p:nvPr/>
          </p:nvSpPr>
          <p:spPr>
            <a:xfrm>
              <a:off x="4132196" y="3315546"/>
              <a:ext cx="2062552" cy="1596089"/>
            </a:xfrm>
            <a:custGeom>
              <a:avLst/>
              <a:gdLst>
                <a:gd name="connsiteX0" fmla="*/ 423464 w 1747216"/>
                <a:gd name="connsiteY0" fmla="*/ 0 h 1352638"/>
                <a:gd name="connsiteX1" fmla="*/ 813877 w 1747216"/>
                <a:gd name="connsiteY1" fmla="*/ 404285 h 1352638"/>
                <a:gd name="connsiteX2" fmla="*/ 960383 w 1747216"/>
                <a:gd name="connsiteY2" fmla="*/ 406842 h 1352638"/>
                <a:gd name="connsiteX3" fmla="*/ 1339752 w 1747216"/>
                <a:gd name="connsiteY3" fmla="*/ 40490 h 1352638"/>
                <a:gd name="connsiteX4" fmla="*/ 1718136 w 1747216"/>
                <a:gd name="connsiteY4" fmla="*/ 432318 h 1352638"/>
                <a:gd name="connsiteX5" fmla="*/ 1715579 w 1747216"/>
                <a:gd name="connsiteY5" fmla="*/ 578824 h 1352638"/>
                <a:gd name="connsiteX6" fmla="*/ 944383 w 1747216"/>
                <a:gd name="connsiteY6" fmla="*/ 1323560 h 1352638"/>
                <a:gd name="connsiteX7" fmla="*/ 870600 w 1747216"/>
                <a:gd name="connsiteY7" fmla="*/ 1352623 h 1352638"/>
                <a:gd name="connsiteX8" fmla="*/ 797877 w 1747216"/>
                <a:gd name="connsiteY8" fmla="*/ 1321003 h 1352638"/>
                <a:gd name="connsiteX9" fmla="*/ 29079 w 1747216"/>
                <a:gd name="connsiteY9" fmla="*/ 524889 h 1352638"/>
                <a:gd name="connsiteX10" fmla="*/ 31636 w 1747216"/>
                <a:gd name="connsiteY10" fmla="*/ 378383 h 135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7216" h="1352638">
                  <a:moveTo>
                    <a:pt x="423464" y="0"/>
                  </a:moveTo>
                  <a:lnTo>
                    <a:pt x="813877" y="404285"/>
                  </a:lnTo>
                  <a:cubicBezTo>
                    <a:pt x="853628" y="445448"/>
                    <a:pt x="919220" y="446592"/>
                    <a:pt x="960383" y="406842"/>
                  </a:cubicBezTo>
                  <a:lnTo>
                    <a:pt x="1339752" y="40490"/>
                  </a:lnTo>
                  <a:lnTo>
                    <a:pt x="1718136" y="432318"/>
                  </a:lnTo>
                  <a:cubicBezTo>
                    <a:pt x="1757887" y="473481"/>
                    <a:pt x="1756742" y="539074"/>
                    <a:pt x="1715579" y="578824"/>
                  </a:cubicBezTo>
                  <a:lnTo>
                    <a:pt x="944383" y="1323560"/>
                  </a:lnTo>
                  <a:cubicBezTo>
                    <a:pt x="923801" y="1343435"/>
                    <a:pt x="897113" y="1353086"/>
                    <a:pt x="870600" y="1352623"/>
                  </a:cubicBezTo>
                  <a:cubicBezTo>
                    <a:pt x="844088" y="1352161"/>
                    <a:pt x="817752" y="1341584"/>
                    <a:pt x="797877" y="1321003"/>
                  </a:cubicBezTo>
                  <a:lnTo>
                    <a:pt x="29079" y="524889"/>
                  </a:lnTo>
                  <a:cubicBezTo>
                    <a:pt x="-10671" y="483726"/>
                    <a:pt x="-9526" y="418134"/>
                    <a:pt x="31636" y="378383"/>
                  </a:cubicBezTo>
                  <a:close/>
                </a:path>
              </a:pathLst>
            </a:custGeom>
            <a:solidFill>
              <a:srgbClr val="7E8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16000" rIns="0" bIns="0" anchor="ctr"/>
            <a:lstStyle/>
            <a:p>
              <a:pPr algn="ctr">
                <a:defRPr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F236253-E899-4A98-AD95-A753E2BD20BB}"/>
              </a:ext>
            </a:extLst>
          </p:cNvPr>
          <p:cNvSpPr txBox="1"/>
          <p:nvPr/>
        </p:nvSpPr>
        <p:spPr>
          <a:xfrm>
            <a:off x="2291525" y="20374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9039019-E5B8-42CD-B7AE-BD6D06958B1B}"/>
              </a:ext>
            </a:extLst>
          </p:cNvPr>
          <p:cNvSpPr txBox="1"/>
          <p:nvPr/>
        </p:nvSpPr>
        <p:spPr>
          <a:xfrm>
            <a:off x="1966148" y="25733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E861CE10-2335-460B-A1EC-3B18C07C1AF1}"/>
              </a:ext>
            </a:extLst>
          </p:cNvPr>
          <p:cNvSpPr txBox="1"/>
          <p:nvPr/>
        </p:nvSpPr>
        <p:spPr>
          <a:xfrm>
            <a:off x="1966148" y="29104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4D68876-FDC0-4C7F-A93B-806BFFEC8234}"/>
              </a:ext>
            </a:extLst>
          </p:cNvPr>
          <p:cNvSpPr txBox="1"/>
          <p:nvPr/>
        </p:nvSpPr>
        <p:spPr>
          <a:xfrm>
            <a:off x="2341493" y="38948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F030716-15CF-4832-BD50-DB235F2C72E1}"/>
              </a:ext>
            </a:extLst>
          </p:cNvPr>
          <p:cNvSpPr txBox="1"/>
          <p:nvPr/>
        </p:nvSpPr>
        <p:spPr>
          <a:xfrm>
            <a:off x="2016116" y="44307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B475349-51EE-4A4C-ACF7-EFE5984D130D}"/>
              </a:ext>
            </a:extLst>
          </p:cNvPr>
          <p:cNvSpPr txBox="1"/>
          <p:nvPr/>
        </p:nvSpPr>
        <p:spPr>
          <a:xfrm>
            <a:off x="2016116" y="476782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C6AFA66-5DAF-499E-A2A3-B0E57E2AC88F}"/>
              </a:ext>
            </a:extLst>
          </p:cNvPr>
          <p:cNvSpPr txBox="1"/>
          <p:nvPr/>
        </p:nvSpPr>
        <p:spPr>
          <a:xfrm>
            <a:off x="8510951" y="205604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BDFA692-81FD-4664-B808-B6E11BA949C8}"/>
              </a:ext>
            </a:extLst>
          </p:cNvPr>
          <p:cNvSpPr txBox="1"/>
          <p:nvPr/>
        </p:nvSpPr>
        <p:spPr>
          <a:xfrm>
            <a:off x="8185574" y="259197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63CD97E-824A-4861-9DB9-987741DAAC49}"/>
              </a:ext>
            </a:extLst>
          </p:cNvPr>
          <p:cNvSpPr txBox="1"/>
          <p:nvPr/>
        </p:nvSpPr>
        <p:spPr>
          <a:xfrm>
            <a:off x="8185574" y="292903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49178AB8-5D9C-4819-9BC8-F60FC7093747}"/>
              </a:ext>
            </a:extLst>
          </p:cNvPr>
          <p:cNvSpPr txBox="1"/>
          <p:nvPr/>
        </p:nvSpPr>
        <p:spPr>
          <a:xfrm>
            <a:off x="8560919" y="391343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8C53E159-49C4-45E3-8177-8BED947C1BE2}"/>
              </a:ext>
            </a:extLst>
          </p:cNvPr>
          <p:cNvSpPr txBox="1"/>
          <p:nvPr/>
        </p:nvSpPr>
        <p:spPr>
          <a:xfrm>
            <a:off x="8235542" y="444935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BCB5F45-26C6-449D-B319-6FF0B62C1B11}"/>
              </a:ext>
            </a:extLst>
          </p:cNvPr>
          <p:cNvSpPr txBox="1"/>
          <p:nvPr/>
        </p:nvSpPr>
        <p:spPr>
          <a:xfrm>
            <a:off x="8235542" y="478642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790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18721AF-8DEE-433A-B2D6-1ED99DCA9D7E}"/>
              </a:ext>
            </a:extLst>
          </p:cNvPr>
          <p:cNvSpPr/>
          <p:nvPr/>
        </p:nvSpPr>
        <p:spPr>
          <a:xfrm rot="2700000">
            <a:off x="2136624" y="2736909"/>
            <a:ext cx="2386910" cy="2386910"/>
          </a:xfrm>
          <a:prstGeom prst="rect">
            <a:avLst/>
          </a:prstGeom>
          <a:solidFill>
            <a:srgbClr val="FF99C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rgbClr val="999999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E0AF1C3-8B14-4640-815C-ECAB7E9D6256}"/>
              </a:ext>
            </a:extLst>
          </p:cNvPr>
          <p:cNvSpPr/>
          <p:nvPr/>
        </p:nvSpPr>
        <p:spPr>
          <a:xfrm rot="2700000">
            <a:off x="4155447" y="1658128"/>
            <a:ext cx="1841857" cy="1841856"/>
          </a:xfrm>
          <a:prstGeom prst="rect">
            <a:avLst/>
          </a:prstGeom>
          <a:solidFill>
            <a:srgbClr val="FF99C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dirty="0">
              <a:solidFill>
                <a:srgbClr val="999999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77B0C6F-5AAC-4F1D-9CC5-CB8133453AE8}"/>
              </a:ext>
            </a:extLst>
          </p:cNvPr>
          <p:cNvSpPr/>
          <p:nvPr/>
        </p:nvSpPr>
        <p:spPr>
          <a:xfrm rot="2700000">
            <a:off x="4458410" y="4237577"/>
            <a:ext cx="1210444" cy="1210444"/>
          </a:xfrm>
          <a:prstGeom prst="rect">
            <a:avLst/>
          </a:prstGeom>
          <a:solidFill>
            <a:srgbClr val="FF99C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rgbClr val="999999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2CB4CD7-941C-4852-899B-E4DA0C04FBCD}"/>
              </a:ext>
            </a:extLst>
          </p:cNvPr>
          <p:cNvSpPr/>
          <p:nvPr/>
        </p:nvSpPr>
        <p:spPr>
          <a:xfrm rot="2700000">
            <a:off x="5291563" y="3530423"/>
            <a:ext cx="822536" cy="821119"/>
          </a:xfrm>
          <a:prstGeom prst="rect">
            <a:avLst/>
          </a:prstGeom>
          <a:solidFill>
            <a:srgbClr val="8E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dirty="0">
              <a:solidFill>
                <a:srgbClr val="999999"/>
              </a:solidFill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="" xmlns:a16="http://schemas.microsoft.com/office/drawing/2014/main" id="{3F9EB8DF-C9EB-472D-BBAA-0399C262976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636762" y="3570779"/>
            <a:ext cx="17716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999999"/>
                </a:solidFill>
                <a:latin typeface="Century Gothic" pitchFamily="34" charset="0"/>
              </a:rPr>
              <a:t>50%</a:t>
            </a:r>
            <a:endParaRPr lang="zh-CN" altLang="en-US" sz="4800" b="1" dirty="0">
              <a:solidFill>
                <a:srgbClr val="999999"/>
              </a:solidFill>
              <a:latin typeface="Century Gothic" pitchFamily="34" charset="0"/>
            </a:endParaRPr>
          </a:p>
        </p:txBody>
      </p:sp>
      <p:sp>
        <p:nvSpPr>
          <p:cNvPr id="14" name="TextBox 32">
            <a:extLst>
              <a:ext uri="{FF2B5EF4-FFF2-40B4-BE49-F238E27FC236}">
                <a16:creationId xmlns="" xmlns:a16="http://schemas.microsoft.com/office/drawing/2014/main" id="{F856C99D-AF77-4013-ACD5-5EF51427012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679799" y="2424737"/>
            <a:ext cx="1778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999999"/>
                </a:solidFill>
                <a:latin typeface="Century Gothic" pitchFamily="34" charset="0"/>
              </a:rPr>
              <a:t>25%</a:t>
            </a:r>
            <a:endParaRPr lang="zh-CN" altLang="en-US" sz="3200" b="1" dirty="0">
              <a:solidFill>
                <a:srgbClr val="999999"/>
              </a:solidFill>
              <a:latin typeface="Century Gothic" pitchFamily="34" charset="0"/>
            </a:endParaRPr>
          </a:p>
        </p:txBody>
      </p:sp>
      <p:sp>
        <p:nvSpPr>
          <p:cNvPr id="15" name="TextBox 33">
            <a:extLst>
              <a:ext uri="{FF2B5EF4-FFF2-40B4-BE49-F238E27FC236}">
                <a16:creationId xmlns="" xmlns:a16="http://schemas.microsoft.com/office/drawing/2014/main" id="{DB77BD58-0FFC-42EC-B134-1747712B7F9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610421" y="4644040"/>
            <a:ext cx="19784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999999"/>
                </a:solidFill>
                <a:latin typeface="Century Gothic" pitchFamily="34" charset="0"/>
              </a:rPr>
              <a:t>12.5%</a:t>
            </a:r>
            <a:endParaRPr lang="zh-CN" altLang="en-US" sz="2000" b="1" dirty="0">
              <a:solidFill>
                <a:srgbClr val="999999"/>
              </a:solidFill>
              <a:latin typeface="Century Gothic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33C5DF3-865A-4C9F-9776-CA9CBF7ED035}"/>
              </a:ext>
            </a:extLst>
          </p:cNvPr>
          <p:cNvSpPr txBox="1"/>
          <p:nvPr/>
        </p:nvSpPr>
        <p:spPr>
          <a:xfrm>
            <a:off x="7583320" y="273465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C08C848D-B97A-42D0-AA65-B36EE25CCA0F}"/>
              </a:ext>
            </a:extLst>
          </p:cNvPr>
          <p:cNvSpPr/>
          <p:nvPr/>
        </p:nvSpPr>
        <p:spPr>
          <a:xfrm>
            <a:off x="6987769" y="2734652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78142F8-85CE-44FF-BFF6-C3E810744633}"/>
              </a:ext>
            </a:extLst>
          </p:cNvPr>
          <p:cNvSpPr txBox="1"/>
          <p:nvPr/>
        </p:nvSpPr>
        <p:spPr>
          <a:xfrm>
            <a:off x="7583320" y="355145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80C94F37-89CE-4350-867F-5EADBF8EC74A}"/>
              </a:ext>
            </a:extLst>
          </p:cNvPr>
          <p:cNvSpPr/>
          <p:nvPr/>
        </p:nvSpPr>
        <p:spPr>
          <a:xfrm>
            <a:off x="6987769" y="3551450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596F880D-43A9-481C-9C4B-F21000EF4212}"/>
              </a:ext>
            </a:extLst>
          </p:cNvPr>
          <p:cNvSpPr txBox="1"/>
          <p:nvPr/>
        </p:nvSpPr>
        <p:spPr>
          <a:xfrm>
            <a:off x="7583320" y="436771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6E38559D-EAF5-4E18-BC4F-70EB77F3D10E}"/>
              </a:ext>
            </a:extLst>
          </p:cNvPr>
          <p:cNvSpPr/>
          <p:nvPr/>
        </p:nvSpPr>
        <p:spPr>
          <a:xfrm>
            <a:off x="6987769" y="4367716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901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21" grpId="0"/>
      <p:bldP spid="22" grpId="0" animBg="1"/>
      <p:bldP spid="23" grpId="0"/>
      <p:bldP spid="24" grpId="0" animBg="1"/>
      <p:bldP spid="25" grpId="0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D34CB81-1657-4DCC-9593-3747C9949688}"/>
              </a:ext>
            </a:extLst>
          </p:cNvPr>
          <p:cNvGrpSpPr/>
          <p:nvPr/>
        </p:nvGrpSpPr>
        <p:grpSpPr>
          <a:xfrm>
            <a:off x="4143375" y="1582205"/>
            <a:ext cx="3905250" cy="4005263"/>
            <a:chOff x="4000500" y="1714500"/>
            <a:chExt cx="3905250" cy="4005263"/>
          </a:xfrm>
        </p:grpSpPr>
        <p:grpSp>
          <p:nvGrpSpPr>
            <p:cNvPr id="10" name="组合 4">
              <a:extLst>
                <a:ext uri="{FF2B5EF4-FFF2-40B4-BE49-F238E27FC236}">
                  <a16:creationId xmlns="" xmlns:a16="http://schemas.microsoft.com/office/drawing/2014/main" id="{753CB9BC-2BD4-48E2-9281-C9CC8D7D9D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00500" y="1714500"/>
              <a:ext cx="3905250" cy="4005263"/>
              <a:chOff x="857223" y="954920"/>
              <a:chExt cx="3357586" cy="3406892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AEBBB5C8-DA30-4977-8CD3-342CB30E6493}"/>
                  </a:ext>
                </a:extLst>
              </p:cNvPr>
              <p:cNvSpPr/>
              <p:nvPr/>
            </p:nvSpPr>
            <p:spPr>
              <a:xfrm rot="1906325">
                <a:off x="2063770" y="954920"/>
                <a:ext cx="1029114" cy="3356929"/>
              </a:xfrm>
              <a:prstGeom prst="ellipse">
                <a:avLst/>
              </a:prstGeom>
              <a:noFill/>
              <a:ln w="9525">
                <a:solidFill>
                  <a:srgbClr val="8EB4E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865E96C4-244C-4846-B6DD-82DEE4C48C96}"/>
                  </a:ext>
                </a:extLst>
              </p:cNvPr>
              <p:cNvSpPr/>
              <p:nvPr/>
            </p:nvSpPr>
            <p:spPr>
              <a:xfrm rot="19526860">
                <a:off x="2108811" y="1004883"/>
                <a:ext cx="1030478" cy="3356929"/>
              </a:xfrm>
              <a:prstGeom prst="ellipse">
                <a:avLst/>
              </a:prstGeom>
              <a:noFill/>
              <a:ln w="9525">
                <a:solidFill>
                  <a:srgbClr val="8EB4E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2DA390EA-D486-436B-A8FD-A7746F3EF7D9}"/>
                  </a:ext>
                </a:extLst>
              </p:cNvPr>
              <p:cNvSpPr/>
              <p:nvPr/>
            </p:nvSpPr>
            <p:spPr>
              <a:xfrm rot="16200000">
                <a:off x="2035717" y="964719"/>
                <a:ext cx="1000598" cy="3357586"/>
              </a:xfrm>
              <a:prstGeom prst="ellipse">
                <a:avLst/>
              </a:prstGeom>
              <a:noFill/>
              <a:ln w="9525">
                <a:solidFill>
                  <a:srgbClr val="8EB4E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65596BF-1CCD-415D-8949-FA35C51CC114}"/>
                </a:ext>
              </a:extLst>
            </p:cNvPr>
            <p:cNvSpPr/>
            <p:nvPr/>
          </p:nvSpPr>
          <p:spPr>
            <a:xfrm>
              <a:off x="6191250" y="2286000"/>
              <a:ext cx="190500" cy="190500"/>
            </a:xfrm>
            <a:prstGeom prst="ellipse">
              <a:avLst/>
            </a:prstGeom>
            <a:solidFill>
              <a:srgbClr val="FDD2D4"/>
            </a:solidFill>
            <a:ln>
              <a:solidFill>
                <a:srgbClr val="8EB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12C9696E-868E-4257-839D-029029F29D12}"/>
                </a:ext>
              </a:extLst>
            </p:cNvPr>
            <p:cNvSpPr/>
            <p:nvPr/>
          </p:nvSpPr>
          <p:spPr>
            <a:xfrm>
              <a:off x="7143750" y="4762500"/>
              <a:ext cx="190500" cy="190500"/>
            </a:xfrm>
            <a:prstGeom prst="ellipse">
              <a:avLst/>
            </a:prstGeom>
            <a:solidFill>
              <a:srgbClr val="FDD2D4"/>
            </a:solidFill>
            <a:ln>
              <a:solidFill>
                <a:srgbClr val="8EB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66EA45BB-702B-40A5-B194-E6FEC7AC8CC2}"/>
                </a:ext>
              </a:extLst>
            </p:cNvPr>
            <p:cNvSpPr/>
            <p:nvPr/>
          </p:nvSpPr>
          <p:spPr>
            <a:xfrm>
              <a:off x="4270375" y="3933825"/>
              <a:ext cx="190500" cy="190500"/>
            </a:xfrm>
            <a:prstGeom prst="ellipse">
              <a:avLst/>
            </a:prstGeom>
            <a:solidFill>
              <a:srgbClr val="FDD2D4"/>
            </a:solidFill>
            <a:ln>
              <a:solidFill>
                <a:srgbClr val="8EB4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DA0A296-B990-4AF6-8FB7-779228813FFD}"/>
              </a:ext>
            </a:extLst>
          </p:cNvPr>
          <p:cNvSpPr txBox="1"/>
          <p:nvPr/>
        </p:nvSpPr>
        <p:spPr>
          <a:xfrm>
            <a:off x="8398644" y="19965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9FC98D3-E998-4A8A-9DD5-DDCA4AC9236F}"/>
              </a:ext>
            </a:extLst>
          </p:cNvPr>
          <p:cNvSpPr txBox="1"/>
          <p:nvPr/>
        </p:nvSpPr>
        <p:spPr>
          <a:xfrm>
            <a:off x="8073267" y="253252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2E76BE7-E4BF-4B31-9364-10CFC53BBBDE}"/>
              </a:ext>
            </a:extLst>
          </p:cNvPr>
          <p:cNvSpPr txBox="1"/>
          <p:nvPr/>
        </p:nvSpPr>
        <p:spPr>
          <a:xfrm>
            <a:off x="8073267" y="28695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387CF02-4F0A-4916-BCCB-65437B809A97}"/>
              </a:ext>
            </a:extLst>
          </p:cNvPr>
          <p:cNvSpPr txBox="1"/>
          <p:nvPr/>
        </p:nvSpPr>
        <p:spPr>
          <a:xfrm>
            <a:off x="2431917" y="38246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0A0F08D-EBAC-440A-9240-3DF9A8C22AD3}"/>
              </a:ext>
            </a:extLst>
          </p:cNvPr>
          <p:cNvSpPr txBox="1"/>
          <p:nvPr/>
        </p:nvSpPr>
        <p:spPr>
          <a:xfrm>
            <a:off x="2106540" y="43605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EC4E4811-7AE8-4FBE-8DB8-E03ED2AF72DC}"/>
              </a:ext>
            </a:extLst>
          </p:cNvPr>
          <p:cNvSpPr txBox="1"/>
          <p:nvPr/>
        </p:nvSpPr>
        <p:spPr>
          <a:xfrm>
            <a:off x="2106540" y="46975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D18C383-EB98-479F-846C-3B5A3E7AECF8}"/>
              </a:ext>
            </a:extLst>
          </p:cNvPr>
          <p:cNvSpPr txBox="1"/>
          <p:nvPr/>
        </p:nvSpPr>
        <p:spPr>
          <a:xfrm>
            <a:off x="7935755" y="42152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16F60A1-DEC4-4D29-965A-D0C8533D083F}"/>
              </a:ext>
            </a:extLst>
          </p:cNvPr>
          <p:cNvSpPr txBox="1"/>
          <p:nvPr/>
        </p:nvSpPr>
        <p:spPr>
          <a:xfrm>
            <a:off x="7610378" y="47511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44E6DED-0E01-4FCB-B662-565345DE7915}"/>
              </a:ext>
            </a:extLst>
          </p:cNvPr>
          <p:cNvSpPr txBox="1"/>
          <p:nvPr/>
        </p:nvSpPr>
        <p:spPr>
          <a:xfrm>
            <a:off x="7610378" y="50882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08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553" y="4449357"/>
            <a:ext cx="491423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燃品</a:t>
            </a:r>
            <a:r>
              <a:rPr lang="zh-CN" altLang="en-US" dirty="0" smtClean="0"/>
              <a:t>堂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3992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34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6274558" y="0"/>
            <a:ext cx="1869743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859809" y="1061113"/>
            <a:ext cx="10699844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A82D105-6BF2-42C6-8616-834398039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5" t="6357" r="2108"/>
          <a:stretch/>
        </p:blipFill>
        <p:spPr>
          <a:xfrm rot="638986">
            <a:off x="2662646" y="1213215"/>
            <a:ext cx="2683987" cy="482365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7455ED6-F775-416B-B3C1-0E5CB711D60A}"/>
              </a:ext>
            </a:extLst>
          </p:cNvPr>
          <p:cNvSpPr txBox="1"/>
          <p:nvPr/>
        </p:nvSpPr>
        <p:spPr>
          <a:xfrm>
            <a:off x="5715426" y="1006751"/>
            <a:ext cx="48577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>
                <a:solidFill>
                  <a:srgbClr val="F8899B"/>
                </a:solidFill>
              </a:rPr>
              <a:t>01</a:t>
            </a:r>
            <a:endParaRPr lang="zh-CN" altLang="en-US" sz="23900" b="1" dirty="0">
              <a:solidFill>
                <a:srgbClr val="F8899B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5673BE9-8F06-42C4-B37C-4DEFD2F42D32}"/>
              </a:ext>
            </a:extLst>
          </p:cNvPr>
          <p:cNvSpPr txBox="1"/>
          <p:nvPr/>
        </p:nvSpPr>
        <p:spPr>
          <a:xfrm>
            <a:off x="5206052" y="2594230"/>
            <a:ext cx="40005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F8899B"/>
                </a:solidFill>
              </a:rPr>
              <a:t>PART ONE</a:t>
            </a:r>
            <a:endParaRPr lang="zh-CN" altLang="en-US" sz="4000" b="1" dirty="0">
              <a:solidFill>
                <a:srgbClr val="F8899B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B2C4802-842F-4A37-A514-42BEB0CEA3DE}"/>
              </a:ext>
            </a:extLst>
          </p:cNvPr>
          <p:cNvSpPr txBox="1"/>
          <p:nvPr/>
        </p:nvSpPr>
        <p:spPr>
          <a:xfrm>
            <a:off x="4704781" y="4320718"/>
            <a:ext cx="52959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wordsClick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here to add words Click here to add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45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760C5D2-BC67-4E51-95D2-BB2C5BDF6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89" y="1103367"/>
            <a:ext cx="4962939" cy="496293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47DB058-51A5-423B-8C15-1C471421107A}"/>
              </a:ext>
            </a:extLst>
          </p:cNvPr>
          <p:cNvSpPr txBox="1"/>
          <p:nvPr/>
        </p:nvSpPr>
        <p:spPr>
          <a:xfrm>
            <a:off x="7244078" y="201604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3F856ECA-D114-4A86-90FE-D6F80C36EF60}"/>
              </a:ext>
            </a:extLst>
          </p:cNvPr>
          <p:cNvSpPr/>
          <p:nvPr/>
        </p:nvSpPr>
        <p:spPr>
          <a:xfrm>
            <a:off x="6648527" y="2016045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86E35E8-F720-4FC8-8C5D-81E13326B8C4}"/>
              </a:ext>
            </a:extLst>
          </p:cNvPr>
          <p:cNvSpPr txBox="1"/>
          <p:nvPr/>
        </p:nvSpPr>
        <p:spPr>
          <a:xfrm>
            <a:off x="7244078" y="283231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E8077BD8-2932-48AD-BE1A-FE1A6480F138}"/>
              </a:ext>
            </a:extLst>
          </p:cNvPr>
          <p:cNvSpPr/>
          <p:nvPr/>
        </p:nvSpPr>
        <p:spPr>
          <a:xfrm>
            <a:off x="6648527" y="2832311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3B9BD8E-7B5E-4F09-8FD2-B40D96BCAF6F}"/>
              </a:ext>
            </a:extLst>
          </p:cNvPr>
          <p:cNvSpPr txBox="1"/>
          <p:nvPr/>
        </p:nvSpPr>
        <p:spPr>
          <a:xfrm>
            <a:off x="7244078" y="364911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A52505D0-A767-41F3-ADB8-C177192F60A1}"/>
              </a:ext>
            </a:extLst>
          </p:cNvPr>
          <p:cNvSpPr/>
          <p:nvPr/>
        </p:nvSpPr>
        <p:spPr>
          <a:xfrm>
            <a:off x="6648527" y="3649109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024C2410-70A3-4DE1-9BA1-824CCCD058C1}"/>
              </a:ext>
            </a:extLst>
          </p:cNvPr>
          <p:cNvSpPr txBox="1"/>
          <p:nvPr/>
        </p:nvSpPr>
        <p:spPr>
          <a:xfrm>
            <a:off x="7244078" y="446537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7FEF8F39-C9FB-4B88-9BC7-892026BDA0CC}"/>
              </a:ext>
            </a:extLst>
          </p:cNvPr>
          <p:cNvSpPr/>
          <p:nvPr/>
        </p:nvSpPr>
        <p:spPr>
          <a:xfrm>
            <a:off x="6648527" y="4465375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871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21" grpId="0"/>
      <p:bldP spid="22" grpId="0" animBg="1"/>
      <p:bldP spid="23" grpId="0"/>
      <p:bldP spid="24" grpId="0" animBg="1"/>
      <p:bldP spid="25" grpId="0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29BCA22-2658-4B6F-87BC-1AA22BC4D572}"/>
              </a:ext>
            </a:extLst>
          </p:cNvPr>
          <p:cNvSpPr/>
          <p:nvPr/>
        </p:nvSpPr>
        <p:spPr>
          <a:xfrm>
            <a:off x="1714500" y="2021508"/>
            <a:ext cx="6051070" cy="31266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B78927B-571C-43DA-9928-66823DD3E1F4}"/>
              </a:ext>
            </a:extLst>
          </p:cNvPr>
          <p:cNvSpPr txBox="1"/>
          <p:nvPr/>
        </p:nvSpPr>
        <p:spPr>
          <a:xfrm>
            <a:off x="1942172" y="2513914"/>
            <a:ext cx="2365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A78A878-01BF-445F-A4C2-A3EF943EFFCF}"/>
              </a:ext>
            </a:extLst>
          </p:cNvPr>
          <p:cNvSpPr/>
          <p:nvPr/>
        </p:nvSpPr>
        <p:spPr>
          <a:xfrm>
            <a:off x="2081633" y="3381204"/>
            <a:ext cx="1390650" cy="952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91C3D88-682C-47A2-8111-2C2D4A51DC20}"/>
              </a:ext>
            </a:extLst>
          </p:cNvPr>
          <p:cNvSpPr txBox="1"/>
          <p:nvPr/>
        </p:nvSpPr>
        <p:spPr>
          <a:xfrm>
            <a:off x="1942172" y="3697648"/>
            <a:ext cx="3755573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 Click here to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6C6B3E92-1E86-43CE-9E9F-ECEAF4044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431" y="1624316"/>
            <a:ext cx="4728248" cy="35461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784847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A2AC2CA-F751-4444-8718-6FC2087440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689" y="1210972"/>
            <a:ext cx="4042563" cy="443605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27CFEBA-B282-4E96-BE2E-214C54DCE3A9}"/>
              </a:ext>
            </a:extLst>
          </p:cNvPr>
          <p:cNvSpPr txBox="1"/>
          <p:nvPr/>
        </p:nvSpPr>
        <p:spPr>
          <a:xfrm>
            <a:off x="6196449" y="1495814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五月你好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D08AF7B-C006-4330-824A-E76EEB842CFD}"/>
              </a:ext>
            </a:extLst>
          </p:cNvPr>
          <p:cNvSpPr txBox="1"/>
          <p:nvPr/>
        </p:nvSpPr>
        <p:spPr>
          <a:xfrm>
            <a:off x="6196449" y="2696134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Click here to add words Click here to add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713DA06-1EB3-4AB6-837F-29C0DD8E9CED}"/>
              </a:ext>
            </a:extLst>
          </p:cNvPr>
          <p:cNvSpPr/>
          <p:nvPr/>
        </p:nvSpPr>
        <p:spPr>
          <a:xfrm>
            <a:off x="6335910" y="2363104"/>
            <a:ext cx="1390650" cy="952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43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5131558" y="0"/>
            <a:ext cx="1869743" cy="6858000"/>
          </a:xfrm>
          <a:prstGeom prst="rect">
            <a:avLst/>
          </a:prstGeom>
          <a:solidFill>
            <a:srgbClr val="FDD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1351129" y="1061113"/>
            <a:ext cx="9771798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0790077-E18B-4768-BDC6-C0AE0B248A10}"/>
              </a:ext>
            </a:extLst>
          </p:cNvPr>
          <p:cNvSpPr/>
          <p:nvPr/>
        </p:nvSpPr>
        <p:spPr>
          <a:xfrm>
            <a:off x="468822" y="2242563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A01D19CF-4FCA-4DEE-A64E-66BF409BB4B8}"/>
              </a:ext>
            </a:extLst>
          </p:cNvPr>
          <p:cNvSpPr/>
          <p:nvPr/>
        </p:nvSpPr>
        <p:spPr>
          <a:xfrm>
            <a:off x="468822" y="2869586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5DEA180-89F7-41F7-AB0E-805FDD4CA7D9}"/>
              </a:ext>
            </a:extLst>
          </p:cNvPr>
          <p:cNvSpPr/>
          <p:nvPr/>
        </p:nvSpPr>
        <p:spPr>
          <a:xfrm>
            <a:off x="468822" y="3584837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20B6FFC-CB6B-4424-B136-B060559ABDCC}"/>
              </a:ext>
            </a:extLst>
          </p:cNvPr>
          <p:cNvSpPr/>
          <p:nvPr/>
        </p:nvSpPr>
        <p:spPr>
          <a:xfrm>
            <a:off x="468822" y="4211860"/>
            <a:ext cx="453571" cy="453571"/>
          </a:xfrm>
          <a:prstGeom prst="ellipse">
            <a:avLst/>
          </a:prstGeom>
          <a:noFill/>
          <a:ln>
            <a:solidFill>
              <a:srgbClr val="F88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40B4DBC-EDAC-4B9C-B2D6-84969B05505E}"/>
              </a:ext>
            </a:extLst>
          </p:cNvPr>
          <p:cNvSpPr txBox="1"/>
          <p:nvPr/>
        </p:nvSpPr>
        <p:spPr>
          <a:xfrm>
            <a:off x="381282" y="2090171"/>
            <a:ext cx="628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BBC69CD-4304-4CF2-ABC0-36240A6FFA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2" t="9889" r="26991" b="9889"/>
          <a:stretch>
            <a:fillRect/>
          </a:stretch>
        </p:blipFill>
        <p:spPr>
          <a:xfrm>
            <a:off x="6620415" y="1870347"/>
            <a:ext cx="3577214" cy="3428980"/>
          </a:xfrm>
          <a:custGeom>
            <a:avLst/>
            <a:gdLst>
              <a:gd name="connsiteX0" fmla="*/ 1214771 w 3318879"/>
              <a:gd name="connsiteY0" fmla="*/ 0 h 3181350"/>
              <a:gd name="connsiteX1" fmla="*/ 2104108 w 3318879"/>
              <a:gd name="connsiteY1" fmla="*/ 0 h 3181350"/>
              <a:gd name="connsiteX2" fmla="*/ 2874211 w 3318879"/>
              <a:gd name="connsiteY2" fmla="*/ 426242 h 3181350"/>
              <a:gd name="connsiteX3" fmla="*/ 3318879 w 3318879"/>
              <a:gd name="connsiteY3" fmla="*/ 1164433 h 3181350"/>
              <a:gd name="connsiteX4" fmla="*/ 3318879 w 3318879"/>
              <a:gd name="connsiteY4" fmla="*/ 2016917 h 3181350"/>
              <a:gd name="connsiteX5" fmla="*/ 2874211 w 3318879"/>
              <a:gd name="connsiteY5" fmla="*/ 2755108 h 3181350"/>
              <a:gd name="connsiteX6" fmla="*/ 2104108 w 3318879"/>
              <a:gd name="connsiteY6" fmla="*/ 3181350 h 3181350"/>
              <a:gd name="connsiteX7" fmla="*/ 1214771 w 3318879"/>
              <a:gd name="connsiteY7" fmla="*/ 3181350 h 3181350"/>
              <a:gd name="connsiteX8" fmla="*/ 444668 w 3318879"/>
              <a:gd name="connsiteY8" fmla="*/ 2755108 h 3181350"/>
              <a:gd name="connsiteX9" fmla="*/ 0 w 3318879"/>
              <a:gd name="connsiteY9" fmla="*/ 2016917 h 3181350"/>
              <a:gd name="connsiteX10" fmla="*/ 0 w 3318879"/>
              <a:gd name="connsiteY10" fmla="*/ 1164433 h 3181350"/>
              <a:gd name="connsiteX11" fmla="*/ 444668 w 3318879"/>
              <a:gd name="connsiteY11" fmla="*/ 426242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18879" h="3181350">
                <a:moveTo>
                  <a:pt x="1214771" y="0"/>
                </a:moveTo>
                <a:lnTo>
                  <a:pt x="2104108" y="0"/>
                </a:lnTo>
                <a:lnTo>
                  <a:pt x="2874211" y="426242"/>
                </a:lnTo>
                <a:lnTo>
                  <a:pt x="3318879" y="1164433"/>
                </a:lnTo>
                <a:lnTo>
                  <a:pt x="3318879" y="2016917"/>
                </a:lnTo>
                <a:lnTo>
                  <a:pt x="2874211" y="2755108"/>
                </a:lnTo>
                <a:lnTo>
                  <a:pt x="2104108" y="3181350"/>
                </a:lnTo>
                <a:lnTo>
                  <a:pt x="1214771" y="3181350"/>
                </a:lnTo>
                <a:lnTo>
                  <a:pt x="444668" y="2755108"/>
                </a:lnTo>
                <a:lnTo>
                  <a:pt x="0" y="2016917"/>
                </a:lnTo>
                <a:lnTo>
                  <a:pt x="0" y="1164433"/>
                </a:lnTo>
                <a:lnTo>
                  <a:pt x="444668" y="426242"/>
                </a:lnTo>
                <a:close/>
              </a:path>
            </a:pathLst>
          </a:cu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6C9B0A8-8083-49C0-BFC4-878566B45403}"/>
              </a:ext>
            </a:extLst>
          </p:cNvPr>
          <p:cNvSpPr txBox="1"/>
          <p:nvPr/>
        </p:nvSpPr>
        <p:spPr>
          <a:xfrm>
            <a:off x="3111521" y="262526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D628BAA0-7EBA-4A8C-BE6B-07149CAEF695}"/>
              </a:ext>
            </a:extLst>
          </p:cNvPr>
          <p:cNvSpPr/>
          <p:nvPr/>
        </p:nvSpPr>
        <p:spPr>
          <a:xfrm>
            <a:off x="2515970" y="2625261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9FEB2E6-6769-48E8-8D15-B23B59B992C3}"/>
              </a:ext>
            </a:extLst>
          </p:cNvPr>
          <p:cNvSpPr txBox="1"/>
          <p:nvPr/>
        </p:nvSpPr>
        <p:spPr>
          <a:xfrm>
            <a:off x="3111521" y="344206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3A12DA26-5021-4F74-BB3F-15DA9697028E}"/>
              </a:ext>
            </a:extLst>
          </p:cNvPr>
          <p:cNvSpPr/>
          <p:nvPr/>
        </p:nvSpPr>
        <p:spPr>
          <a:xfrm>
            <a:off x="2515970" y="3442059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4F1AC93-BD4E-4353-AB19-BDFD68F0A1C3}"/>
              </a:ext>
            </a:extLst>
          </p:cNvPr>
          <p:cNvSpPr txBox="1"/>
          <p:nvPr/>
        </p:nvSpPr>
        <p:spPr>
          <a:xfrm>
            <a:off x="3111521" y="425832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91E812C-45EA-47B3-8ACE-86260C41C891}"/>
              </a:ext>
            </a:extLst>
          </p:cNvPr>
          <p:cNvSpPr/>
          <p:nvPr/>
        </p:nvSpPr>
        <p:spPr>
          <a:xfrm>
            <a:off x="2515970" y="4258325"/>
            <a:ext cx="400111" cy="400111"/>
          </a:xfrm>
          <a:prstGeom prst="ellipse">
            <a:avLst/>
          </a:prstGeom>
          <a:solidFill>
            <a:srgbClr val="22241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897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F452A1-141D-446E-8EEF-2B0B1A3245B8}"/>
              </a:ext>
            </a:extLst>
          </p:cNvPr>
          <p:cNvSpPr/>
          <p:nvPr/>
        </p:nvSpPr>
        <p:spPr>
          <a:xfrm>
            <a:off x="6274558" y="0"/>
            <a:ext cx="1869743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378455A-FC10-433E-A8CE-36F2137C3FA8}"/>
              </a:ext>
            </a:extLst>
          </p:cNvPr>
          <p:cNvSpPr/>
          <p:nvPr/>
        </p:nvSpPr>
        <p:spPr>
          <a:xfrm>
            <a:off x="859809" y="1061113"/>
            <a:ext cx="10699844" cy="47357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A82D105-6BF2-42C6-8616-834398039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5" t="6357" r="2108"/>
          <a:stretch/>
        </p:blipFill>
        <p:spPr>
          <a:xfrm rot="638986">
            <a:off x="2662646" y="1213215"/>
            <a:ext cx="2683987" cy="482365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7455ED6-F775-416B-B3C1-0E5CB711D60A}"/>
              </a:ext>
            </a:extLst>
          </p:cNvPr>
          <p:cNvSpPr txBox="1"/>
          <p:nvPr/>
        </p:nvSpPr>
        <p:spPr>
          <a:xfrm>
            <a:off x="5715426" y="1006751"/>
            <a:ext cx="48577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b="1" dirty="0">
                <a:solidFill>
                  <a:srgbClr val="F8899B"/>
                </a:solidFill>
              </a:rPr>
              <a:t>02</a:t>
            </a:r>
            <a:endParaRPr lang="zh-CN" altLang="en-US" sz="23900" b="1" dirty="0">
              <a:solidFill>
                <a:srgbClr val="F8899B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5673BE9-8F06-42C4-B37C-4DEFD2F42D32}"/>
              </a:ext>
            </a:extLst>
          </p:cNvPr>
          <p:cNvSpPr txBox="1"/>
          <p:nvPr/>
        </p:nvSpPr>
        <p:spPr>
          <a:xfrm>
            <a:off x="5206052" y="2594230"/>
            <a:ext cx="40005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F8899B"/>
                </a:solidFill>
              </a:rPr>
              <a:t>PART TWO</a:t>
            </a:r>
            <a:endParaRPr lang="zh-CN" altLang="en-US" sz="4000" b="1" dirty="0">
              <a:solidFill>
                <a:srgbClr val="F8899B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B2C4802-842F-4A37-A514-42BEB0CEA3DE}"/>
              </a:ext>
            </a:extLst>
          </p:cNvPr>
          <p:cNvSpPr txBox="1"/>
          <p:nvPr/>
        </p:nvSpPr>
        <p:spPr>
          <a:xfrm>
            <a:off x="4704781" y="4320718"/>
            <a:ext cx="52959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Click here to add words Click here to add words Click here to add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</a:rPr>
              <a:t>wordsClick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 here to add words Click here to add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56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0F03653-7AA2-4C79-B23B-BE8221B064B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21"/>
</p:tagLst>
</file>

<file path=ppt/theme/theme1.xml><?xml version="1.0" encoding="utf-8"?>
<a:theme xmlns:a="http://schemas.openxmlformats.org/drawingml/2006/main" name="Office Theme">
  <a:themeElements>
    <a:clrScheme name="自定义 2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818</Words>
  <Application>Microsoft Office PowerPoint</Application>
  <PresentationFormat>宽屏</PresentationFormat>
  <Paragraphs>260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Century Gothic</vt:lpstr>
      <vt:lpstr>Open Sans</vt:lpstr>
      <vt:lpstr>等线</vt:lpstr>
      <vt:lpstr>楷体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</dc:title>
  <dc:creator>燃品堂PPT</dc:creator>
  <cp:keywords>51PPT模板网;www.51pptmoban.com</cp:keywords>
  <cp:lastModifiedBy>阳光 男孩</cp:lastModifiedBy>
  <cp:revision>129</cp:revision>
  <dcterms:created xsi:type="dcterms:W3CDTF">2017-08-18T03:02:00Z</dcterms:created>
  <dcterms:modified xsi:type="dcterms:W3CDTF">2018-12-11T14:38:21Z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