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31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260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27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807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00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288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27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2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703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36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24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77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C0607-A135-4735-BE1F-D4B4ADC1E163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453DA-9C3B-412A-86B7-197898951D1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6" y="375637"/>
            <a:ext cx="1449321" cy="66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47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2053"/>
          <a:stretch/>
        </p:blipFill>
        <p:spPr>
          <a:xfrm rot="10800000">
            <a:off x="-14514" y="5704114"/>
            <a:ext cx="12206514" cy="11538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275" y="2049227"/>
            <a:ext cx="2830305" cy="41728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22" y="4955557"/>
            <a:ext cx="3011706" cy="19024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00113" y="1767597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圣诞节快乐</a:t>
            </a:r>
            <a:endParaRPr lang="zh-CN" altLang="en-US" sz="8800" dirty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36555" y="3034427"/>
            <a:ext cx="53543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sz="6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1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49" y="-1824383"/>
            <a:ext cx="4229102" cy="423787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95381" y="152400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目录</a:t>
            </a:r>
            <a:endParaRPr lang="zh-CN" altLang="en-US" sz="6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04504" y="1679257"/>
            <a:ext cx="9444446" cy="1468472"/>
            <a:chOff x="1128304" y="2115919"/>
            <a:chExt cx="9444446" cy="1468472"/>
          </a:xfrm>
        </p:grpSpPr>
        <p:sp>
          <p:nvSpPr>
            <p:cNvPr id="2" name="圆角矩形 1"/>
            <p:cNvSpPr/>
            <p:nvPr/>
          </p:nvSpPr>
          <p:spPr>
            <a:xfrm rot="10800000">
              <a:off x="1962150" y="2413493"/>
              <a:ext cx="8610600" cy="60547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279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" r="2053"/>
            <a:stretch/>
          </p:blipFill>
          <p:spPr>
            <a:xfrm>
              <a:off x="2090057" y="2889967"/>
              <a:ext cx="8482693" cy="69442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304" y="2115919"/>
              <a:ext cx="1667691" cy="132156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629841" y="2628357"/>
              <a:ext cx="52806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圣诞节主题</a:t>
              </a:r>
              <a:r>
                <a:rPr lang="en-US" altLang="zh-CN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PPT</a:t>
              </a:r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模板</a:t>
              </a:r>
              <a:r>
                <a:rPr lang="en-US" altLang="zh-CN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@51PPT</a:t>
              </a:r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模板网</a:t>
              </a:r>
              <a:endPara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04504" y="3014571"/>
            <a:ext cx="9444446" cy="1468472"/>
            <a:chOff x="1128304" y="2115919"/>
            <a:chExt cx="9444446" cy="1468472"/>
          </a:xfrm>
        </p:grpSpPr>
        <p:sp>
          <p:nvSpPr>
            <p:cNvPr id="13" name="圆角矩形 12"/>
            <p:cNvSpPr/>
            <p:nvPr/>
          </p:nvSpPr>
          <p:spPr>
            <a:xfrm rot="10800000">
              <a:off x="1962150" y="2413493"/>
              <a:ext cx="8610600" cy="60547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279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" r="2053"/>
            <a:stretch/>
          </p:blipFill>
          <p:spPr>
            <a:xfrm>
              <a:off x="2090057" y="2889967"/>
              <a:ext cx="8482693" cy="69442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304" y="2115919"/>
              <a:ext cx="1667691" cy="132156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629841" y="2628357"/>
              <a:ext cx="52806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圣诞节主题</a:t>
              </a:r>
              <a:r>
                <a:rPr lang="en-US" altLang="zh-CN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PPT</a:t>
              </a:r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模板</a:t>
              </a:r>
              <a:r>
                <a:rPr lang="en-US" altLang="zh-CN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@51PPT</a:t>
              </a:r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模板网</a:t>
              </a:r>
              <a:endPara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04504" y="4349885"/>
            <a:ext cx="9444446" cy="1468472"/>
            <a:chOff x="1128304" y="2115919"/>
            <a:chExt cx="9444446" cy="1468472"/>
          </a:xfrm>
        </p:grpSpPr>
        <p:sp>
          <p:nvSpPr>
            <p:cNvPr id="18" name="圆角矩形 17"/>
            <p:cNvSpPr/>
            <p:nvPr/>
          </p:nvSpPr>
          <p:spPr>
            <a:xfrm rot="10800000">
              <a:off x="1962150" y="2413493"/>
              <a:ext cx="8610600" cy="60547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279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" r="2053"/>
            <a:stretch/>
          </p:blipFill>
          <p:spPr>
            <a:xfrm>
              <a:off x="2090057" y="2889967"/>
              <a:ext cx="8482693" cy="694424"/>
            </a:xfrm>
            <a:prstGeom prst="rect">
              <a:avLst/>
            </a:prstGeom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304" y="2115919"/>
              <a:ext cx="1667691" cy="132156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629841" y="2628357"/>
              <a:ext cx="52806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圣诞节主题</a:t>
              </a:r>
              <a:r>
                <a:rPr lang="en-US" altLang="zh-CN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PPT</a:t>
              </a:r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模板</a:t>
              </a:r>
              <a:r>
                <a:rPr lang="en-US" altLang="zh-CN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@51PPT</a:t>
              </a:r>
              <a:r>
                <a:rPr lang="zh-CN" altLang="en-US" sz="28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模板网</a:t>
              </a:r>
              <a:endPara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43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21"/>
          <a:stretch/>
        </p:blipFill>
        <p:spPr>
          <a:xfrm>
            <a:off x="0" y="3924300"/>
            <a:ext cx="12192000" cy="293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21"/>
          <a:stretch/>
        </p:blipFill>
        <p:spPr>
          <a:xfrm>
            <a:off x="0" y="0"/>
            <a:ext cx="12192000" cy="29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42" y="-142022"/>
            <a:ext cx="684380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2053"/>
          <a:stretch/>
        </p:blipFill>
        <p:spPr>
          <a:xfrm rot="10800000">
            <a:off x="-14514" y="1888510"/>
            <a:ext cx="12206514" cy="11538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2053"/>
          <a:stretch/>
        </p:blipFill>
        <p:spPr>
          <a:xfrm>
            <a:off x="-14514" y="3504666"/>
            <a:ext cx="12206514" cy="115388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14514" y="2670409"/>
            <a:ext cx="12206514" cy="1206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51940" y="2891924"/>
            <a:ext cx="92881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圣诞节主题</a:t>
            </a:r>
            <a:r>
              <a:rPr lang="en-US" altLang="zh-CN" sz="5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5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模板</a:t>
            </a:r>
            <a:r>
              <a:rPr lang="en-US" altLang="zh-CN" sz="5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@51PPT</a:t>
            </a:r>
            <a:r>
              <a:rPr lang="zh-CN" altLang="en-US" sz="5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模板网</a:t>
            </a:r>
            <a:endParaRPr lang="zh-CN" altLang="en-US" sz="5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77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6"/>
          <a:stretch/>
        </p:blipFill>
        <p:spPr>
          <a:xfrm rot="5400000">
            <a:off x="3344635" y="-1158425"/>
            <a:ext cx="5488215" cy="100112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56130" y="348423"/>
            <a:ext cx="6740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圣诞节主题</a:t>
            </a:r>
            <a:r>
              <a:rPr lang="en-US" altLang="zh-CN" sz="3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模板</a:t>
            </a:r>
            <a:r>
              <a:rPr lang="en-US" altLang="zh-CN" sz="3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@51PPT</a:t>
            </a:r>
            <a:r>
              <a:rPr lang="zh-CN" altLang="en-US" sz="3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模板网</a:t>
            </a:r>
            <a:endParaRPr lang="zh-CN" altLang="en-US" sz="3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2053"/>
          <a:stretch/>
        </p:blipFill>
        <p:spPr>
          <a:xfrm rot="10800000">
            <a:off x="-14514" y="5704114"/>
            <a:ext cx="12206514" cy="11538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822" y="4955556"/>
            <a:ext cx="3011706" cy="19024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6130" y="2334508"/>
            <a:ext cx="8294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圣诞节（Christmas）又称耶诞节、耶稣诞辰，译名为“基督弥撒”，是西方传统节日，起源于基督教，在每年公历12月25日。弥撒是教会的一种礼拜仪式。圣诞节是一个宗教节，因为把它当作耶稣的诞辰来庆祝，故名“耶诞节”。</a:t>
            </a:r>
            <a:endParaRPr lang="zh-CN" altLang="en-US" sz="28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09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2053"/>
          <a:stretch/>
        </p:blipFill>
        <p:spPr>
          <a:xfrm rot="10800000">
            <a:off x="-14514" y="5704114"/>
            <a:ext cx="12206514" cy="11538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275" y="2049227"/>
            <a:ext cx="2830305" cy="41728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22" y="4955557"/>
            <a:ext cx="3011706" cy="19024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975700" y="176759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谢谢观看</a:t>
            </a:r>
            <a:endParaRPr lang="zh-CN" altLang="en-US" sz="8800" dirty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3531" y="3034427"/>
            <a:ext cx="27430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34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1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266</Words>
  <Application>Microsoft Office PowerPoint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方正喵呜体</vt:lpstr>
      <vt:lpstr>書體坊顏體㊣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17</cp:revision>
  <dcterms:created xsi:type="dcterms:W3CDTF">2018-12-12T07:05:18Z</dcterms:created>
  <dcterms:modified xsi:type="dcterms:W3CDTF">2018-12-13T14:30:01Z</dcterms:modified>
</cp:coreProperties>
</file>