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88" r:id="rId2"/>
    <p:sldId id="257" r:id="rId3"/>
    <p:sldId id="319" r:id="rId4"/>
    <p:sldId id="258" r:id="rId5"/>
    <p:sldId id="289" r:id="rId6"/>
    <p:sldId id="290" r:id="rId7"/>
    <p:sldId id="291" r:id="rId8"/>
    <p:sldId id="292" r:id="rId9"/>
    <p:sldId id="293" r:id="rId10"/>
    <p:sldId id="295" r:id="rId11"/>
    <p:sldId id="297" r:id="rId12"/>
    <p:sldId id="259" r:id="rId13"/>
    <p:sldId id="298" r:id="rId14"/>
    <p:sldId id="299" r:id="rId15"/>
    <p:sldId id="300" r:id="rId16"/>
    <p:sldId id="302" r:id="rId17"/>
    <p:sldId id="305" r:id="rId18"/>
    <p:sldId id="260" r:id="rId19"/>
    <p:sldId id="308" r:id="rId20"/>
    <p:sldId id="296" r:id="rId21"/>
    <p:sldId id="312" r:id="rId22"/>
    <p:sldId id="313" r:id="rId23"/>
    <p:sldId id="314" r:id="rId24"/>
    <p:sldId id="307" r:id="rId25"/>
    <p:sldId id="318" r:id="rId26"/>
    <p:sldId id="315" r:id="rId27"/>
    <p:sldId id="316" r:id="rId28"/>
    <p:sldId id="317" r:id="rId29"/>
    <p:sldId id="256" r:id="rId30"/>
    <p:sldId id="320" r:id="rId31"/>
  </p:sldIdLst>
  <p:sldSz cx="9144000" cy="5143500" type="screen16x9"/>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F0ED"/>
    <a:srgbClr val="F9F4F0"/>
    <a:srgbClr val="7FF1E3"/>
    <a:srgbClr val="00CC99"/>
    <a:srgbClr val="ACF6ED"/>
    <a:srgbClr val="5FEBD4"/>
    <a:srgbClr val="95F9F7"/>
    <a:srgbClr val="33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680" autoAdjust="0"/>
    <p:restoredTop sz="94660"/>
  </p:normalViewPr>
  <p:slideViewPr>
    <p:cSldViewPr>
      <p:cViewPr>
        <p:scale>
          <a:sx n="100" d="100"/>
          <a:sy n="100" d="100"/>
        </p:scale>
        <p:origin x="1114" y="811"/>
      </p:cViewPr>
      <p:guideLst>
        <p:guide orient="horz" pos="1620"/>
        <p:guide pos="2880"/>
      </p:guideLst>
    </p:cSldViewPr>
  </p:slideViewPr>
  <p:notesTextViewPr>
    <p:cViewPr>
      <p:scale>
        <a:sx n="1" d="1"/>
        <a:sy n="1" d="1"/>
      </p:scale>
      <p:origin x="0" y="0"/>
    </p:cViewPr>
  </p:notesTextViewPr>
  <p:sorterViewPr>
    <p:cViewPr>
      <p:scale>
        <a:sx n="42" d="100"/>
        <a:sy n="4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1">
                <a:lumMod val="65000"/>
                <a:lumOff val="35000"/>
              </a:schemeClr>
            </a:solidFill>
            <a:ln>
              <a:noFill/>
            </a:ln>
            <a:effectLst/>
          </c:spPr>
          <c:invertIfNegative val="0"/>
          <c:cat>
            <c:strRef>
              <c:f>Sheet1!$A$2:$A$5</c:f>
              <c:strCache>
                <c:ptCount val="4"/>
                <c:pt idx="0">
                  <c:v>Marketing</c:v>
                </c:pt>
                <c:pt idx="1">
                  <c:v>Social</c:v>
                </c:pt>
                <c:pt idx="2">
                  <c:v>Management</c:v>
                </c:pt>
                <c:pt idx="3">
                  <c:v>Business</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chemeClr val="bg1">
                <a:lumMod val="65000"/>
              </a:schemeClr>
            </a:solidFill>
            <a:ln>
              <a:noFill/>
            </a:ln>
            <a:effectLst/>
          </c:spPr>
          <c:invertIfNegative val="0"/>
          <c:cat>
            <c:strRef>
              <c:f>Sheet1!$A$2:$A$5</c:f>
              <c:strCache>
                <c:ptCount val="4"/>
                <c:pt idx="0">
                  <c:v>Marketing</c:v>
                </c:pt>
                <c:pt idx="1">
                  <c:v>Social</c:v>
                </c:pt>
                <c:pt idx="2">
                  <c:v>Management</c:v>
                </c:pt>
                <c:pt idx="3">
                  <c:v>Business</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Series 3</c:v>
                </c:pt>
              </c:strCache>
            </c:strRef>
          </c:tx>
          <c:spPr>
            <a:solidFill>
              <a:schemeClr val="accent1"/>
            </a:solidFill>
            <a:ln>
              <a:noFill/>
            </a:ln>
            <a:effectLst/>
          </c:spPr>
          <c:invertIfNegative val="0"/>
          <c:cat>
            <c:strRef>
              <c:f>Sheet1!$A$2:$A$5</c:f>
              <c:strCache>
                <c:ptCount val="4"/>
                <c:pt idx="0">
                  <c:v>Marketing</c:v>
                </c:pt>
                <c:pt idx="1">
                  <c:v>Social</c:v>
                </c:pt>
                <c:pt idx="2">
                  <c:v>Management</c:v>
                </c:pt>
                <c:pt idx="3">
                  <c:v>Business</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1499668144"/>
        <c:axId val="-1499655088"/>
      </c:barChart>
      <c:catAx>
        <c:axId val="-1499668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Arial" pitchFamily="34" charset="0"/>
                <a:ea typeface="微软雅黑" pitchFamily="34" charset="-122"/>
                <a:cs typeface="+mn-cs"/>
                <a:sym typeface="Arial" pitchFamily="34" charset="0"/>
              </a:defRPr>
            </a:pPr>
            <a:endParaRPr lang="zh-CN"/>
          </a:p>
        </c:txPr>
        <c:crossAx val="-1499655088"/>
        <c:crosses val="autoZero"/>
        <c:auto val="1"/>
        <c:lblAlgn val="ctr"/>
        <c:lblOffset val="100"/>
        <c:tickMarkSkip val="1"/>
        <c:noMultiLvlLbl val="0"/>
      </c:catAx>
      <c:valAx>
        <c:axId val="-1499655088"/>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Arial" pitchFamily="34" charset="0"/>
                <a:ea typeface="微软雅黑" pitchFamily="34" charset="-122"/>
                <a:cs typeface="+mn-cs"/>
                <a:sym typeface="Arial" pitchFamily="34" charset="0"/>
              </a:defRPr>
            </a:pPr>
            <a:endParaRPr lang="zh-CN"/>
          </a:p>
        </c:txPr>
        <c:crossAx val="-1499668144"/>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Arial" pitchFamily="34" charset="0"/>
          <a:ea typeface="微软雅黑" pitchFamily="34" charset="-122"/>
          <a:sym typeface="Arial" pitchFamily="34"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Marketing</c:v>
                </c:pt>
                <c:pt idx="1">
                  <c:v>Social</c:v>
                </c:pt>
                <c:pt idx="2">
                  <c:v>Management</c:v>
                </c:pt>
                <c:pt idx="3">
                  <c:v>Business</c:v>
                </c:pt>
              </c:strCache>
            </c:strRef>
          </c:cat>
          <c:val>
            <c:numRef>
              <c:f>Sheet1!$B$2:$B$5</c:f>
              <c:numCache>
                <c:formatCode>General</c:formatCode>
                <c:ptCount val="4"/>
                <c:pt idx="0">
                  <c:v>3</c:v>
                </c:pt>
                <c:pt idx="1">
                  <c:v>2</c:v>
                </c:pt>
                <c:pt idx="2">
                  <c:v>1.8</c:v>
                </c:pt>
                <c:pt idx="3">
                  <c:v>4</c:v>
                </c:pt>
              </c:numCache>
            </c:numRef>
          </c:val>
        </c:ser>
        <c:ser>
          <c:idx val="1"/>
          <c:order val="1"/>
          <c:tx>
            <c:strRef>
              <c:f>Sheet1!$C$1</c:f>
              <c:strCache>
                <c:ptCount val="1"/>
                <c:pt idx="0">
                  <c:v>Series 2</c:v>
                </c:pt>
              </c:strCache>
            </c:strRef>
          </c:tx>
          <c:spPr>
            <a:solidFill>
              <a:schemeClr val="bg1">
                <a:lumMod val="65000"/>
              </a:schemeClr>
            </a:solidFill>
            <a:ln>
              <a:noFill/>
            </a:ln>
            <a:effectLst/>
          </c:spPr>
          <c:invertIfNegative val="0"/>
          <c:cat>
            <c:strRef>
              <c:f>Sheet1!$A$2:$A$5</c:f>
              <c:strCache>
                <c:ptCount val="4"/>
                <c:pt idx="0">
                  <c:v>Marketing</c:v>
                </c:pt>
                <c:pt idx="1">
                  <c:v>Social</c:v>
                </c:pt>
                <c:pt idx="2">
                  <c:v>Management</c:v>
                </c:pt>
                <c:pt idx="3">
                  <c:v>Business</c:v>
                </c:pt>
              </c:strCache>
            </c:strRef>
          </c:cat>
          <c:val>
            <c:numRef>
              <c:f>Sheet1!$C$2:$C$5</c:f>
              <c:numCache>
                <c:formatCode>General</c:formatCode>
                <c:ptCount val="4"/>
                <c:pt idx="0">
                  <c:v>2.4</c:v>
                </c:pt>
                <c:pt idx="1">
                  <c:v>1.5</c:v>
                </c:pt>
                <c:pt idx="2">
                  <c:v>1.8</c:v>
                </c:pt>
                <c:pt idx="3">
                  <c:v>2.8</c:v>
                </c:pt>
              </c:numCache>
            </c:numRef>
          </c:val>
        </c:ser>
        <c:ser>
          <c:idx val="2"/>
          <c:order val="2"/>
          <c:tx>
            <c:strRef>
              <c:f>Sheet1!$D$1</c:f>
              <c:strCache>
                <c:ptCount val="1"/>
                <c:pt idx="0">
                  <c:v>Series 3</c:v>
                </c:pt>
              </c:strCache>
            </c:strRef>
          </c:tx>
          <c:spPr>
            <a:solidFill>
              <a:schemeClr val="tx1">
                <a:lumMod val="65000"/>
                <a:lumOff val="35000"/>
              </a:schemeClr>
            </a:solidFill>
            <a:ln>
              <a:noFill/>
            </a:ln>
            <a:effectLst/>
          </c:spPr>
          <c:invertIfNegative val="0"/>
          <c:cat>
            <c:strRef>
              <c:f>Sheet1!$A$2:$A$5</c:f>
              <c:strCache>
                <c:ptCount val="4"/>
                <c:pt idx="0">
                  <c:v>Marketing</c:v>
                </c:pt>
                <c:pt idx="1">
                  <c:v>Social</c:v>
                </c:pt>
                <c:pt idx="2">
                  <c:v>Management</c:v>
                </c:pt>
                <c:pt idx="3">
                  <c:v>Business</c:v>
                </c:pt>
              </c:strCache>
            </c:strRef>
          </c:cat>
          <c:val>
            <c:numRef>
              <c:f>Sheet1!$D$2:$D$5</c:f>
              <c:numCache>
                <c:formatCode>General</c:formatCode>
                <c:ptCount val="4"/>
                <c:pt idx="0">
                  <c:v>2</c:v>
                </c:pt>
                <c:pt idx="1">
                  <c:v>2</c:v>
                </c:pt>
                <c:pt idx="2">
                  <c:v>2</c:v>
                </c:pt>
                <c:pt idx="3">
                  <c:v>4</c:v>
                </c:pt>
              </c:numCache>
            </c:numRef>
          </c:val>
        </c:ser>
        <c:dLbls>
          <c:showLegendKey val="0"/>
          <c:showVal val="0"/>
          <c:showCatName val="0"/>
          <c:showSerName val="0"/>
          <c:showPercent val="0"/>
          <c:showBubbleSize val="0"/>
        </c:dLbls>
        <c:gapWidth val="219"/>
        <c:overlap val="-27"/>
        <c:axId val="-1499662160"/>
        <c:axId val="-1499667600"/>
      </c:barChart>
      <c:catAx>
        <c:axId val="-14996621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Arial" pitchFamily="34" charset="0"/>
                <a:ea typeface="微软雅黑" pitchFamily="34" charset="-122"/>
                <a:cs typeface="+mn-cs"/>
                <a:sym typeface="Arial" pitchFamily="34" charset="0"/>
              </a:defRPr>
            </a:pPr>
            <a:endParaRPr lang="zh-CN"/>
          </a:p>
        </c:txPr>
        <c:crossAx val="-1499667600"/>
        <c:crosses val="autoZero"/>
        <c:auto val="1"/>
        <c:lblAlgn val="ctr"/>
        <c:lblOffset val="100"/>
        <c:tickMarkSkip val="1"/>
        <c:noMultiLvlLbl val="0"/>
      </c:catAx>
      <c:valAx>
        <c:axId val="-1499667600"/>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Arial" pitchFamily="34" charset="0"/>
                <a:ea typeface="微软雅黑" pitchFamily="34" charset="-122"/>
                <a:cs typeface="+mn-cs"/>
                <a:sym typeface="Arial" pitchFamily="34" charset="0"/>
              </a:defRPr>
            </a:pPr>
            <a:endParaRPr lang="zh-CN"/>
          </a:p>
        </c:txPr>
        <c:crossAx val="-1499662160"/>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Arial" pitchFamily="34" charset="0"/>
          <a:ea typeface="微软雅黑" pitchFamily="34" charset="-122"/>
          <a:sym typeface="Arial"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609158-F72F-4B5B-BFB7-8CB07ADAD262}" type="datetimeFigureOut">
              <a:rPr lang="zh-CN" altLang="en-US" smtClean="0"/>
              <a:t>2018/12/13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E9EE43-DC1A-4170-8A72-0F755D8E5D87}" type="slidenum">
              <a:rPr lang="zh-CN" altLang="en-US" smtClean="0"/>
              <a:t>‹#›</a:t>
            </a:fld>
            <a:endParaRPr lang="zh-CN" altLang="en-US"/>
          </a:p>
        </p:txBody>
      </p:sp>
    </p:spTree>
    <p:extLst>
      <p:ext uri="{BB962C8B-B14F-4D97-AF65-F5344CB8AC3E}">
        <p14:creationId xmlns:p14="http://schemas.microsoft.com/office/powerpoint/2010/main" val="2216059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E9EE43-DC1A-4170-8A72-0F755D8E5D87}" type="slidenum">
              <a:rPr lang="zh-CN" altLang="en-US" smtClean="0"/>
              <a:t>1</a:t>
            </a:fld>
            <a:endParaRPr lang="zh-CN" altLang="en-US"/>
          </a:p>
        </p:txBody>
      </p:sp>
    </p:spTree>
    <p:extLst>
      <p:ext uri="{BB962C8B-B14F-4D97-AF65-F5344CB8AC3E}">
        <p14:creationId xmlns:p14="http://schemas.microsoft.com/office/powerpoint/2010/main" val="34741352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Rot="1" noChangeAspect="1" noTextEdit="1"/>
          </p:cNvSpPr>
          <p:nvPr>
            <p:ph type="sldImg"/>
          </p:nvPr>
        </p:nvSpPr>
        <p:spPr bwMode="auto">
          <a:noFill/>
          <a:ln>
            <a:solidFill>
              <a:srgbClr val="000000"/>
            </a:solidFill>
            <a:miter lim="800000"/>
            <a:headEnd/>
            <a:tailEnd/>
          </a:ln>
        </p:spPr>
      </p:sp>
      <p:sp>
        <p:nvSpPr>
          <p:cNvPr id="73730"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22488886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E9EE43-DC1A-4170-8A72-0F755D8E5D87}" type="slidenum">
              <a:rPr lang="zh-CN" altLang="en-US" smtClean="0"/>
              <a:t>12</a:t>
            </a:fld>
            <a:endParaRPr lang="zh-CN" altLang="en-US"/>
          </a:p>
        </p:txBody>
      </p:sp>
    </p:spTree>
    <p:extLst>
      <p:ext uri="{BB962C8B-B14F-4D97-AF65-F5344CB8AC3E}">
        <p14:creationId xmlns:p14="http://schemas.microsoft.com/office/powerpoint/2010/main" val="39048789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12715C-60D8-4442-95C1-470452B8606C}" type="slidenum">
              <a:rPr kumimoji="1" lang="zh-CN" altLang="en-US" smtClean="0"/>
              <a:t>14</a:t>
            </a:fld>
            <a:endParaRPr kumimoji="1" lang="zh-CN" altLang="en-US"/>
          </a:p>
        </p:txBody>
      </p:sp>
    </p:spTree>
    <p:extLst>
      <p:ext uri="{BB962C8B-B14F-4D97-AF65-F5344CB8AC3E}">
        <p14:creationId xmlns:p14="http://schemas.microsoft.com/office/powerpoint/2010/main" val="16770598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15</a:t>
            </a:fld>
            <a:endParaRPr lang="zh-CN" altLang="en-US"/>
          </a:p>
        </p:txBody>
      </p:sp>
    </p:spTree>
    <p:extLst>
      <p:ext uri="{BB962C8B-B14F-4D97-AF65-F5344CB8AC3E}">
        <p14:creationId xmlns:p14="http://schemas.microsoft.com/office/powerpoint/2010/main" val="16259748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16</a:t>
            </a:fld>
            <a:endParaRPr lang="zh-CN" altLang="en-US"/>
          </a:p>
        </p:txBody>
      </p:sp>
    </p:spTree>
    <p:extLst>
      <p:ext uri="{BB962C8B-B14F-4D97-AF65-F5344CB8AC3E}">
        <p14:creationId xmlns:p14="http://schemas.microsoft.com/office/powerpoint/2010/main" val="27170960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17</a:t>
            </a:fld>
            <a:endParaRPr lang="zh-CN" altLang="en-US"/>
          </a:p>
        </p:txBody>
      </p:sp>
    </p:spTree>
    <p:extLst>
      <p:ext uri="{BB962C8B-B14F-4D97-AF65-F5344CB8AC3E}">
        <p14:creationId xmlns:p14="http://schemas.microsoft.com/office/powerpoint/2010/main" val="1728817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E9EE43-DC1A-4170-8A72-0F755D8E5D87}" type="slidenum">
              <a:rPr lang="zh-CN" altLang="en-US" smtClean="0"/>
              <a:t>18</a:t>
            </a:fld>
            <a:endParaRPr lang="zh-CN" altLang="en-US"/>
          </a:p>
        </p:txBody>
      </p:sp>
    </p:spTree>
    <p:extLst>
      <p:ext uri="{BB962C8B-B14F-4D97-AF65-F5344CB8AC3E}">
        <p14:creationId xmlns:p14="http://schemas.microsoft.com/office/powerpoint/2010/main" val="2586495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25596184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39943680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12715C-60D8-4442-95C1-470452B8606C}" type="slidenum">
              <a:rPr kumimoji="1" lang="zh-CN" altLang="en-US" smtClean="0"/>
              <a:t>23</a:t>
            </a:fld>
            <a:endParaRPr kumimoji="1" lang="zh-CN" altLang="en-US"/>
          </a:p>
        </p:txBody>
      </p:sp>
    </p:spTree>
    <p:extLst>
      <p:ext uri="{BB962C8B-B14F-4D97-AF65-F5344CB8AC3E}">
        <p14:creationId xmlns:p14="http://schemas.microsoft.com/office/powerpoint/2010/main" val="2034221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E9EE43-DC1A-4170-8A72-0F755D8E5D87}" type="slidenum">
              <a:rPr lang="zh-CN" altLang="en-US" smtClean="0"/>
              <a:t>2</a:t>
            </a:fld>
            <a:endParaRPr lang="zh-CN" altLang="en-US"/>
          </a:p>
        </p:txBody>
      </p:sp>
    </p:spTree>
    <p:extLst>
      <p:ext uri="{BB962C8B-B14F-4D97-AF65-F5344CB8AC3E}">
        <p14:creationId xmlns:p14="http://schemas.microsoft.com/office/powerpoint/2010/main" val="6506823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24</a:t>
            </a:fld>
            <a:endParaRPr lang="zh-CN" altLang="en-US"/>
          </a:p>
        </p:txBody>
      </p:sp>
    </p:spTree>
    <p:extLst>
      <p:ext uri="{BB962C8B-B14F-4D97-AF65-F5344CB8AC3E}">
        <p14:creationId xmlns:p14="http://schemas.microsoft.com/office/powerpoint/2010/main" val="592492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E9EE43-DC1A-4170-8A72-0F755D8E5D87}" type="slidenum">
              <a:rPr lang="zh-CN" altLang="en-US" smtClean="0"/>
              <a:t>25</a:t>
            </a:fld>
            <a:endParaRPr lang="zh-CN" altLang="en-US"/>
          </a:p>
        </p:txBody>
      </p:sp>
    </p:spTree>
    <p:extLst>
      <p:ext uri="{BB962C8B-B14F-4D97-AF65-F5344CB8AC3E}">
        <p14:creationId xmlns:p14="http://schemas.microsoft.com/office/powerpoint/2010/main" val="6964166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26</a:t>
            </a:fld>
            <a:endParaRPr lang="zh-CN" altLang="en-US"/>
          </a:p>
        </p:txBody>
      </p:sp>
    </p:spTree>
    <p:extLst>
      <p:ext uri="{BB962C8B-B14F-4D97-AF65-F5344CB8AC3E}">
        <p14:creationId xmlns:p14="http://schemas.microsoft.com/office/powerpoint/2010/main" val="36990715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27</a:t>
            </a:fld>
            <a:endParaRPr lang="zh-CN" altLang="en-US"/>
          </a:p>
        </p:txBody>
      </p:sp>
    </p:spTree>
    <p:extLst>
      <p:ext uri="{BB962C8B-B14F-4D97-AF65-F5344CB8AC3E}">
        <p14:creationId xmlns:p14="http://schemas.microsoft.com/office/powerpoint/2010/main" val="36033686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E9EE43-DC1A-4170-8A72-0F755D8E5D87}" type="slidenum">
              <a:rPr lang="zh-CN" altLang="en-US" smtClean="0"/>
              <a:t>29</a:t>
            </a:fld>
            <a:endParaRPr lang="zh-CN" altLang="en-US"/>
          </a:p>
        </p:txBody>
      </p:sp>
    </p:spTree>
    <p:extLst>
      <p:ext uri="{BB962C8B-B14F-4D97-AF65-F5344CB8AC3E}">
        <p14:creationId xmlns:p14="http://schemas.microsoft.com/office/powerpoint/2010/main" val="2126594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E9EE43-DC1A-4170-8A72-0F755D8E5D87}" type="slidenum">
              <a:rPr lang="zh-CN" altLang="en-US" smtClean="0"/>
              <a:t>4</a:t>
            </a:fld>
            <a:endParaRPr lang="zh-CN" altLang="en-US"/>
          </a:p>
        </p:txBody>
      </p:sp>
    </p:spTree>
    <p:extLst>
      <p:ext uri="{BB962C8B-B14F-4D97-AF65-F5344CB8AC3E}">
        <p14:creationId xmlns:p14="http://schemas.microsoft.com/office/powerpoint/2010/main" val="16538648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12715C-60D8-4442-95C1-470452B8606C}" type="slidenum">
              <a:rPr kumimoji="1" lang="zh-CN" altLang="en-US" smtClean="0"/>
              <a:t>5</a:t>
            </a:fld>
            <a:endParaRPr kumimoji="1" lang="zh-CN" altLang="en-US"/>
          </a:p>
        </p:txBody>
      </p:sp>
    </p:spTree>
    <p:extLst>
      <p:ext uri="{BB962C8B-B14F-4D97-AF65-F5344CB8AC3E}">
        <p14:creationId xmlns:p14="http://schemas.microsoft.com/office/powerpoint/2010/main" val="37483070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bwMode="auto">
          <a:noFill/>
          <a:ln>
            <a:solidFill>
              <a:srgbClr val="000000"/>
            </a:solidFill>
            <a:miter lim="800000"/>
            <a:headEnd/>
            <a:tailEnd/>
          </a:ln>
        </p:spPr>
      </p:sp>
      <p:sp>
        <p:nvSpPr>
          <p:cNvPr id="75778" name="备注占位符 2"/>
          <p:cNvSpPr>
            <a:spLocks noGrp="1"/>
          </p:cNvSpPr>
          <p:nvPr>
            <p:ph type="body" idx="1"/>
          </p:nvPr>
        </p:nvSpPr>
        <p:spPr bwMode="auto">
          <a:noFill/>
        </p:spPr>
        <p:txBody>
          <a:bodyPr/>
          <a:lstStyle/>
          <a:p>
            <a:pPr defTabSz="1087438">
              <a:spcBef>
                <a:spcPct val="0"/>
              </a:spcBef>
            </a:pPr>
            <a:endParaRPr lang="zh-CN" altLang="en-US" smtClean="0"/>
          </a:p>
        </p:txBody>
      </p:sp>
      <p:sp>
        <p:nvSpPr>
          <p:cNvPr id="75779"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1087438"/>
            <a:fld id="{0AA15419-EFF3-47B3-AE52-084095B7F170}" type="slidenum">
              <a:rPr lang="zh-CN" altLang="en-US" sz="1200" b="0">
                <a:latin typeface="Calibri" pitchFamily="34" charset="0"/>
                <a:ea typeface="宋体" charset="-122"/>
              </a:rPr>
              <a:pPr algn="r" defTabSz="1087438"/>
              <a:t>6</a:t>
            </a:fld>
            <a:endParaRPr lang="en-US" altLang="zh-CN" sz="1200" b="0">
              <a:latin typeface="Calibri" pitchFamily="34" charset="0"/>
              <a:ea typeface="宋体" charset="-122"/>
            </a:endParaRPr>
          </a:p>
        </p:txBody>
      </p:sp>
    </p:spTree>
    <p:extLst>
      <p:ext uri="{BB962C8B-B14F-4D97-AF65-F5344CB8AC3E}">
        <p14:creationId xmlns:p14="http://schemas.microsoft.com/office/powerpoint/2010/main" val="2694702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7</a:t>
            </a:fld>
            <a:endParaRPr lang="zh-CN" altLang="en-US"/>
          </a:p>
        </p:txBody>
      </p:sp>
    </p:spTree>
    <p:extLst>
      <p:ext uri="{BB962C8B-B14F-4D97-AF65-F5344CB8AC3E}">
        <p14:creationId xmlns:p14="http://schemas.microsoft.com/office/powerpoint/2010/main" val="673912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8</a:t>
            </a:fld>
            <a:endParaRPr lang="zh-CN" altLang="en-US"/>
          </a:p>
        </p:txBody>
      </p:sp>
    </p:spTree>
    <p:extLst>
      <p:ext uri="{BB962C8B-B14F-4D97-AF65-F5344CB8AC3E}">
        <p14:creationId xmlns:p14="http://schemas.microsoft.com/office/powerpoint/2010/main" val="3371595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12715C-60D8-4442-95C1-470452B8606C}" type="slidenum">
              <a:rPr kumimoji="1" lang="zh-CN" altLang="en-US" smtClean="0"/>
              <a:t>9</a:t>
            </a:fld>
            <a:endParaRPr kumimoji="1" lang="zh-CN" altLang="en-US"/>
          </a:p>
        </p:txBody>
      </p:sp>
    </p:spTree>
    <p:extLst>
      <p:ext uri="{BB962C8B-B14F-4D97-AF65-F5344CB8AC3E}">
        <p14:creationId xmlns:p14="http://schemas.microsoft.com/office/powerpoint/2010/main" val="462330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23556768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BC574C2-0231-498C-86E3-B4ED627D1603}"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A6D03C-65F4-4C13-B424-B28BC9F7B416}" type="slidenum">
              <a:rPr lang="zh-CN" altLang="en-US" smtClean="0"/>
              <a:t>‹#›</a:t>
            </a:fld>
            <a:endParaRPr lang="zh-CN" altLang="en-US"/>
          </a:p>
        </p:txBody>
      </p:sp>
    </p:spTree>
    <p:extLst>
      <p:ext uri="{BB962C8B-B14F-4D97-AF65-F5344CB8AC3E}">
        <p14:creationId xmlns:p14="http://schemas.microsoft.com/office/powerpoint/2010/main" val="126018250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C574C2-0231-498C-86E3-B4ED627D1603}"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A6D03C-65F4-4C13-B424-B28BC9F7B416}" type="slidenum">
              <a:rPr lang="zh-CN" altLang="en-US" smtClean="0"/>
              <a:t>‹#›</a:t>
            </a:fld>
            <a:endParaRPr lang="zh-CN" altLang="en-US"/>
          </a:p>
        </p:txBody>
      </p:sp>
    </p:spTree>
    <p:extLst>
      <p:ext uri="{BB962C8B-B14F-4D97-AF65-F5344CB8AC3E}">
        <p14:creationId xmlns:p14="http://schemas.microsoft.com/office/powerpoint/2010/main" val="96846403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C574C2-0231-498C-86E3-B4ED627D1603}"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A6D03C-65F4-4C13-B424-B28BC9F7B416}" type="slidenum">
              <a:rPr lang="zh-CN" altLang="en-US" smtClean="0"/>
              <a:t>‹#›</a:t>
            </a:fld>
            <a:endParaRPr lang="zh-CN" altLang="en-US"/>
          </a:p>
        </p:txBody>
      </p:sp>
    </p:spTree>
    <p:extLst>
      <p:ext uri="{BB962C8B-B14F-4D97-AF65-F5344CB8AC3E}">
        <p14:creationId xmlns:p14="http://schemas.microsoft.com/office/powerpoint/2010/main" val="19873235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48694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C574C2-0231-498C-86E3-B4ED627D1603}"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A6D03C-65F4-4C13-B424-B28BC9F7B416}" type="slidenum">
              <a:rPr lang="zh-CN" altLang="en-US" smtClean="0"/>
              <a:t>‹#›</a:t>
            </a:fld>
            <a:endParaRPr lang="zh-CN" altLang="en-US"/>
          </a:p>
        </p:txBody>
      </p:sp>
    </p:spTree>
    <p:extLst>
      <p:ext uri="{BB962C8B-B14F-4D97-AF65-F5344CB8AC3E}">
        <p14:creationId xmlns:p14="http://schemas.microsoft.com/office/powerpoint/2010/main" val="44480245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BC574C2-0231-498C-86E3-B4ED627D1603}" type="datetimeFigureOut">
              <a:rPr lang="zh-CN" altLang="en-US" smtClean="0"/>
              <a:t>2018/12/13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A6D03C-65F4-4C13-B424-B28BC9F7B416}" type="slidenum">
              <a:rPr lang="zh-CN" altLang="en-US" smtClean="0"/>
              <a:t>‹#›</a:t>
            </a:fld>
            <a:endParaRPr lang="zh-CN" altLang="en-US"/>
          </a:p>
        </p:txBody>
      </p:sp>
    </p:spTree>
    <p:extLst>
      <p:ext uri="{BB962C8B-B14F-4D97-AF65-F5344CB8AC3E}">
        <p14:creationId xmlns:p14="http://schemas.microsoft.com/office/powerpoint/2010/main" val="255884170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C574C2-0231-498C-86E3-B4ED627D1603}" type="datetimeFigureOut">
              <a:rPr lang="zh-CN" altLang="en-US" smtClean="0"/>
              <a:t>2018/12/13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A6D03C-65F4-4C13-B424-B28BC9F7B416}" type="slidenum">
              <a:rPr lang="zh-CN" altLang="en-US" smtClean="0"/>
              <a:t>‹#›</a:t>
            </a:fld>
            <a:endParaRPr lang="zh-CN" altLang="en-US"/>
          </a:p>
        </p:txBody>
      </p:sp>
    </p:spTree>
    <p:extLst>
      <p:ext uri="{BB962C8B-B14F-4D97-AF65-F5344CB8AC3E}">
        <p14:creationId xmlns:p14="http://schemas.microsoft.com/office/powerpoint/2010/main" val="66078295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C574C2-0231-498C-86E3-B4ED627D1603}" type="datetimeFigureOut">
              <a:rPr lang="zh-CN" altLang="en-US" smtClean="0"/>
              <a:t>2018/12/13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7A6D03C-65F4-4C13-B424-B28BC9F7B416}" type="slidenum">
              <a:rPr lang="zh-CN" altLang="en-US" smtClean="0"/>
              <a:t>‹#›</a:t>
            </a:fld>
            <a:endParaRPr lang="zh-CN" altLang="en-US"/>
          </a:p>
        </p:txBody>
      </p:sp>
    </p:spTree>
    <p:extLst>
      <p:ext uri="{BB962C8B-B14F-4D97-AF65-F5344CB8AC3E}">
        <p14:creationId xmlns:p14="http://schemas.microsoft.com/office/powerpoint/2010/main" val="135085851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C574C2-0231-498C-86E3-B4ED627D1603}" type="datetimeFigureOut">
              <a:rPr lang="zh-CN" altLang="en-US" smtClean="0"/>
              <a:t>2018/12/13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7A6D03C-65F4-4C13-B424-B28BC9F7B416}" type="slidenum">
              <a:rPr lang="zh-CN" altLang="en-US" smtClean="0"/>
              <a:t>‹#›</a:t>
            </a:fld>
            <a:endParaRPr lang="zh-CN" altLang="en-US"/>
          </a:p>
        </p:txBody>
      </p:sp>
    </p:spTree>
    <p:extLst>
      <p:ext uri="{BB962C8B-B14F-4D97-AF65-F5344CB8AC3E}">
        <p14:creationId xmlns:p14="http://schemas.microsoft.com/office/powerpoint/2010/main" val="181487474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l="2573" t="4037" r="17764" b="60023"/>
          <a:stretch/>
        </p:blipFill>
        <p:spPr>
          <a:xfrm>
            <a:off x="-10117632" y="-25588"/>
            <a:ext cx="16533502" cy="3579862"/>
          </a:xfrm>
          <a:prstGeom prst="rect">
            <a:avLst/>
          </a:prstGeom>
        </p:spPr>
      </p:pic>
      <p:pic>
        <p:nvPicPr>
          <p:cNvPr id="4" name="图片 3"/>
          <p:cNvPicPr>
            <a:picLocks noChangeAspect="1"/>
          </p:cNvPicPr>
          <p:nvPr userDrawn="1"/>
        </p:nvPicPr>
        <p:blipFill rotWithShape="1">
          <a:blip r:embed="rId2">
            <a:extLst>
              <a:ext uri="{28A0092B-C50C-407E-A947-70E740481C1C}">
                <a14:useLocalDpi xmlns:a14="http://schemas.microsoft.com/office/drawing/2010/main" val="0"/>
              </a:ext>
            </a:extLst>
          </a:blip>
          <a:srcRect l="2573" t="4037" r="17764" b="60023"/>
          <a:stretch/>
        </p:blipFill>
        <p:spPr>
          <a:xfrm flipH="1" flipV="1">
            <a:off x="179512" y="4083918"/>
            <a:ext cx="10547517" cy="2643758"/>
          </a:xfrm>
          <a:prstGeom prst="rect">
            <a:avLst/>
          </a:prstGeom>
        </p:spPr>
      </p:pic>
    </p:spTree>
    <p:extLst>
      <p:ext uri="{BB962C8B-B14F-4D97-AF65-F5344CB8AC3E}">
        <p14:creationId xmlns:p14="http://schemas.microsoft.com/office/powerpoint/2010/main" val="312524626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BC574C2-0231-498C-86E3-B4ED627D1603}" type="datetimeFigureOut">
              <a:rPr lang="zh-CN" altLang="en-US" smtClean="0"/>
              <a:t>2018/12/13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A6D03C-65F4-4C13-B424-B28BC9F7B416}" type="slidenum">
              <a:rPr lang="zh-CN" altLang="en-US" smtClean="0"/>
              <a:t>‹#›</a:t>
            </a:fld>
            <a:endParaRPr lang="zh-CN" altLang="en-US"/>
          </a:p>
        </p:txBody>
      </p:sp>
    </p:spTree>
    <p:extLst>
      <p:ext uri="{BB962C8B-B14F-4D97-AF65-F5344CB8AC3E}">
        <p14:creationId xmlns:p14="http://schemas.microsoft.com/office/powerpoint/2010/main" val="355858670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BC574C2-0231-498C-86E3-B4ED627D1603}" type="datetimeFigureOut">
              <a:rPr lang="zh-CN" altLang="en-US" smtClean="0"/>
              <a:t>2018/12/13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A6D03C-65F4-4C13-B424-B28BC9F7B416}" type="slidenum">
              <a:rPr lang="zh-CN" altLang="en-US" smtClean="0"/>
              <a:t>‹#›</a:t>
            </a:fld>
            <a:endParaRPr lang="zh-CN" altLang="en-US"/>
          </a:p>
        </p:txBody>
      </p:sp>
    </p:spTree>
    <p:extLst>
      <p:ext uri="{BB962C8B-B14F-4D97-AF65-F5344CB8AC3E}">
        <p14:creationId xmlns:p14="http://schemas.microsoft.com/office/powerpoint/2010/main" val="138432325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0ED"/>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BC574C2-0231-498C-86E3-B4ED627D1603}" type="datetimeFigureOut">
              <a:rPr lang="zh-CN" altLang="en-US" smtClean="0"/>
              <a:t>2018/12/13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7A6D03C-65F4-4C13-B424-B28BC9F7B416}" type="slidenum">
              <a:rPr lang="zh-CN" altLang="en-US" smtClean="0"/>
              <a:t>‹#›</a:t>
            </a:fld>
            <a:endParaRPr lang="zh-CN" altLang="en-US"/>
          </a:p>
        </p:txBody>
      </p:sp>
    </p:spTree>
    <p:extLst>
      <p:ext uri="{BB962C8B-B14F-4D97-AF65-F5344CB8AC3E}">
        <p14:creationId xmlns:p14="http://schemas.microsoft.com/office/powerpoint/2010/main" val="2493598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l="2573" t="4036" r="17764" b="3891"/>
          <a:stretch/>
        </p:blipFill>
        <p:spPr>
          <a:xfrm>
            <a:off x="-37133" y="0"/>
            <a:ext cx="9217025" cy="5112568"/>
          </a:xfrm>
          <a:prstGeom prst="rect">
            <a:avLst/>
          </a:prstGeom>
        </p:spPr>
      </p:pic>
      <p:sp>
        <p:nvSpPr>
          <p:cNvPr id="14" name="矩形 13"/>
          <p:cNvSpPr/>
          <p:nvPr/>
        </p:nvSpPr>
        <p:spPr>
          <a:xfrm>
            <a:off x="3491880" y="843558"/>
            <a:ext cx="2159000" cy="3780420"/>
          </a:xfrm>
          <a:prstGeom prst="rect">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7" name="矩形 6"/>
          <p:cNvSpPr/>
          <p:nvPr/>
        </p:nvSpPr>
        <p:spPr>
          <a:xfrm>
            <a:off x="2472480" y="3291830"/>
            <a:ext cx="4248472" cy="465584"/>
          </a:xfrm>
          <a:prstGeom prst="rect">
            <a:avLst/>
          </a:prstGeom>
          <a:solidFill>
            <a:srgbClr val="F9F4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285380" y="2744188"/>
            <a:ext cx="4572000" cy="1354217"/>
          </a:xfrm>
          <a:prstGeom prst="rect">
            <a:avLst/>
          </a:prstGeom>
        </p:spPr>
        <p:txBody>
          <a:bodyPr>
            <a:spAutoFit/>
          </a:bodyPr>
          <a:lstStyle/>
          <a:p>
            <a:pPr algn="ctr"/>
            <a:endParaRPr lang="en-US" altLang="zh-CN" sz="3600" dirty="0" smtClean="0">
              <a:solidFill>
                <a:schemeClr val="tx1">
                  <a:lumMod val="50000"/>
                  <a:lumOff val="50000"/>
                </a:schemeClr>
              </a:solidFill>
              <a:latin typeface="迷你简习字" panose="020B0602010101010101" pitchFamily="33" charset="-122"/>
              <a:ea typeface="迷你简习字" panose="020B0602010101010101" pitchFamily="33" charset="-122"/>
              <a:cs typeface="Andalus" pitchFamily="18" charset="-78"/>
            </a:endParaRPr>
          </a:p>
          <a:p>
            <a:pPr algn="dist"/>
            <a:r>
              <a:rPr lang="en-US" altLang="zh-CN" sz="2800" b="1" dirty="0" smtClean="0">
                <a:solidFill>
                  <a:schemeClr val="tx1">
                    <a:lumMod val="50000"/>
                    <a:lumOff val="50000"/>
                  </a:schemeClr>
                </a:solidFill>
                <a:latin typeface="造字工房悦黑体验版特细体" pitchFamily="50" charset="-122"/>
                <a:ea typeface="造字工房悦黑体验版特细体" pitchFamily="50" charset="-122"/>
                <a:cs typeface="Andalus" pitchFamily="18" charset="-78"/>
              </a:rPr>
              <a:t>RANPINTANG</a:t>
            </a:r>
          </a:p>
          <a:p>
            <a:pPr algn="ctr"/>
            <a:r>
              <a:rPr lang="en-US" altLang="zh-CN" dirty="0" smtClean="0">
                <a:solidFill>
                  <a:schemeClr val="tx1">
                    <a:lumMod val="50000"/>
                    <a:lumOff val="50000"/>
                  </a:schemeClr>
                </a:solidFill>
                <a:latin typeface="Andalus" pitchFamily="18" charset="-78"/>
                <a:ea typeface="Cambria Math" pitchFamily="18" charset="0"/>
                <a:cs typeface="Andalus" pitchFamily="18" charset="-78"/>
              </a:rPr>
              <a:t>POWERPOINT</a:t>
            </a:r>
          </a:p>
        </p:txBody>
      </p:sp>
      <p:pic>
        <p:nvPicPr>
          <p:cNvPr id="9" name="钢琴曲 - Always With M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504" y="4659982"/>
            <a:ext cx="360040" cy="360040"/>
          </a:xfrm>
          <a:prstGeom prst="rect">
            <a:avLst/>
          </a:prstGeom>
        </p:spPr>
      </p:pic>
      <p:grpSp>
        <p:nvGrpSpPr>
          <p:cNvPr id="16" name="组合 15"/>
          <p:cNvGrpSpPr/>
          <p:nvPr/>
        </p:nvGrpSpPr>
        <p:grpSpPr>
          <a:xfrm>
            <a:off x="4360247" y="1211458"/>
            <a:ext cx="422266" cy="217166"/>
            <a:chOff x="5121275" y="4473576"/>
            <a:chExt cx="277813" cy="142875"/>
          </a:xfrm>
          <a:solidFill>
            <a:schemeClr val="tx1">
              <a:lumMod val="50000"/>
              <a:lumOff val="50000"/>
            </a:schemeClr>
          </a:solidFill>
        </p:grpSpPr>
        <p:sp>
          <p:nvSpPr>
            <p:cNvPr id="17" name="Freeform 178"/>
            <p:cNvSpPr>
              <a:spLocks/>
            </p:cNvSpPr>
            <p:nvPr/>
          </p:nvSpPr>
          <p:spPr bwMode="auto">
            <a:xfrm>
              <a:off x="5276850" y="4510088"/>
              <a:ext cx="122238" cy="98425"/>
            </a:xfrm>
            <a:custGeom>
              <a:avLst/>
              <a:gdLst>
                <a:gd name="T0" fmla="*/ 28 w 77"/>
                <a:gd name="T1" fmla="*/ 62 h 62"/>
                <a:gd name="T2" fmla="*/ 77 w 77"/>
                <a:gd name="T3" fmla="*/ 62 h 62"/>
                <a:gd name="T4" fmla="*/ 61 w 77"/>
                <a:gd name="T5" fmla="*/ 31 h 62"/>
                <a:gd name="T6" fmla="*/ 42 w 77"/>
                <a:gd name="T7" fmla="*/ 38 h 62"/>
                <a:gd name="T8" fmla="*/ 24 w 77"/>
                <a:gd name="T9" fmla="*/ 0 h 62"/>
                <a:gd name="T10" fmla="*/ 13 w 77"/>
                <a:gd name="T11" fmla="*/ 20 h 62"/>
                <a:gd name="T12" fmla="*/ 1 w 77"/>
                <a:gd name="T13" fmla="*/ 16 h 62"/>
                <a:gd name="T14" fmla="*/ 0 w 77"/>
                <a:gd name="T15" fmla="*/ 19 h 62"/>
                <a:gd name="T16" fmla="*/ 27 w 77"/>
                <a:gd name="T17" fmla="*/ 62 h 62"/>
                <a:gd name="T18" fmla="*/ 28 w 77"/>
                <a:gd name="T19"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62">
                  <a:moveTo>
                    <a:pt x="28" y="62"/>
                  </a:moveTo>
                  <a:lnTo>
                    <a:pt x="77" y="62"/>
                  </a:lnTo>
                  <a:lnTo>
                    <a:pt x="61" y="31"/>
                  </a:lnTo>
                  <a:lnTo>
                    <a:pt x="42" y="38"/>
                  </a:lnTo>
                  <a:lnTo>
                    <a:pt x="24" y="0"/>
                  </a:lnTo>
                  <a:lnTo>
                    <a:pt x="13" y="20"/>
                  </a:lnTo>
                  <a:lnTo>
                    <a:pt x="1" y="16"/>
                  </a:lnTo>
                  <a:lnTo>
                    <a:pt x="0" y="19"/>
                  </a:lnTo>
                  <a:lnTo>
                    <a:pt x="27" y="62"/>
                  </a:lnTo>
                  <a:lnTo>
                    <a:pt x="28"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8" name="Freeform 179"/>
            <p:cNvSpPr>
              <a:spLocks noEditPoints="1"/>
            </p:cNvSpPr>
            <p:nvPr/>
          </p:nvSpPr>
          <p:spPr bwMode="auto">
            <a:xfrm>
              <a:off x="5121275" y="4473576"/>
              <a:ext cx="185738" cy="142875"/>
            </a:xfrm>
            <a:custGeom>
              <a:avLst/>
              <a:gdLst>
                <a:gd name="T0" fmla="*/ 58 w 117"/>
                <a:gd name="T1" fmla="*/ 0 h 90"/>
                <a:gd name="T2" fmla="*/ 0 w 117"/>
                <a:gd name="T3" fmla="*/ 90 h 90"/>
                <a:gd name="T4" fmla="*/ 117 w 117"/>
                <a:gd name="T5" fmla="*/ 90 h 90"/>
                <a:gd name="T6" fmla="*/ 58 w 117"/>
                <a:gd name="T7" fmla="*/ 0 h 90"/>
                <a:gd name="T8" fmla="*/ 63 w 117"/>
                <a:gd name="T9" fmla="*/ 56 h 90"/>
                <a:gd name="T10" fmla="*/ 58 w 117"/>
                <a:gd name="T11" fmla="*/ 39 h 90"/>
                <a:gd name="T12" fmla="*/ 47 w 117"/>
                <a:gd name="T13" fmla="*/ 44 h 90"/>
                <a:gd name="T14" fmla="*/ 42 w 117"/>
                <a:gd name="T15" fmla="*/ 37 h 90"/>
                <a:gd name="T16" fmla="*/ 58 w 117"/>
                <a:gd name="T17" fmla="*/ 13 h 90"/>
                <a:gd name="T18" fmla="*/ 72 w 117"/>
                <a:gd name="T19" fmla="*/ 32 h 90"/>
                <a:gd name="T20" fmla="*/ 63 w 117"/>
                <a:gd name="T21" fmla="*/ 5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90">
                  <a:moveTo>
                    <a:pt x="58" y="0"/>
                  </a:moveTo>
                  <a:lnTo>
                    <a:pt x="0" y="90"/>
                  </a:lnTo>
                  <a:lnTo>
                    <a:pt x="117" y="90"/>
                  </a:lnTo>
                  <a:lnTo>
                    <a:pt x="58" y="0"/>
                  </a:lnTo>
                  <a:close/>
                  <a:moveTo>
                    <a:pt x="63" y="56"/>
                  </a:moveTo>
                  <a:lnTo>
                    <a:pt x="58" y="39"/>
                  </a:lnTo>
                  <a:lnTo>
                    <a:pt x="47" y="44"/>
                  </a:lnTo>
                  <a:lnTo>
                    <a:pt x="42" y="37"/>
                  </a:lnTo>
                  <a:lnTo>
                    <a:pt x="58" y="13"/>
                  </a:lnTo>
                  <a:lnTo>
                    <a:pt x="72" y="32"/>
                  </a:lnTo>
                  <a:lnTo>
                    <a:pt x="63"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19" name="TextBox 14"/>
          <p:cNvSpPr txBox="1"/>
          <p:nvPr/>
        </p:nvSpPr>
        <p:spPr>
          <a:xfrm>
            <a:off x="3491880" y="1473628"/>
            <a:ext cx="2159000" cy="307777"/>
          </a:xfrm>
          <a:prstGeom prst="rect">
            <a:avLst/>
          </a:prstGeom>
          <a:noFill/>
        </p:spPr>
        <p:txBody>
          <a:bodyPr wrap="square" rtlCol="0">
            <a:spAutoFit/>
          </a:bodyPr>
          <a:lstStyle/>
          <a:p>
            <a:pPr algn="ctr"/>
            <a:r>
              <a:rPr lang="zh-CN" altLang="en-US" sz="1400" b="1" dirty="0">
                <a:solidFill>
                  <a:schemeClr val="tx1">
                    <a:lumMod val="50000"/>
                    <a:lumOff val="50000"/>
                  </a:schemeClr>
                </a:solidFill>
                <a:latin typeface="Calibri Light" pitchFamily="34" charset="0"/>
              </a:rPr>
              <a:t>燃品堂</a:t>
            </a:r>
          </a:p>
        </p:txBody>
      </p:sp>
      <p:cxnSp>
        <p:nvCxnSpPr>
          <p:cNvPr id="20" name="直接连接符 19"/>
          <p:cNvCxnSpPr>
            <a:stCxn id="19" idx="2"/>
          </p:cNvCxnSpPr>
          <p:nvPr/>
        </p:nvCxnSpPr>
        <p:spPr>
          <a:xfrm>
            <a:off x="4571380" y="1781405"/>
            <a:ext cx="0" cy="5743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3691853" y="2361896"/>
            <a:ext cx="1759054" cy="707886"/>
          </a:xfrm>
          <a:prstGeom prst="rect">
            <a:avLst/>
          </a:prstGeom>
        </p:spPr>
        <p:txBody>
          <a:bodyPr wrap="square">
            <a:spAutoFit/>
          </a:bodyPr>
          <a:lstStyle/>
          <a:p>
            <a:pPr algn="ctr"/>
            <a:r>
              <a:rPr lang="zh-CN" altLang="en-US" sz="4000" dirty="0" smtClean="0">
                <a:solidFill>
                  <a:schemeClr val="tx1">
                    <a:lumMod val="50000"/>
                    <a:lumOff val="50000"/>
                  </a:schemeClr>
                </a:solidFill>
                <a:latin typeface="迷你简习字" panose="020B0602010101010101" pitchFamily="33" charset="-122"/>
                <a:ea typeface="迷你简习字" panose="020B0602010101010101" pitchFamily="33" charset="-122"/>
                <a:cs typeface="Andalus" pitchFamily="18" charset="-78"/>
              </a:rPr>
              <a:t>文艺风</a:t>
            </a:r>
            <a:endParaRPr lang="en-US" altLang="zh-CN" sz="4000" dirty="0">
              <a:solidFill>
                <a:schemeClr val="tx1">
                  <a:lumMod val="50000"/>
                  <a:lumOff val="50000"/>
                </a:schemeClr>
              </a:solidFill>
              <a:latin typeface="迷你简习字" panose="020B0602010101010101" pitchFamily="33" charset="-122"/>
              <a:ea typeface="迷你简习字" panose="020B0602010101010101" pitchFamily="33" charset="-122"/>
              <a:cs typeface="Andalus" pitchFamily="18" charset="-78"/>
            </a:endParaRPr>
          </a:p>
        </p:txBody>
      </p:sp>
    </p:spTree>
    <p:extLst>
      <p:ext uri="{BB962C8B-B14F-4D97-AF65-F5344CB8AC3E}">
        <p14:creationId xmlns:p14="http://schemas.microsoft.com/office/powerpoint/2010/main" val="35453402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2"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heel(2)">
                                      <p:cBhvr>
                                        <p:cTn id="16" dur="20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arn(inVertical)">
                                      <p:cBhvr>
                                        <p:cTn id="28" dur="5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5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38" presetClass="entr" presetSubtype="0" accel="50000" fill="hold" grpId="0" nodeType="clickEffect">
                                  <p:stCondLst>
                                    <p:cond delay="0"/>
                                  </p:stCondLst>
                                  <p:iterate type="lt">
                                    <p:tmPct val="50000"/>
                                  </p:iterate>
                                  <p:childTnLst>
                                    <p:set>
                                      <p:cBhvr>
                                        <p:cTn id="37" dur="1" fill="hold">
                                          <p:stCondLst>
                                            <p:cond delay="0"/>
                                          </p:stCondLst>
                                        </p:cTn>
                                        <p:tgtEl>
                                          <p:spTgt spid="21"/>
                                        </p:tgtEl>
                                        <p:attrNameLst>
                                          <p:attrName>style.visibility</p:attrName>
                                        </p:attrNameLst>
                                      </p:cBhvr>
                                      <p:to>
                                        <p:strVal val="visible"/>
                                      </p:to>
                                    </p:set>
                                    <p:set>
                                      <p:cBhvr>
                                        <p:cTn id="38" dur="455" fill="hold">
                                          <p:stCondLst>
                                            <p:cond delay="0"/>
                                          </p:stCondLst>
                                        </p:cTn>
                                        <p:tgtEl>
                                          <p:spTgt spid="21"/>
                                        </p:tgtEl>
                                        <p:attrNameLst>
                                          <p:attrName>style.rotation</p:attrName>
                                        </p:attrNameLst>
                                      </p:cBhvr>
                                      <p:to>
                                        <p:strVal val="-45.0"/>
                                      </p:to>
                                    </p:set>
                                    <p:anim calcmode="lin" valueType="num">
                                      <p:cBhvr>
                                        <p:cTn id="39" dur="455" fill="hold">
                                          <p:stCondLst>
                                            <p:cond delay="455"/>
                                          </p:stCondLst>
                                        </p:cTn>
                                        <p:tgtEl>
                                          <p:spTgt spid="21"/>
                                        </p:tgtEl>
                                        <p:attrNameLst>
                                          <p:attrName>style.rotation</p:attrName>
                                        </p:attrNameLst>
                                      </p:cBhvr>
                                      <p:tavLst>
                                        <p:tav tm="0">
                                          <p:val>
                                            <p:fltVal val="-45"/>
                                          </p:val>
                                        </p:tav>
                                        <p:tav tm="69900">
                                          <p:val>
                                            <p:fltVal val="45"/>
                                          </p:val>
                                        </p:tav>
                                        <p:tav tm="100000">
                                          <p:val>
                                            <p:fltVal val="0"/>
                                          </p:val>
                                        </p:tav>
                                      </p:tavLst>
                                    </p:anim>
                                    <p:anim calcmode="lin" valueType="num">
                                      <p:cBhvr>
                                        <p:cTn id="40" dur="455" fill="hold">
                                          <p:stCondLst>
                                            <p:cond delay="0"/>
                                          </p:stCondLst>
                                        </p:cTn>
                                        <p:tgtEl>
                                          <p:spTgt spid="21"/>
                                        </p:tgtEl>
                                        <p:attrNameLst>
                                          <p:attrName>ppt_y</p:attrName>
                                        </p:attrNameLst>
                                      </p:cBhvr>
                                      <p:tavLst>
                                        <p:tav tm="0">
                                          <p:val>
                                            <p:strVal val="#ppt_y-1"/>
                                          </p:val>
                                        </p:tav>
                                        <p:tav tm="100000">
                                          <p:val>
                                            <p:strVal val="#ppt_y-(0.354*#ppt_w-0.172*#ppt_h)"/>
                                          </p:val>
                                        </p:tav>
                                      </p:tavLst>
                                    </p:anim>
                                    <p:anim calcmode="lin" valueType="num">
                                      <p:cBhvr>
                                        <p:cTn id="41" dur="156" decel="50000" autoRev="1" fill="hold">
                                          <p:stCondLst>
                                            <p:cond delay="455"/>
                                          </p:stCondLst>
                                        </p:cTn>
                                        <p:tgtEl>
                                          <p:spTgt spid="21"/>
                                        </p:tgtEl>
                                        <p:attrNameLst>
                                          <p:attrName>ppt_y</p:attrName>
                                        </p:attrNameLst>
                                      </p:cBhvr>
                                      <p:tavLst>
                                        <p:tav tm="0">
                                          <p:val>
                                            <p:strVal val="#ppt_y-(0.354*#ppt_w-0.172*#ppt_h)"/>
                                          </p:val>
                                        </p:tav>
                                        <p:tav tm="100000">
                                          <p:val>
                                            <p:strVal val="#ppt_y-(0.354*#ppt_w-0.172*#ppt_h)-#ppt_h/2"/>
                                          </p:val>
                                        </p:tav>
                                      </p:tavLst>
                                    </p:anim>
                                    <p:anim calcmode="lin" valueType="num">
                                      <p:cBhvr>
                                        <p:cTn id="42" dur="136" fill="hold">
                                          <p:stCondLst>
                                            <p:cond delay="864"/>
                                          </p:stCondLst>
                                        </p:cTn>
                                        <p:tgtEl>
                                          <p:spTgt spid="21"/>
                                        </p:tgtEl>
                                        <p:attrNameLst>
                                          <p:attrName>ppt_y</p:attrName>
                                        </p:attrNameLst>
                                      </p:cBhvr>
                                      <p:tavLst>
                                        <p:tav tm="0">
                                          <p:val>
                                            <p:strVal val="#ppt_y-(0.354*#ppt_w-0.172*#ppt_h)"/>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barn(inVertical)">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grpId="0" nodeType="clickEffect">
                                  <p:stCondLst>
                                    <p:cond delay="0"/>
                                  </p:stCondLst>
                                  <p:iterate type="lt">
                                    <p:tmPct val="10000"/>
                                  </p:iterate>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15"/>
                                        </p:tgtEl>
                                        <p:attrNameLst>
                                          <p:attrName>ppt_y</p:attrName>
                                        </p:attrNameLst>
                                      </p:cBhvr>
                                      <p:tavLst>
                                        <p:tav tm="0">
                                          <p:val>
                                            <p:strVal val="#ppt_y"/>
                                          </p:val>
                                        </p:tav>
                                        <p:tav tm="100000">
                                          <p:val>
                                            <p:strVal val="#ppt_y"/>
                                          </p:val>
                                        </p:tav>
                                      </p:tavLst>
                                    </p:anim>
                                    <p:anim calcmode="lin" valueType="num">
                                      <p:cBhvr>
                                        <p:cTn id="5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showWhenStopped="0">
                <p:cTn id="57" repeatCount="indefinite" fill="remove" display="0">
                  <p:stCondLst>
                    <p:cond delay="indefinite"/>
                  </p:stCondLst>
                  <p:endCondLst>
                    <p:cond evt="onStopAudio" delay="0">
                      <p:tgtEl>
                        <p:sldTgt/>
                      </p:tgtEl>
                    </p:cond>
                  </p:endCondLst>
                </p:cTn>
                <p:tgtEl>
                  <p:spTgt spid="9"/>
                </p:tgtEl>
              </p:cMediaNode>
            </p:audio>
          </p:childTnLst>
        </p:cTn>
      </p:par>
    </p:tnLst>
    <p:bldLst>
      <p:bldP spid="14" grpId="0" animBg="1"/>
      <p:bldP spid="7" grpId="0" animBg="1"/>
      <p:bldP spid="15" grpId="0"/>
      <p:bldP spid="19"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415705" y="1304724"/>
            <a:ext cx="2087309" cy="1162813"/>
            <a:chOff x="1441450" y="1485019"/>
            <a:chExt cx="2019300" cy="1124928"/>
          </a:xfrm>
        </p:grpSpPr>
        <p:sp>
          <p:nvSpPr>
            <p:cNvPr id="56" name="Text Placeholder 2"/>
            <p:cNvSpPr txBox="1">
              <a:spLocks/>
            </p:cNvSpPr>
            <p:nvPr/>
          </p:nvSpPr>
          <p:spPr>
            <a:xfrm>
              <a:off x="1441450" y="1485019"/>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1349" b="1" dirty="0">
                  <a:solidFill>
                    <a:schemeClr val="tx1">
                      <a:lumMod val="85000"/>
                      <a:lumOff val="15000"/>
                    </a:schemeClr>
                  </a:solidFill>
                  <a:latin typeface="微软雅黑" pitchFamily="34" charset="-122"/>
                  <a:ea typeface="微软雅黑" pitchFamily="34" charset="-122"/>
                </a:rPr>
                <a:t>添加文字标题</a:t>
              </a:r>
              <a:endParaRPr lang="en-US" altLang="zh-CN" sz="1349"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049"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049"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415703" y="3247927"/>
            <a:ext cx="2087310" cy="1258580"/>
            <a:chOff x="1441449" y="1443179"/>
            <a:chExt cx="2019301" cy="1217572"/>
          </a:xfrm>
        </p:grpSpPr>
        <p:sp>
          <p:nvSpPr>
            <p:cNvPr id="59" name="Text Placeholder 2"/>
            <p:cNvSpPr txBox="1">
              <a:spLocks/>
            </p:cNvSpPr>
            <p:nvPr/>
          </p:nvSpPr>
          <p:spPr>
            <a:xfrm>
              <a:off x="1441450" y="1443179"/>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349" b="1" dirty="0">
                  <a:solidFill>
                    <a:schemeClr val="tx1">
                      <a:lumMod val="85000"/>
                      <a:lumOff val="15000"/>
                    </a:schemeClr>
                  </a:solidFill>
                </a:rPr>
                <a:t>添加文字标题</a:t>
              </a:r>
              <a:endParaRPr lang="en-US" altLang="zh-CN" sz="1349" b="1" dirty="0">
                <a:solidFill>
                  <a:schemeClr val="tx1">
                    <a:lumMod val="85000"/>
                    <a:lumOff val="15000"/>
                  </a:schemeClr>
                </a:solidFill>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49" dirty="0">
                  <a:solidFill>
                    <a:schemeClr val="tx1">
                      <a:lumMod val="85000"/>
                      <a:lumOff val="15000"/>
                    </a:schemeClr>
                  </a:solidFill>
                </a:rPr>
                <a:t>点击添加文字内容点击添加文字内容点击添加文字内容点击添加文字内容点击添加文字内容</a:t>
              </a:r>
              <a:endParaRPr lang="en-US" altLang="zh-CN" sz="1049" dirty="0">
                <a:solidFill>
                  <a:schemeClr val="tx1">
                    <a:lumMod val="85000"/>
                    <a:lumOff val="15000"/>
                  </a:schemeClr>
                </a:solidFill>
              </a:endParaRPr>
            </a:p>
          </p:txBody>
        </p:sp>
      </p:grpSp>
      <p:grpSp>
        <p:nvGrpSpPr>
          <p:cNvPr id="61" name="Group 46"/>
          <p:cNvGrpSpPr/>
          <p:nvPr/>
        </p:nvGrpSpPr>
        <p:grpSpPr>
          <a:xfrm>
            <a:off x="6583049" y="1304723"/>
            <a:ext cx="2087309" cy="1225835"/>
            <a:chOff x="1342364" y="1485018"/>
            <a:chExt cx="2019300" cy="1185896"/>
          </a:xfrm>
        </p:grpSpPr>
        <p:sp>
          <p:nvSpPr>
            <p:cNvPr id="62" name="Text Placeholder 2"/>
            <p:cNvSpPr txBox="1">
              <a:spLocks/>
            </p:cNvSpPr>
            <p:nvPr/>
          </p:nvSpPr>
          <p:spPr>
            <a:xfrm>
              <a:off x="1342364" y="1485018"/>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349" b="1" dirty="0">
                  <a:solidFill>
                    <a:schemeClr val="tx1">
                      <a:lumMod val="85000"/>
                      <a:lumOff val="15000"/>
                    </a:schemeClr>
                  </a:solidFill>
                </a:rPr>
                <a:t>添加文字标题</a:t>
              </a:r>
              <a:endParaRPr lang="en-US" altLang="zh-CN" sz="1349" b="1" dirty="0">
                <a:solidFill>
                  <a:schemeClr val="tx1">
                    <a:lumMod val="85000"/>
                    <a:lumOff val="15000"/>
                  </a:schemeClr>
                </a:solidFill>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49" dirty="0">
                  <a:solidFill>
                    <a:schemeClr val="tx1">
                      <a:lumMod val="85000"/>
                      <a:lumOff val="15000"/>
                    </a:schemeClr>
                  </a:solidFill>
                </a:rPr>
                <a:t>点击添加文字内容点击添加文字内容点击添加文字内容点击添加文字内容点击添加文字内容</a:t>
              </a:r>
              <a:endParaRPr lang="en-US" altLang="zh-CN" sz="1049" dirty="0">
                <a:solidFill>
                  <a:schemeClr val="tx1">
                    <a:lumMod val="85000"/>
                    <a:lumOff val="15000"/>
                  </a:schemeClr>
                </a:solidFill>
              </a:endParaRPr>
            </a:p>
          </p:txBody>
        </p:sp>
      </p:grpSp>
      <p:grpSp>
        <p:nvGrpSpPr>
          <p:cNvPr id="64" name="Group 49"/>
          <p:cNvGrpSpPr/>
          <p:nvPr/>
        </p:nvGrpSpPr>
        <p:grpSpPr>
          <a:xfrm>
            <a:off x="6685478" y="3489374"/>
            <a:ext cx="2087309" cy="1241492"/>
            <a:chOff x="1441450" y="1676757"/>
            <a:chExt cx="2019300" cy="1201042"/>
          </a:xfrm>
        </p:grpSpPr>
        <p:sp>
          <p:nvSpPr>
            <p:cNvPr id="65" name="Text Placeholder 2"/>
            <p:cNvSpPr txBox="1">
              <a:spLocks/>
            </p:cNvSpPr>
            <p:nvPr/>
          </p:nvSpPr>
          <p:spPr>
            <a:xfrm>
              <a:off x="1441450" y="167675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349" b="1" dirty="0">
                  <a:solidFill>
                    <a:schemeClr val="tx1">
                      <a:lumMod val="85000"/>
                      <a:lumOff val="15000"/>
                    </a:schemeClr>
                  </a:solidFill>
                </a:rPr>
                <a:t>添加文字标题</a:t>
              </a:r>
              <a:endParaRPr lang="en-US" altLang="zh-CN" sz="1349" b="1" dirty="0">
                <a:solidFill>
                  <a:schemeClr val="tx1">
                    <a:lumMod val="85000"/>
                    <a:lumOff val="15000"/>
                  </a:schemeClr>
                </a:solidFill>
              </a:endParaRPr>
            </a:p>
          </p:txBody>
        </p:sp>
        <p:sp>
          <p:nvSpPr>
            <p:cNvPr id="66" name="Text Placeholder 8"/>
            <p:cNvSpPr txBox="1">
              <a:spLocks/>
            </p:cNvSpPr>
            <p:nvPr/>
          </p:nvSpPr>
          <p:spPr>
            <a:xfrm>
              <a:off x="1441450" y="1960601"/>
              <a:ext cx="2019300" cy="917198"/>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49" dirty="0">
                  <a:solidFill>
                    <a:schemeClr val="tx1">
                      <a:lumMod val="85000"/>
                      <a:lumOff val="15000"/>
                    </a:schemeClr>
                  </a:solidFill>
                </a:rPr>
                <a:t>点击添加文字内容点击添加文字内容点击添加文字内容点击添加文字内容点击添加文字内容</a:t>
              </a:r>
              <a:endParaRPr lang="en-US" altLang="zh-CN" sz="1049" dirty="0">
                <a:solidFill>
                  <a:schemeClr val="tx1">
                    <a:lumMod val="85000"/>
                    <a:lumOff val="15000"/>
                  </a:schemeClr>
                </a:solidFill>
              </a:endParaRPr>
            </a:p>
          </p:txBody>
        </p:sp>
      </p:grpSp>
      <p:cxnSp>
        <p:nvCxnSpPr>
          <p:cNvPr id="67" name="直接连接符 66"/>
          <p:cNvCxnSpPr>
            <a:stCxn id="20" idx="0"/>
          </p:cNvCxnSpPr>
          <p:nvPr/>
        </p:nvCxnSpPr>
        <p:spPr>
          <a:xfrm flipV="1">
            <a:off x="2784668" y="1729459"/>
            <a:ext cx="0" cy="41116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2503015" y="1729457"/>
            <a:ext cx="28165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3966164" y="1729459"/>
            <a:ext cx="0" cy="41116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3966164" y="1729457"/>
            <a:ext cx="2542628"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5147660" y="3558420"/>
            <a:ext cx="4923" cy="474042"/>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2503014" y="4032464"/>
            <a:ext cx="264956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6386816" y="3558420"/>
            <a:ext cx="0" cy="698402"/>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6386817" y="4256811"/>
            <a:ext cx="298661" cy="11"/>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075771" y="2140626"/>
            <a:ext cx="1417795" cy="1417795"/>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prstTxWarp prst="textNoShape">
                <a:avLst/>
              </a:prstTxWarp>
              <a:noAutofit/>
            </a:bodyPr>
            <a:lstStyle/>
            <a:p>
              <a:pPr algn="ctr"/>
              <a:endParaRPr lang="en-US" sz="1349" dirty="0">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799" b="1" dirty="0">
                  <a:solidFill>
                    <a:schemeClr val="bg1"/>
                  </a:solidFill>
                  <a:latin typeface="微软雅黑" pitchFamily="34" charset="-122"/>
                  <a:ea typeface="微软雅黑" pitchFamily="34" charset="-122"/>
                </a:rPr>
                <a:t>项目一</a:t>
              </a:r>
              <a:endParaRPr lang="en-US" altLang="zh-CN" sz="1799"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3257266" y="2140626"/>
            <a:ext cx="1417795" cy="1417795"/>
            <a:chOff x="4290947" y="2648622"/>
            <a:chExt cx="1891378" cy="1891378"/>
          </a:xfrm>
          <a:solidFill>
            <a:srgbClr val="FFC400"/>
          </a:solidFill>
        </p:grpSpPr>
        <p:sp>
          <p:nvSpPr>
            <p:cNvPr id="47" name="Oval 9"/>
            <p:cNvSpPr/>
            <p:nvPr/>
          </p:nvSpPr>
          <p:spPr>
            <a:xfrm>
              <a:off x="4290947"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prstTxWarp prst="textNoShape">
                <a:avLst/>
              </a:prstTxWarp>
              <a:noAutofit/>
            </a:bodyPr>
            <a:lstStyle/>
            <a:p>
              <a:pPr algn="ctr"/>
              <a:endParaRPr lang="en-US" sz="1349" dirty="0">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799" b="1" dirty="0">
                  <a:solidFill>
                    <a:schemeClr val="bg1"/>
                  </a:solidFill>
                  <a:latin typeface="微软雅黑" pitchFamily="34" charset="-122"/>
                  <a:ea typeface="微软雅黑" pitchFamily="34" charset="-122"/>
                </a:rPr>
                <a:t>项目二</a:t>
              </a:r>
              <a:endParaRPr lang="en-US" altLang="zh-CN" sz="1799"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4438763" y="2140626"/>
            <a:ext cx="1417795" cy="1417795"/>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prstTxWarp prst="textNoShape">
                <a:avLst/>
              </a:prstTxWarp>
              <a:noAutofit/>
            </a:bodyPr>
            <a:lstStyle/>
            <a:p>
              <a:pPr algn="ctr"/>
              <a:endParaRPr lang="en-US" sz="1349" dirty="0">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799" b="1" dirty="0">
                  <a:solidFill>
                    <a:schemeClr val="bg1"/>
                  </a:solidFill>
                  <a:latin typeface="微软雅黑" pitchFamily="34" charset="-122"/>
                  <a:ea typeface="微软雅黑" pitchFamily="34" charset="-122"/>
                </a:rPr>
                <a:t>项目三</a:t>
              </a:r>
              <a:endParaRPr lang="en-US" altLang="zh-CN" sz="1799"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5677919" y="2140626"/>
            <a:ext cx="1417795" cy="1417795"/>
            <a:chOff x="7520165" y="2648622"/>
            <a:chExt cx="1891378" cy="1891378"/>
          </a:xfrm>
          <a:solidFill>
            <a:srgbClr val="FFC400"/>
          </a:solidFill>
        </p:grpSpPr>
        <p:sp>
          <p:nvSpPr>
            <p:cNvPr id="42" name="Oval 11"/>
            <p:cNvSpPr/>
            <p:nvPr/>
          </p:nvSpPr>
          <p:spPr>
            <a:xfrm>
              <a:off x="7520165"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prstTxWarp prst="textNoShape">
                <a:avLst/>
              </a:prstTxWarp>
              <a:noAutofit/>
            </a:bodyPr>
            <a:lstStyle/>
            <a:p>
              <a:pPr algn="ctr"/>
              <a:endParaRPr lang="en-US" sz="1349" dirty="0">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799" b="1" dirty="0">
                  <a:solidFill>
                    <a:schemeClr val="bg1"/>
                  </a:solidFill>
                  <a:latin typeface="微软雅黑" pitchFamily="34" charset="-122"/>
                  <a:ea typeface="微软雅黑" pitchFamily="34" charset="-122"/>
                </a:rPr>
                <a:t>项目四</a:t>
              </a:r>
              <a:endParaRPr lang="en-US" altLang="zh-CN" sz="1799"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1734718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down)">
                                      <p:cBhvr>
                                        <p:cTn id="11" dur="500"/>
                                        <p:tgtEl>
                                          <p:spTgt spid="6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wipe(right)">
                                      <p:cBhvr>
                                        <p:cTn id="15" dur="500"/>
                                        <p:tgtEl>
                                          <p:spTgt spid="6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500"/>
                                        <p:tgtEl>
                                          <p:spTgt spid="79"/>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wipe(down)">
                                      <p:cBhvr>
                                        <p:cTn id="27" dur="500"/>
                                        <p:tgtEl>
                                          <p:spTgt spid="6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wipe(left)">
                                      <p:cBhvr>
                                        <p:cTn id="31" dur="500"/>
                                        <p:tgtEl>
                                          <p:spTgt spid="7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left)">
                                      <p:cBhvr>
                                        <p:cTn id="35" dur="500"/>
                                        <p:tgtEl>
                                          <p:spTgt spid="6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fade">
                                      <p:cBhvr>
                                        <p:cTn id="39" dur="500"/>
                                        <p:tgtEl>
                                          <p:spTgt spid="80"/>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wipe(up)">
                                      <p:cBhvr>
                                        <p:cTn id="43" dur="500"/>
                                        <p:tgtEl>
                                          <p:spTgt spid="71"/>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wipe(right)">
                                      <p:cBhvr>
                                        <p:cTn id="47" dur="500"/>
                                        <p:tgtEl>
                                          <p:spTgt spid="72"/>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wipe(left)">
                                      <p:cBhvr>
                                        <p:cTn id="51" dur="500"/>
                                        <p:tgtEl>
                                          <p:spTgt spid="58"/>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fade">
                                      <p:cBhvr>
                                        <p:cTn id="55" dur="500"/>
                                        <p:tgtEl>
                                          <p:spTgt spid="81"/>
                                        </p:tgtEl>
                                      </p:cBhvr>
                                    </p:animEffect>
                                  </p:childTnLst>
                                </p:cTn>
                              </p:par>
                            </p:childTnLst>
                          </p:cTn>
                        </p:par>
                        <p:par>
                          <p:cTn id="56" fill="hold">
                            <p:stCondLst>
                              <p:cond delay="6500"/>
                            </p:stCondLst>
                            <p:childTnLst>
                              <p:par>
                                <p:cTn id="57" presetID="22" presetClass="entr" presetSubtype="1"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Effect transition="in" filter="wipe(up)">
                                      <p:cBhvr>
                                        <p:cTn id="59" dur="500"/>
                                        <p:tgtEl>
                                          <p:spTgt spid="73"/>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74"/>
                                        </p:tgtEl>
                                        <p:attrNameLst>
                                          <p:attrName>style.visibility</p:attrName>
                                        </p:attrNameLst>
                                      </p:cBhvr>
                                      <p:to>
                                        <p:strVal val="visible"/>
                                      </p:to>
                                    </p:set>
                                    <p:animEffect transition="in" filter="wipe(left)">
                                      <p:cBhvr>
                                        <p:cTn id="63" dur="500"/>
                                        <p:tgtEl>
                                          <p:spTgt spid="74"/>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wipe(left)">
                                      <p:cBhvr>
                                        <p:cTn id="6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37" name="AutoShape 25"/>
          <p:cNvSpPr>
            <a:spLocks noChangeArrowheads="1"/>
          </p:cNvSpPr>
          <p:nvPr/>
        </p:nvSpPr>
        <p:spPr bwMode="auto">
          <a:xfrm rot="-5400000">
            <a:off x="2471897" y="2115596"/>
            <a:ext cx="2475629" cy="1196007"/>
          </a:xfrm>
          <a:custGeom>
            <a:avLst/>
            <a:gdLst>
              <a:gd name="T0" fmla="*/ 3003033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accent1"/>
          </a:solidFill>
          <a:ln w="9525">
            <a:noFill/>
            <a:miter lim="800000"/>
            <a:headEnd/>
            <a:tailEnd/>
          </a:ln>
          <a:effectLst>
            <a:outerShdw dist="40161" dir="9693903" algn="ctr" rotWithShape="0">
              <a:schemeClr val="tx1">
                <a:alpha val="50000"/>
              </a:schemeClr>
            </a:outerShdw>
          </a:effectLst>
        </p:spPr>
        <p:txBody>
          <a:bodyPr wrap="none" anchor="ctr"/>
          <a:lstStyle/>
          <a:p>
            <a:pPr>
              <a:defRPr/>
            </a:pPr>
            <a:endParaRPr lang="zh-CN" altLang="en-US" sz="1693">
              <a:ea typeface="宋体" charset="-122"/>
            </a:endParaRPr>
          </a:p>
        </p:txBody>
      </p:sp>
      <p:sp>
        <p:nvSpPr>
          <p:cNvPr id="115738" name="AutoShape 26"/>
          <p:cNvSpPr>
            <a:spLocks noChangeArrowheads="1"/>
          </p:cNvSpPr>
          <p:nvPr/>
        </p:nvSpPr>
        <p:spPr bwMode="auto">
          <a:xfrm rot="-5400000">
            <a:off x="4243510" y="2123809"/>
            <a:ext cx="2474135" cy="1196007"/>
          </a:xfrm>
          <a:custGeom>
            <a:avLst/>
            <a:gdLst>
              <a:gd name="T0" fmla="*/ 3003032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tx2"/>
          </a:solidFill>
          <a:ln w="9525">
            <a:noFill/>
            <a:miter lim="800000"/>
            <a:headEnd/>
            <a:tailEnd/>
          </a:ln>
          <a:effectLst>
            <a:outerShdw dist="40161" dir="9693903" algn="ctr" rotWithShape="0">
              <a:schemeClr val="tx1">
                <a:alpha val="50000"/>
              </a:schemeClr>
            </a:outerShdw>
          </a:effectLst>
        </p:spPr>
        <p:txBody>
          <a:bodyPr wrap="none" anchor="ctr"/>
          <a:lstStyle/>
          <a:p>
            <a:pPr>
              <a:defRPr/>
            </a:pPr>
            <a:endParaRPr lang="zh-CN" altLang="en-US" sz="1693">
              <a:ea typeface="宋体" charset="-122"/>
            </a:endParaRPr>
          </a:p>
        </p:txBody>
      </p:sp>
      <p:sp>
        <p:nvSpPr>
          <p:cNvPr id="115739" name="AutoShape 27"/>
          <p:cNvSpPr>
            <a:spLocks noChangeArrowheads="1"/>
          </p:cNvSpPr>
          <p:nvPr/>
        </p:nvSpPr>
        <p:spPr bwMode="auto">
          <a:xfrm rot="-5400000">
            <a:off x="6024827" y="2144712"/>
            <a:ext cx="2475629" cy="1194514"/>
          </a:xfrm>
          <a:custGeom>
            <a:avLst/>
            <a:gdLst>
              <a:gd name="T0" fmla="*/ 3003033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accent1"/>
          </a:solidFill>
          <a:ln w="9525">
            <a:noFill/>
            <a:miter lim="800000"/>
            <a:headEnd/>
            <a:tailEnd/>
          </a:ln>
          <a:effectLst>
            <a:outerShdw dist="40161" dir="9693903" algn="ctr" rotWithShape="0">
              <a:schemeClr val="tx1">
                <a:alpha val="50000"/>
              </a:schemeClr>
            </a:outerShdw>
          </a:effectLst>
        </p:spPr>
        <p:txBody>
          <a:bodyPr wrap="none" anchor="ctr"/>
          <a:lstStyle/>
          <a:p>
            <a:pPr>
              <a:defRPr/>
            </a:pPr>
            <a:endParaRPr lang="zh-CN" altLang="en-US" sz="1693">
              <a:ea typeface="宋体" charset="-122"/>
            </a:endParaRPr>
          </a:p>
        </p:txBody>
      </p:sp>
      <p:sp>
        <p:nvSpPr>
          <p:cNvPr id="115733" name="AutoShape 21"/>
          <p:cNvSpPr>
            <a:spLocks noChangeArrowheads="1"/>
          </p:cNvSpPr>
          <p:nvPr/>
        </p:nvSpPr>
        <p:spPr bwMode="auto">
          <a:xfrm rot="-5400000">
            <a:off x="689833" y="2131275"/>
            <a:ext cx="2475629" cy="1194514"/>
          </a:xfrm>
          <a:custGeom>
            <a:avLst/>
            <a:gdLst>
              <a:gd name="T0" fmla="*/ 3003032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tx2"/>
          </a:solidFill>
          <a:ln w="9525">
            <a:noFill/>
            <a:miter lim="800000"/>
            <a:headEnd/>
            <a:tailEnd/>
          </a:ln>
          <a:effectLst>
            <a:outerShdw dist="40161" dir="9693903" algn="ctr" rotWithShape="0">
              <a:schemeClr val="tx1">
                <a:alpha val="50000"/>
              </a:schemeClr>
            </a:outerShdw>
          </a:effectLst>
        </p:spPr>
        <p:txBody>
          <a:bodyPr wrap="none" anchor="ctr"/>
          <a:lstStyle/>
          <a:p>
            <a:pPr>
              <a:defRPr/>
            </a:pPr>
            <a:endParaRPr lang="zh-CN" altLang="en-US" sz="1693">
              <a:ea typeface="宋体" charset="-122"/>
            </a:endParaRPr>
          </a:p>
        </p:txBody>
      </p:sp>
      <p:sp>
        <p:nvSpPr>
          <p:cNvPr id="100366" name="KSO_Shape"/>
          <p:cNvSpPr>
            <a:spLocks/>
          </p:cNvSpPr>
          <p:nvPr/>
        </p:nvSpPr>
        <p:spPr bwMode="auto">
          <a:xfrm>
            <a:off x="1661867" y="2065576"/>
            <a:ext cx="438984" cy="425546"/>
          </a:xfrm>
          <a:custGeom>
            <a:avLst/>
            <a:gdLst>
              <a:gd name="T0" fmla="*/ 2147483647 w 6140"/>
              <a:gd name="T1" fmla="*/ 2147483647 h 6040"/>
              <a:gd name="T2" fmla="*/ 2147483647 w 6140"/>
              <a:gd name="T3" fmla="*/ 2147483647 h 6040"/>
              <a:gd name="T4" fmla="*/ 2147483647 w 6140"/>
              <a:gd name="T5" fmla="*/ 2147483647 h 6040"/>
              <a:gd name="T6" fmla="*/ 2147483647 w 6140"/>
              <a:gd name="T7" fmla="*/ 2147483647 h 6040"/>
              <a:gd name="T8" fmla="*/ 2147483647 w 6140"/>
              <a:gd name="T9" fmla="*/ 2147483647 h 6040"/>
              <a:gd name="T10" fmla="*/ 2147483647 w 6140"/>
              <a:gd name="T11" fmla="*/ 2147483647 h 6040"/>
              <a:gd name="T12" fmla="*/ 2147483647 w 6140"/>
              <a:gd name="T13" fmla="*/ 2147483647 h 6040"/>
              <a:gd name="T14" fmla="*/ 2147483647 w 6140"/>
              <a:gd name="T15" fmla="*/ 2147483647 h 6040"/>
              <a:gd name="T16" fmla="*/ 2147483647 w 6140"/>
              <a:gd name="T17" fmla="*/ 2147483647 h 6040"/>
              <a:gd name="T18" fmla="*/ 2147483647 w 6140"/>
              <a:gd name="T19" fmla="*/ 2147483647 h 6040"/>
              <a:gd name="T20" fmla="*/ 2147483647 w 6140"/>
              <a:gd name="T21" fmla="*/ 2147483647 h 6040"/>
              <a:gd name="T22" fmla="*/ 2147483647 w 6140"/>
              <a:gd name="T23" fmla="*/ 2147483647 h 6040"/>
              <a:gd name="T24" fmla="*/ 2147483647 w 6140"/>
              <a:gd name="T25" fmla="*/ 2147483647 h 6040"/>
              <a:gd name="T26" fmla="*/ 2147483647 w 6140"/>
              <a:gd name="T27" fmla="*/ 2147483647 h 6040"/>
              <a:gd name="T28" fmla="*/ 2147483647 w 6140"/>
              <a:gd name="T29" fmla="*/ 2147483647 h 6040"/>
              <a:gd name="T30" fmla="*/ 2147483647 w 6140"/>
              <a:gd name="T31" fmla="*/ 2147483647 h 6040"/>
              <a:gd name="T32" fmla="*/ 2147483647 w 6140"/>
              <a:gd name="T33" fmla="*/ 2147483647 h 6040"/>
              <a:gd name="T34" fmla="*/ 2147483647 w 6140"/>
              <a:gd name="T35" fmla="*/ 2147483647 h 6040"/>
              <a:gd name="T36" fmla="*/ 2147483647 w 6140"/>
              <a:gd name="T37" fmla="*/ 2147483647 h 6040"/>
              <a:gd name="T38" fmla="*/ 2147483647 w 6140"/>
              <a:gd name="T39" fmla="*/ 2147483647 h 6040"/>
              <a:gd name="T40" fmla="*/ 2147483647 w 6140"/>
              <a:gd name="T41" fmla="*/ 2147483647 h 6040"/>
              <a:gd name="T42" fmla="*/ 2147483647 w 6140"/>
              <a:gd name="T43" fmla="*/ 2147483647 h 6040"/>
              <a:gd name="T44" fmla="*/ 2147483647 w 6140"/>
              <a:gd name="T45" fmla="*/ 2147483647 h 6040"/>
              <a:gd name="T46" fmla="*/ 2147483647 w 6140"/>
              <a:gd name="T47" fmla="*/ 2147483647 h 6040"/>
              <a:gd name="T48" fmla="*/ 2147483647 w 6140"/>
              <a:gd name="T49" fmla="*/ 2147483647 h 6040"/>
              <a:gd name="T50" fmla="*/ 2147483647 w 6140"/>
              <a:gd name="T51" fmla="*/ 2147483647 h 6040"/>
              <a:gd name="T52" fmla="*/ 2147483647 w 6140"/>
              <a:gd name="T53" fmla="*/ 2147483647 h 6040"/>
              <a:gd name="T54" fmla="*/ 2147483647 w 6140"/>
              <a:gd name="T55" fmla="*/ 2147483647 h 6040"/>
              <a:gd name="T56" fmla="*/ 2147483647 w 6140"/>
              <a:gd name="T57" fmla="*/ 2147483647 h 6040"/>
              <a:gd name="T58" fmla="*/ 2147483647 w 6140"/>
              <a:gd name="T59" fmla="*/ 2147483647 h 6040"/>
              <a:gd name="T60" fmla="*/ 2147483647 w 6140"/>
              <a:gd name="T61" fmla="*/ 2147483647 h 6040"/>
              <a:gd name="T62" fmla="*/ 2147483647 w 6140"/>
              <a:gd name="T63" fmla="*/ 2147483647 h 6040"/>
              <a:gd name="T64" fmla="*/ 2147483647 w 6140"/>
              <a:gd name="T65" fmla="*/ 2147483647 h 6040"/>
              <a:gd name="T66" fmla="*/ 2147483647 w 6140"/>
              <a:gd name="T67" fmla="*/ 2147483647 h 6040"/>
              <a:gd name="T68" fmla="*/ 2147483647 w 6140"/>
              <a:gd name="T69" fmla="*/ 2147483647 h 6040"/>
              <a:gd name="T70" fmla="*/ 2147483647 w 6140"/>
              <a:gd name="T71" fmla="*/ 2147483647 h 6040"/>
              <a:gd name="T72" fmla="*/ 2147483647 w 6140"/>
              <a:gd name="T73" fmla="*/ 2147483647 h 6040"/>
              <a:gd name="T74" fmla="*/ 2147483647 w 6140"/>
              <a:gd name="T75" fmla="*/ 2147483647 h 6040"/>
              <a:gd name="T76" fmla="*/ 2147483647 w 6140"/>
              <a:gd name="T77" fmla="*/ 2147483647 h 6040"/>
              <a:gd name="T78" fmla="*/ 2147483647 w 6140"/>
              <a:gd name="T79" fmla="*/ 2147483647 h 6040"/>
              <a:gd name="T80" fmla="*/ 2147483647 w 6140"/>
              <a:gd name="T81" fmla="*/ 2147483647 h 6040"/>
              <a:gd name="T82" fmla="*/ 2147483647 w 6140"/>
              <a:gd name="T83" fmla="*/ 2147483647 h 6040"/>
              <a:gd name="T84" fmla="*/ 2147483647 w 6140"/>
              <a:gd name="T85" fmla="*/ 2147483647 h 6040"/>
              <a:gd name="T86" fmla="*/ 2147483647 w 6140"/>
              <a:gd name="T87" fmla="*/ 2147483647 h 6040"/>
              <a:gd name="T88" fmla="*/ 2147483647 w 6140"/>
              <a:gd name="T89" fmla="*/ 2147483647 h 6040"/>
              <a:gd name="T90" fmla="*/ 2147483647 w 6140"/>
              <a:gd name="T91" fmla="*/ 2147483647 h 6040"/>
              <a:gd name="T92" fmla="*/ 2147483647 w 6140"/>
              <a:gd name="T93" fmla="*/ 2147483647 h 6040"/>
              <a:gd name="T94" fmla="*/ 2147483647 w 6140"/>
              <a:gd name="T95" fmla="*/ 2147483647 h 6040"/>
              <a:gd name="T96" fmla="*/ 2147483647 w 6140"/>
              <a:gd name="T97" fmla="*/ 2147483647 h 6040"/>
              <a:gd name="T98" fmla="*/ 2147483647 w 6140"/>
              <a:gd name="T99" fmla="*/ 2147483647 h 6040"/>
              <a:gd name="T100" fmla="*/ 2147483647 w 6140"/>
              <a:gd name="T101" fmla="*/ 2147483647 h 6040"/>
              <a:gd name="T102" fmla="*/ 2147483647 w 6140"/>
              <a:gd name="T103" fmla="*/ 2147483647 h 6040"/>
              <a:gd name="T104" fmla="*/ 2147483647 w 6140"/>
              <a:gd name="T105" fmla="*/ 2147483647 h 6040"/>
              <a:gd name="T106" fmla="*/ 2147483647 w 6140"/>
              <a:gd name="T107" fmla="*/ 2147483647 h 6040"/>
              <a:gd name="T108" fmla="*/ 2147483647 w 6140"/>
              <a:gd name="T109" fmla="*/ 2147483647 h 6040"/>
              <a:gd name="T110" fmla="*/ 2147483647 w 6140"/>
              <a:gd name="T111" fmla="*/ 2147483647 h 6040"/>
              <a:gd name="T112" fmla="*/ 2147483647 w 6140"/>
              <a:gd name="T113" fmla="*/ 2147483647 h 6040"/>
              <a:gd name="T114" fmla="*/ 2147483647 w 6140"/>
              <a:gd name="T115" fmla="*/ 2147483647 h 6040"/>
              <a:gd name="T116" fmla="*/ 2147483647 w 6140"/>
              <a:gd name="T117" fmla="*/ 2147483647 h 6040"/>
              <a:gd name="T118" fmla="*/ 2147483647 w 6140"/>
              <a:gd name="T119" fmla="*/ 2147483647 h 604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40"/>
              <a:gd name="T181" fmla="*/ 0 h 6040"/>
              <a:gd name="T182" fmla="*/ 6140 w 6140"/>
              <a:gd name="T183" fmla="*/ 6040 h 604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40" h="6040">
                <a:moveTo>
                  <a:pt x="3011" y="554"/>
                </a:moveTo>
                <a:lnTo>
                  <a:pt x="5433" y="554"/>
                </a:lnTo>
                <a:lnTo>
                  <a:pt x="5469" y="555"/>
                </a:lnTo>
                <a:lnTo>
                  <a:pt x="5505" y="557"/>
                </a:lnTo>
                <a:lnTo>
                  <a:pt x="5540" y="562"/>
                </a:lnTo>
                <a:lnTo>
                  <a:pt x="5575" y="567"/>
                </a:lnTo>
                <a:lnTo>
                  <a:pt x="5608" y="576"/>
                </a:lnTo>
                <a:lnTo>
                  <a:pt x="5642" y="586"/>
                </a:lnTo>
                <a:lnTo>
                  <a:pt x="5676" y="597"/>
                </a:lnTo>
                <a:lnTo>
                  <a:pt x="5707" y="609"/>
                </a:lnTo>
                <a:lnTo>
                  <a:pt x="5738" y="623"/>
                </a:lnTo>
                <a:lnTo>
                  <a:pt x="5768" y="639"/>
                </a:lnTo>
                <a:lnTo>
                  <a:pt x="5799" y="656"/>
                </a:lnTo>
                <a:lnTo>
                  <a:pt x="5828" y="674"/>
                </a:lnTo>
                <a:lnTo>
                  <a:pt x="5854" y="694"/>
                </a:lnTo>
                <a:lnTo>
                  <a:pt x="5881" y="716"/>
                </a:lnTo>
                <a:lnTo>
                  <a:pt x="5908" y="738"/>
                </a:lnTo>
                <a:lnTo>
                  <a:pt x="5932" y="761"/>
                </a:lnTo>
                <a:lnTo>
                  <a:pt x="5955" y="786"/>
                </a:lnTo>
                <a:lnTo>
                  <a:pt x="5977" y="811"/>
                </a:lnTo>
                <a:lnTo>
                  <a:pt x="5998" y="838"/>
                </a:lnTo>
                <a:lnTo>
                  <a:pt x="6018" y="866"/>
                </a:lnTo>
                <a:lnTo>
                  <a:pt x="6037" y="895"/>
                </a:lnTo>
                <a:lnTo>
                  <a:pt x="6054" y="924"/>
                </a:lnTo>
                <a:lnTo>
                  <a:pt x="6069" y="955"/>
                </a:lnTo>
                <a:lnTo>
                  <a:pt x="6084" y="987"/>
                </a:lnTo>
                <a:lnTo>
                  <a:pt x="6097" y="1018"/>
                </a:lnTo>
                <a:lnTo>
                  <a:pt x="6107" y="1051"/>
                </a:lnTo>
                <a:lnTo>
                  <a:pt x="6117" y="1084"/>
                </a:lnTo>
                <a:lnTo>
                  <a:pt x="6125" y="1119"/>
                </a:lnTo>
                <a:lnTo>
                  <a:pt x="6132" y="1154"/>
                </a:lnTo>
                <a:lnTo>
                  <a:pt x="6136" y="1189"/>
                </a:lnTo>
                <a:lnTo>
                  <a:pt x="6139" y="1225"/>
                </a:lnTo>
                <a:lnTo>
                  <a:pt x="6140" y="1261"/>
                </a:lnTo>
                <a:lnTo>
                  <a:pt x="6140" y="5331"/>
                </a:lnTo>
                <a:lnTo>
                  <a:pt x="6139" y="5369"/>
                </a:lnTo>
                <a:lnTo>
                  <a:pt x="6136" y="5405"/>
                </a:lnTo>
                <a:lnTo>
                  <a:pt x="6132" y="5439"/>
                </a:lnTo>
                <a:lnTo>
                  <a:pt x="6125" y="5474"/>
                </a:lnTo>
                <a:lnTo>
                  <a:pt x="6117" y="5508"/>
                </a:lnTo>
                <a:lnTo>
                  <a:pt x="6107" y="5542"/>
                </a:lnTo>
                <a:lnTo>
                  <a:pt x="6097" y="5574"/>
                </a:lnTo>
                <a:lnTo>
                  <a:pt x="6084" y="5607"/>
                </a:lnTo>
                <a:lnTo>
                  <a:pt x="6069" y="5638"/>
                </a:lnTo>
                <a:lnTo>
                  <a:pt x="6054" y="5668"/>
                </a:lnTo>
                <a:lnTo>
                  <a:pt x="6037" y="5698"/>
                </a:lnTo>
                <a:lnTo>
                  <a:pt x="6018" y="5726"/>
                </a:lnTo>
                <a:lnTo>
                  <a:pt x="5998" y="5754"/>
                </a:lnTo>
                <a:lnTo>
                  <a:pt x="5977" y="5781"/>
                </a:lnTo>
                <a:lnTo>
                  <a:pt x="5955" y="5806"/>
                </a:lnTo>
                <a:lnTo>
                  <a:pt x="5932" y="5832"/>
                </a:lnTo>
                <a:lnTo>
                  <a:pt x="5908" y="5855"/>
                </a:lnTo>
                <a:lnTo>
                  <a:pt x="5881" y="5877"/>
                </a:lnTo>
                <a:lnTo>
                  <a:pt x="5854" y="5898"/>
                </a:lnTo>
                <a:lnTo>
                  <a:pt x="5828" y="5918"/>
                </a:lnTo>
                <a:lnTo>
                  <a:pt x="5799" y="5936"/>
                </a:lnTo>
                <a:lnTo>
                  <a:pt x="5768" y="5954"/>
                </a:lnTo>
                <a:lnTo>
                  <a:pt x="5738" y="5969"/>
                </a:lnTo>
                <a:lnTo>
                  <a:pt x="5707" y="5983"/>
                </a:lnTo>
                <a:lnTo>
                  <a:pt x="5676" y="5996"/>
                </a:lnTo>
                <a:lnTo>
                  <a:pt x="5642" y="6007"/>
                </a:lnTo>
                <a:lnTo>
                  <a:pt x="5608" y="6016"/>
                </a:lnTo>
                <a:lnTo>
                  <a:pt x="5575" y="6025"/>
                </a:lnTo>
                <a:lnTo>
                  <a:pt x="5540" y="6030"/>
                </a:lnTo>
                <a:lnTo>
                  <a:pt x="5505" y="6035"/>
                </a:lnTo>
                <a:lnTo>
                  <a:pt x="5469" y="6039"/>
                </a:lnTo>
                <a:lnTo>
                  <a:pt x="5433" y="6040"/>
                </a:lnTo>
                <a:lnTo>
                  <a:pt x="3011" y="6040"/>
                </a:lnTo>
                <a:lnTo>
                  <a:pt x="2981" y="6039"/>
                </a:lnTo>
                <a:lnTo>
                  <a:pt x="2951" y="6036"/>
                </a:lnTo>
                <a:lnTo>
                  <a:pt x="2921" y="6033"/>
                </a:lnTo>
                <a:lnTo>
                  <a:pt x="2892" y="6029"/>
                </a:lnTo>
                <a:lnTo>
                  <a:pt x="2863" y="6023"/>
                </a:lnTo>
                <a:lnTo>
                  <a:pt x="2834" y="6016"/>
                </a:lnTo>
                <a:lnTo>
                  <a:pt x="2806" y="6008"/>
                </a:lnTo>
                <a:lnTo>
                  <a:pt x="2778" y="5999"/>
                </a:lnTo>
                <a:lnTo>
                  <a:pt x="2750" y="5989"/>
                </a:lnTo>
                <a:lnTo>
                  <a:pt x="2723" y="5978"/>
                </a:lnTo>
                <a:lnTo>
                  <a:pt x="2698" y="5965"/>
                </a:lnTo>
                <a:lnTo>
                  <a:pt x="2672" y="5951"/>
                </a:lnTo>
                <a:lnTo>
                  <a:pt x="2647" y="5938"/>
                </a:lnTo>
                <a:lnTo>
                  <a:pt x="2623" y="5922"/>
                </a:lnTo>
                <a:lnTo>
                  <a:pt x="2599" y="5906"/>
                </a:lnTo>
                <a:lnTo>
                  <a:pt x="2577" y="5889"/>
                </a:lnTo>
                <a:lnTo>
                  <a:pt x="2554" y="5870"/>
                </a:lnTo>
                <a:lnTo>
                  <a:pt x="2533" y="5852"/>
                </a:lnTo>
                <a:lnTo>
                  <a:pt x="2512" y="5832"/>
                </a:lnTo>
                <a:lnTo>
                  <a:pt x="2492" y="5811"/>
                </a:lnTo>
                <a:lnTo>
                  <a:pt x="2474" y="5790"/>
                </a:lnTo>
                <a:lnTo>
                  <a:pt x="2455" y="5768"/>
                </a:lnTo>
                <a:lnTo>
                  <a:pt x="2438" y="5745"/>
                </a:lnTo>
                <a:lnTo>
                  <a:pt x="2421" y="5722"/>
                </a:lnTo>
                <a:lnTo>
                  <a:pt x="2406" y="5697"/>
                </a:lnTo>
                <a:lnTo>
                  <a:pt x="2392" y="5672"/>
                </a:lnTo>
                <a:lnTo>
                  <a:pt x="2378" y="5646"/>
                </a:lnTo>
                <a:lnTo>
                  <a:pt x="2366" y="5621"/>
                </a:lnTo>
                <a:lnTo>
                  <a:pt x="2355" y="5594"/>
                </a:lnTo>
                <a:lnTo>
                  <a:pt x="2345" y="5567"/>
                </a:lnTo>
                <a:lnTo>
                  <a:pt x="2336" y="5539"/>
                </a:lnTo>
                <a:lnTo>
                  <a:pt x="2327" y="5510"/>
                </a:lnTo>
                <a:lnTo>
                  <a:pt x="2315" y="5509"/>
                </a:lnTo>
                <a:lnTo>
                  <a:pt x="2259" y="5501"/>
                </a:lnTo>
                <a:lnTo>
                  <a:pt x="2203" y="5493"/>
                </a:lnTo>
                <a:lnTo>
                  <a:pt x="2147" y="5484"/>
                </a:lnTo>
                <a:lnTo>
                  <a:pt x="2092" y="5474"/>
                </a:lnTo>
                <a:lnTo>
                  <a:pt x="2037" y="5463"/>
                </a:lnTo>
                <a:lnTo>
                  <a:pt x="1983" y="5451"/>
                </a:lnTo>
                <a:lnTo>
                  <a:pt x="1929" y="5439"/>
                </a:lnTo>
                <a:lnTo>
                  <a:pt x="1876" y="5427"/>
                </a:lnTo>
                <a:lnTo>
                  <a:pt x="1824" y="5413"/>
                </a:lnTo>
                <a:lnTo>
                  <a:pt x="1771" y="5398"/>
                </a:lnTo>
                <a:lnTo>
                  <a:pt x="1719" y="5383"/>
                </a:lnTo>
                <a:lnTo>
                  <a:pt x="1668" y="5366"/>
                </a:lnTo>
                <a:lnTo>
                  <a:pt x="1618" y="5350"/>
                </a:lnTo>
                <a:lnTo>
                  <a:pt x="1568" y="5333"/>
                </a:lnTo>
                <a:lnTo>
                  <a:pt x="1519" y="5314"/>
                </a:lnTo>
                <a:lnTo>
                  <a:pt x="1471" y="5295"/>
                </a:lnTo>
                <a:lnTo>
                  <a:pt x="1423" y="5276"/>
                </a:lnTo>
                <a:lnTo>
                  <a:pt x="1375" y="5255"/>
                </a:lnTo>
                <a:lnTo>
                  <a:pt x="1329" y="5234"/>
                </a:lnTo>
                <a:lnTo>
                  <a:pt x="1283" y="5213"/>
                </a:lnTo>
                <a:lnTo>
                  <a:pt x="1237" y="5190"/>
                </a:lnTo>
                <a:lnTo>
                  <a:pt x="1193" y="5167"/>
                </a:lnTo>
                <a:lnTo>
                  <a:pt x="1150" y="5143"/>
                </a:lnTo>
                <a:lnTo>
                  <a:pt x="1107" y="5119"/>
                </a:lnTo>
                <a:lnTo>
                  <a:pt x="1064" y="5093"/>
                </a:lnTo>
                <a:lnTo>
                  <a:pt x="1024" y="5067"/>
                </a:lnTo>
                <a:lnTo>
                  <a:pt x="983" y="5041"/>
                </a:lnTo>
                <a:lnTo>
                  <a:pt x="944" y="5013"/>
                </a:lnTo>
                <a:lnTo>
                  <a:pt x="905" y="4985"/>
                </a:lnTo>
                <a:lnTo>
                  <a:pt x="867" y="4956"/>
                </a:lnTo>
                <a:lnTo>
                  <a:pt x="830" y="4927"/>
                </a:lnTo>
                <a:lnTo>
                  <a:pt x="794" y="4897"/>
                </a:lnTo>
                <a:lnTo>
                  <a:pt x="757" y="4866"/>
                </a:lnTo>
                <a:lnTo>
                  <a:pt x="721" y="4832"/>
                </a:lnTo>
                <a:lnTo>
                  <a:pt x="686" y="4800"/>
                </a:lnTo>
                <a:lnTo>
                  <a:pt x="652" y="4765"/>
                </a:lnTo>
                <a:lnTo>
                  <a:pt x="620" y="4730"/>
                </a:lnTo>
                <a:lnTo>
                  <a:pt x="588" y="4695"/>
                </a:lnTo>
                <a:lnTo>
                  <a:pt x="557" y="4658"/>
                </a:lnTo>
                <a:lnTo>
                  <a:pt x="528" y="4622"/>
                </a:lnTo>
                <a:lnTo>
                  <a:pt x="500" y="4584"/>
                </a:lnTo>
                <a:lnTo>
                  <a:pt x="472" y="4547"/>
                </a:lnTo>
                <a:lnTo>
                  <a:pt x="447" y="4507"/>
                </a:lnTo>
                <a:lnTo>
                  <a:pt x="422" y="4468"/>
                </a:lnTo>
                <a:lnTo>
                  <a:pt x="398" y="4428"/>
                </a:lnTo>
                <a:lnTo>
                  <a:pt x="376" y="4386"/>
                </a:lnTo>
                <a:lnTo>
                  <a:pt x="355" y="4346"/>
                </a:lnTo>
                <a:lnTo>
                  <a:pt x="335" y="4304"/>
                </a:lnTo>
                <a:lnTo>
                  <a:pt x="317" y="4261"/>
                </a:lnTo>
                <a:lnTo>
                  <a:pt x="299" y="4218"/>
                </a:lnTo>
                <a:lnTo>
                  <a:pt x="283" y="4174"/>
                </a:lnTo>
                <a:lnTo>
                  <a:pt x="269" y="4130"/>
                </a:lnTo>
                <a:lnTo>
                  <a:pt x="255" y="4084"/>
                </a:lnTo>
                <a:lnTo>
                  <a:pt x="243" y="4038"/>
                </a:lnTo>
                <a:lnTo>
                  <a:pt x="233" y="3993"/>
                </a:lnTo>
                <a:lnTo>
                  <a:pt x="224" y="3945"/>
                </a:lnTo>
                <a:lnTo>
                  <a:pt x="217" y="3897"/>
                </a:lnTo>
                <a:lnTo>
                  <a:pt x="210" y="3850"/>
                </a:lnTo>
                <a:lnTo>
                  <a:pt x="205" y="3801"/>
                </a:lnTo>
                <a:lnTo>
                  <a:pt x="203" y="3752"/>
                </a:lnTo>
                <a:lnTo>
                  <a:pt x="201" y="3702"/>
                </a:lnTo>
                <a:lnTo>
                  <a:pt x="201" y="3651"/>
                </a:lnTo>
                <a:lnTo>
                  <a:pt x="202" y="3601"/>
                </a:lnTo>
                <a:lnTo>
                  <a:pt x="204" y="3549"/>
                </a:lnTo>
                <a:lnTo>
                  <a:pt x="209" y="3500"/>
                </a:lnTo>
                <a:lnTo>
                  <a:pt x="216" y="3445"/>
                </a:lnTo>
                <a:lnTo>
                  <a:pt x="221" y="3403"/>
                </a:lnTo>
                <a:lnTo>
                  <a:pt x="228" y="3360"/>
                </a:lnTo>
                <a:lnTo>
                  <a:pt x="235" y="3317"/>
                </a:lnTo>
                <a:lnTo>
                  <a:pt x="245" y="3274"/>
                </a:lnTo>
                <a:lnTo>
                  <a:pt x="255" y="3231"/>
                </a:lnTo>
                <a:lnTo>
                  <a:pt x="267" y="3187"/>
                </a:lnTo>
                <a:lnTo>
                  <a:pt x="278" y="3143"/>
                </a:lnTo>
                <a:lnTo>
                  <a:pt x="292" y="3099"/>
                </a:lnTo>
                <a:lnTo>
                  <a:pt x="306" y="3053"/>
                </a:lnTo>
                <a:lnTo>
                  <a:pt x="322" y="3009"/>
                </a:lnTo>
                <a:lnTo>
                  <a:pt x="339" y="2964"/>
                </a:lnTo>
                <a:lnTo>
                  <a:pt x="356" y="2919"/>
                </a:lnTo>
                <a:lnTo>
                  <a:pt x="376" y="2872"/>
                </a:lnTo>
                <a:lnTo>
                  <a:pt x="396" y="2826"/>
                </a:lnTo>
                <a:lnTo>
                  <a:pt x="416" y="2779"/>
                </a:lnTo>
                <a:lnTo>
                  <a:pt x="440" y="2733"/>
                </a:lnTo>
                <a:lnTo>
                  <a:pt x="398" y="2695"/>
                </a:lnTo>
                <a:lnTo>
                  <a:pt x="357" y="2654"/>
                </a:lnTo>
                <a:lnTo>
                  <a:pt x="319" y="2614"/>
                </a:lnTo>
                <a:lnTo>
                  <a:pt x="282" y="2573"/>
                </a:lnTo>
                <a:lnTo>
                  <a:pt x="247" y="2531"/>
                </a:lnTo>
                <a:lnTo>
                  <a:pt x="214" y="2489"/>
                </a:lnTo>
                <a:lnTo>
                  <a:pt x="184" y="2445"/>
                </a:lnTo>
                <a:lnTo>
                  <a:pt x="155" y="2401"/>
                </a:lnTo>
                <a:lnTo>
                  <a:pt x="129" y="2356"/>
                </a:lnTo>
                <a:lnTo>
                  <a:pt x="104" y="2310"/>
                </a:lnTo>
                <a:lnTo>
                  <a:pt x="82" y="2263"/>
                </a:lnTo>
                <a:lnTo>
                  <a:pt x="62" y="2215"/>
                </a:lnTo>
                <a:lnTo>
                  <a:pt x="46" y="2165"/>
                </a:lnTo>
                <a:lnTo>
                  <a:pt x="38" y="2141"/>
                </a:lnTo>
                <a:lnTo>
                  <a:pt x="31" y="2115"/>
                </a:lnTo>
                <a:lnTo>
                  <a:pt x="25" y="2090"/>
                </a:lnTo>
                <a:lnTo>
                  <a:pt x="19" y="2064"/>
                </a:lnTo>
                <a:lnTo>
                  <a:pt x="14" y="2037"/>
                </a:lnTo>
                <a:lnTo>
                  <a:pt x="10" y="2011"/>
                </a:lnTo>
                <a:lnTo>
                  <a:pt x="7" y="1984"/>
                </a:lnTo>
                <a:lnTo>
                  <a:pt x="3" y="1957"/>
                </a:lnTo>
                <a:lnTo>
                  <a:pt x="1" y="1929"/>
                </a:lnTo>
                <a:lnTo>
                  <a:pt x="0" y="1902"/>
                </a:lnTo>
                <a:lnTo>
                  <a:pt x="0" y="1874"/>
                </a:lnTo>
                <a:lnTo>
                  <a:pt x="0" y="1846"/>
                </a:lnTo>
                <a:lnTo>
                  <a:pt x="0" y="1817"/>
                </a:lnTo>
                <a:lnTo>
                  <a:pt x="2" y="1788"/>
                </a:lnTo>
                <a:lnTo>
                  <a:pt x="4" y="1758"/>
                </a:lnTo>
                <a:lnTo>
                  <a:pt x="7" y="1729"/>
                </a:lnTo>
                <a:lnTo>
                  <a:pt x="11" y="1698"/>
                </a:lnTo>
                <a:lnTo>
                  <a:pt x="16" y="1667"/>
                </a:lnTo>
                <a:lnTo>
                  <a:pt x="21" y="1637"/>
                </a:lnTo>
                <a:lnTo>
                  <a:pt x="28" y="1606"/>
                </a:lnTo>
                <a:lnTo>
                  <a:pt x="35" y="1573"/>
                </a:lnTo>
                <a:lnTo>
                  <a:pt x="43" y="1542"/>
                </a:lnTo>
                <a:lnTo>
                  <a:pt x="51" y="1509"/>
                </a:lnTo>
                <a:lnTo>
                  <a:pt x="61" y="1475"/>
                </a:lnTo>
                <a:lnTo>
                  <a:pt x="72" y="1443"/>
                </a:lnTo>
                <a:lnTo>
                  <a:pt x="83" y="1409"/>
                </a:lnTo>
                <a:lnTo>
                  <a:pt x="109" y="1340"/>
                </a:lnTo>
                <a:lnTo>
                  <a:pt x="138" y="1270"/>
                </a:lnTo>
                <a:lnTo>
                  <a:pt x="170" y="1198"/>
                </a:lnTo>
                <a:lnTo>
                  <a:pt x="207" y="1124"/>
                </a:lnTo>
                <a:lnTo>
                  <a:pt x="247" y="1048"/>
                </a:lnTo>
                <a:lnTo>
                  <a:pt x="291" y="970"/>
                </a:lnTo>
                <a:lnTo>
                  <a:pt x="232" y="930"/>
                </a:lnTo>
                <a:lnTo>
                  <a:pt x="966" y="3"/>
                </a:lnTo>
                <a:lnTo>
                  <a:pt x="977" y="2"/>
                </a:lnTo>
                <a:lnTo>
                  <a:pt x="1011" y="1"/>
                </a:lnTo>
                <a:lnTo>
                  <a:pt x="1062" y="0"/>
                </a:lnTo>
                <a:lnTo>
                  <a:pt x="1092" y="1"/>
                </a:lnTo>
                <a:lnTo>
                  <a:pt x="1126" y="2"/>
                </a:lnTo>
                <a:lnTo>
                  <a:pt x="1161" y="4"/>
                </a:lnTo>
                <a:lnTo>
                  <a:pt x="1198" y="9"/>
                </a:lnTo>
                <a:lnTo>
                  <a:pt x="1236" y="14"/>
                </a:lnTo>
                <a:lnTo>
                  <a:pt x="1276" y="22"/>
                </a:lnTo>
                <a:lnTo>
                  <a:pt x="1314" y="31"/>
                </a:lnTo>
                <a:lnTo>
                  <a:pt x="1352" y="43"/>
                </a:lnTo>
                <a:lnTo>
                  <a:pt x="1372" y="48"/>
                </a:lnTo>
                <a:lnTo>
                  <a:pt x="1390" y="57"/>
                </a:lnTo>
                <a:lnTo>
                  <a:pt x="1408" y="65"/>
                </a:lnTo>
                <a:lnTo>
                  <a:pt x="1426" y="73"/>
                </a:lnTo>
                <a:lnTo>
                  <a:pt x="1461" y="93"/>
                </a:lnTo>
                <a:lnTo>
                  <a:pt x="1495" y="114"/>
                </a:lnTo>
                <a:lnTo>
                  <a:pt x="1527" y="136"/>
                </a:lnTo>
                <a:lnTo>
                  <a:pt x="1559" y="159"/>
                </a:lnTo>
                <a:lnTo>
                  <a:pt x="1588" y="182"/>
                </a:lnTo>
                <a:lnTo>
                  <a:pt x="1616" y="205"/>
                </a:lnTo>
                <a:lnTo>
                  <a:pt x="1642" y="230"/>
                </a:lnTo>
                <a:lnTo>
                  <a:pt x="1666" y="252"/>
                </a:lnTo>
                <a:lnTo>
                  <a:pt x="1707" y="293"/>
                </a:lnTo>
                <a:lnTo>
                  <a:pt x="1739" y="327"/>
                </a:lnTo>
                <a:lnTo>
                  <a:pt x="1759" y="350"/>
                </a:lnTo>
                <a:lnTo>
                  <a:pt x="1765" y="359"/>
                </a:lnTo>
                <a:lnTo>
                  <a:pt x="1153" y="1011"/>
                </a:lnTo>
                <a:lnTo>
                  <a:pt x="985" y="843"/>
                </a:lnTo>
                <a:lnTo>
                  <a:pt x="714" y="1251"/>
                </a:lnTo>
                <a:lnTo>
                  <a:pt x="630" y="1196"/>
                </a:lnTo>
                <a:lnTo>
                  <a:pt x="603" y="1246"/>
                </a:lnTo>
                <a:lnTo>
                  <a:pt x="578" y="1294"/>
                </a:lnTo>
                <a:lnTo>
                  <a:pt x="556" y="1342"/>
                </a:lnTo>
                <a:lnTo>
                  <a:pt x="535" y="1390"/>
                </a:lnTo>
                <a:lnTo>
                  <a:pt x="516" y="1435"/>
                </a:lnTo>
                <a:lnTo>
                  <a:pt x="500" y="1480"/>
                </a:lnTo>
                <a:lnTo>
                  <a:pt x="485" y="1524"/>
                </a:lnTo>
                <a:lnTo>
                  <a:pt x="472" y="1567"/>
                </a:lnTo>
                <a:lnTo>
                  <a:pt x="462" y="1609"/>
                </a:lnTo>
                <a:lnTo>
                  <a:pt x="452" y="1650"/>
                </a:lnTo>
                <a:lnTo>
                  <a:pt x="445" y="1690"/>
                </a:lnTo>
                <a:lnTo>
                  <a:pt x="440" y="1729"/>
                </a:lnTo>
                <a:lnTo>
                  <a:pt x="436" y="1768"/>
                </a:lnTo>
                <a:lnTo>
                  <a:pt x="435" y="1805"/>
                </a:lnTo>
                <a:lnTo>
                  <a:pt x="434" y="1842"/>
                </a:lnTo>
                <a:lnTo>
                  <a:pt x="436" y="1878"/>
                </a:lnTo>
                <a:lnTo>
                  <a:pt x="439" y="1913"/>
                </a:lnTo>
                <a:lnTo>
                  <a:pt x="443" y="1948"/>
                </a:lnTo>
                <a:lnTo>
                  <a:pt x="450" y="1982"/>
                </a:lnTo>
                <a:lnTo>
                  <a:pt x="457" y="2014"/>
                </a:lnTo>
                <a:lnTo>
                  <a:pt x="466" y="2047"/>
                </a:lnTo>
                <a:lnTo>
                  <a:pt x="477" y="2079"/>
                </a:lnTo>
                <a:lnTo>
                  <a:pt x="488" y="2111"/>
                </a:lnTo>
                <a:lnTo>
                  <a:pt x="502" y="2141"/>
                </a:lnTo>
                <a:lnTo>
                  <a:pt x="516" y="2171"/>
                </a:lnTo>
                <a:lnTo>
                  <a:pt x="533" y="2200"/>
                </a:lnTo>
                <a:lnTo>
                  <a:pt x="550" y="2229"/>
                </a:lnTo>
                <a:lnTo>
                  <a:pt x="569" y="2257"/>
                </a:lnTo>
                <a:lnTo>
                  <a:pt x="587" y="2285"/>
                </a:lnTo>
                <a:lnTo>
                  <a:pt x="608" y="2313"/>
                </a:lnTo>
                <a:lnTo>
                  <a:pt x="630" y="2339"/>
                </a:lnTo>
                <a:lnTo>
                  <a:pt x="652" y="2366"/>
                </a:lnTo>
                <a:lnTo>
                  <a:pt x="682" y="2322"/>
                </a:lnTo>
                <a:lnTo>
                  <a:pt x="713" y="2278"/>
                </a:lnTo>
                <a:lnTo>
                  <a:pt x="745" y="2234"/>
                </a:lnTo>
                <a:lnTo>
                  <a:pt x="778" y="2188"/>
                </a:lnTo>
                <a:lnTo>
                  <a:pt x="811" y="2144"/>
                </a:lnTo>
                <a:lnTo>
                  <a:pt x="846" y="2099"/>
                </a:lnTo>
                <a:lnTo>
                  <a:pt x="883" y="2054"/>
                </a:lnTo>
                <a:lnTo>
                  <a:pt x="920" y="2007"/>
                </a:lnTo>
                <a:lnTo>
                  <a:pt x="957" y="1962"/>
                </a:lnTo>
                <a:lnTo>
                  <a:pt x="997" y="1916"/>
                </a:lnTo>
                <a:lnTo>
                  <a:pt x="1038" y="1870"/>
                </a:lnTo>
                <a:lnTo>
                  <a:pt x="1079" y="1824"/>
                </a:lnTo>
                <a:lnTo>
                  <a:pt x="1166" y="1730"/>
                </a:lnTo>
                <a:lnTo>
                  <a:pt x="1257" y="1636"/>
                </a:lnTo>
                <a:lnTo>
                  <a:pt x="1247" y="1611"/>
                </a:lnTo>
                <a:lnTo>
                  <a:pt x="1237" y="1586"/>
                </a:lnTo>
                <a:lnTo>
                  <a:pt x="1230" y="1560"/>
                </a:lnTo>
                <a:lnTo>
                  <a:pt x="1223" y="1534"/>
                </a:lnTo>
                <a:lnTo>
                  <a:pt x="1219" y="1507"/>
                </a:lnTo>
                <a:lnTo>
                  <a:pt x="1215" y="1479"/>
                </a:lnTo>
                <a:lnTo>
                  <a:pt x="1213" y="1451"/>
                </a:lnTo>
                <a:lnTo>
                  <a:pt x="1212" y="1423"/>
                </a:lnTo>
                <a:lnTo>
                  <a:pt x="1213" y="1397"/>
                </a:lnTo>
                <a:lnTo>
                  <a:pt x="1214" y="1370"/>
                </a:lnTo>
                <a:lnTo>
                  <a:pt x="1218" y="1344"/>
                </a:lnTo>
                <a:lnTo>
                  <a:pt x="1222" y="1319"/>
                </a:lnTo>
                <a:lnTo>
                  <a:pt x="1228" y="1293"/>
                </a:lnTo>
                <a:lnTo>
                  <a:pt x="1235" y="1269"/>
                </a:lnTo>
                <a:lnTo>
                  <a:pt x="1243" y="1244"/>
                </a:lnTo>
                <a:lnTo>
                  <a:pt x="1252" y="1221"/>
                </a:lnTo>
                <a:lnTo>
                  <a:pt x="1263" y="1198"/>
                </a:lnTo>
                <a:lnTo>
                  <a:pt x="1274" y="1175"/>
                </a:lnTo>
                <a:lnTo>
                  <a:pt x="1287" y="1154"/>
                </a:lnTo>
                <a:lnTo>
                  <a:pt x="1301" y="1132"/>
                </a:lnTo>
                <a:lnTo>
                  <a:pt x="1315" y="1112"/>
                </a:lnTo>
                <a:lnTo>
                  <a:pt x="1331" y="1092"/>
                </a:lnTo>
                <a:lnTo>
                  <a:pt x="1348" y="1073"/>
                </a:lnTo>
                <a:lnTo>
                  <a:pt x="1365" y="1055"/>
                </a:lnTo>
                <a:lnTo>
                  <a:pt x="1365" y="1054"/>
                </a:lnTo>
                <a:lnTo>
                  <a:pt x="1384" y="1037"/>
                </a:lnTo>
                <a:lnTo>
                  <a:pt x="1402" y="1020"/>
                </a:lnTo>
                <a:lnTo>
                  <a:pt x="1422" y="1005"/>
                </a:lnTo>
                <a:lnTo>
                  <a:pt x="1443" y="990"/>
                </a:lnTo>
                <a:lnTo>
                  <a:pt x="1464" y="977"/>
                </a:lnTo>
                <a:lnTo>
                  <a:pt x="1486" y="965"/>
                </a:lnTo>
                <a:lnTo>
                  <a:pt x="1508" y="953"/>
                </a:lnTo>
                <a:lnTo>
                  <a:pt x="1531" y="943"/>
                </a:lnTo>
                <a:lnTo>
                  <a:pt x="1554" y="933"/>
                </a:lnTo>
                <a:lnTo>
                  <a:pt x="1579" y="925"/>
                </a:lnTo>
                <a:lnTo>
                  <a:pt x="1603" y="918"/>
                </a:lnTo>
                <a:lnTo>
                  <a:pt x="1628" y="912"/>
                </a:lnTo>
                <a:lnTo>
                  <a:pt x="1654" y="908"/>
                </a:lnTo>
                <a:lnTo>
                  <a:pt x="1681" y="904"/>
                </a:lnTo>
                <a:lnTo>
                  <a:pt x="1706" y="902"/>
                </a:lnTo>
                <a:lnTo>
                  <a:pt x="1733" y="902"/>
                </a:lnTo>
                <a:lnTo>
                  <a:pt x="1760" y="902"/>
                </a:lnTo>
                <a:lnTo>
                  <a:pt x="1786" y="904"/>
                </a:lnTo>
                <a:lnTo>
                  <a:pt x="1813" y="908"/>
                </a:lnTo>
                <a:lnTo>
                  <a:pt x="1839" y="912"/>
                </a:lnTo>
                <a:lnTo>
                  <a:pt x="1863" y="918"/>
                </a:lnTo>
                <a:lnTo>
                  <a:pt x="1889" y="925"/>
                </a:lnTo>
                <a:lnTo>
                  <a:pt x="1913" y="933"/>
                </a:lnTo>
                <a:lnTo>
                  <a:pt x="1936" y="943"/>
                </a:lnTo>
                <a:lnTo>
                  <a:pt x="1959" y="953"/>
                </a:lnTo>
                <a:lnTo>
                  <a:pt x="1981" y="965"/>
                </a:lnTo>
                <a:lnTo>
                  <a:pt x="2003" y="977"/>
                </a:lnTo>
                <a:lnTo>
                  <a:pt x="2024" y="990"/>
                </a:lnTo>
                <a:lnTo>
                  <a:pt x="2045" y="1005"/>
                </a:lnTo>
                <a:lnTo>
                  <a:pt x="2065" y="1020"/>
                </a:lnTo>
                <a:lnTo>
                  <a:pt x="2084" y="1037"/>
                </a:lnTo>
                <a:lnTo>
                  <a:pt x="2102" y="1054"/>
                </a:lnTo>
                <a:lnTo>
                  <a:pt x="2102" y="1055"/>
                </a:lnTo>
                <a:lnTo>
                  <a:pt x="2118" y="1073"/>
                </a:lnTo>
                <a:lnTo>
                  <a:pt x="2136" y="1091"/>
                </a:lnTo>
                <a:lnTo>
                  <a:pt x="2151" y="1111"/>
                </a:lnTo>
                <a:lnTo>
                  <a:pt x="2165" y="1132"/>
                </a:lnTo>
                <a:lnTo>
                  <a:pt x="2179" y="1153"/>
                </a:lnTo>
                <a:lnTo>
                  <a:pt x="2192" y="1175"/>
                </a:lnTo>
                <a:lnTo>
                  <a:pt x="2203" y="1197"/>
                </a:lnTo>
                <a:lnTo>
                  <a:pt x="2214" y="1220"/>
                </a:lnTo>
                <a:lnTo>
                  <a:pt x="2223" y="1244"/>
                </a:lnTo>
                <a:lnTo>
                  <a:pt x="2231" y="1269"/>
                </a:lnTo>
                <a:lnTo>
                  <a:pt x="2238" y="1293"/>
                </a:lnTo>
                <a:lnTo>
                  <a:pt x="2244" y="1319"/>
                </a:lnTo>
                <a:lnTo>
                  <a:pt x="2248" y="1344"/>
                </a:lnTo>
                <a:lnTo>
                  <a:pt x="2252" y="1370"/>
                </a:lnTo>
                <a:lnTo>
                  <a:pt x="2254" y="1397"/>
                </a:lnTo>
                <a:lnTo>
                  <a:pt x="2254" y="1423"/>
                </a:lnTo>
                <a:lnTo>
                  <a:pt x="2254" y="1450"/>
                </a:lnTo>
                <a:lnTo>
                  <a:pt x="2252" y="1477"/>
                </a:lnTo>
                <a:lnTo>
                  <a:pt x="2248" y="1502"/>
                </a:lnTo>
                <a:lnTo>
                  <a:pt x="2244" y="1528"/>
                </a:lnTo>
                <a:lnTo>
                  <a:pt x="2238" y="1553"/>
                </a:lnTo>
                <a:lnTo>
                  <a:pt x="2231" y="1578"/>
                </a:lnTo>
                <a:lnTo>
                  <a:pt x="2223" y="1602"/>
                </a:lnTo>
                <a:lnTo>
                  <a:pt x="2214" y="1626"/>
                </a:lnTo>
                <a:lnTo>
                  <a:pt x="2203" y="1648"/>
                </a:lnTo>
                <a:lnTo>
                  <a:pt x="2192" y="1672"/>
                </a:lnTo>
                <a:lnTo>
                  <a:pt x="2179" y="1694"/>
                </a:lnTo>
                <a:lnTo>
                  <a:pt x="2166" y="1715"/>
                </a:lnTo>
                <a:lnTo>
                  <a:pt x="2151" y="1734"/>
                </a:lnTo>
                <a:lnTo>
                  <a:pt x="2136" y="1754"/>
                </a:lnTo>
                <a:lnTo>
                  <a:pt x="2120" y="1774"/>
                </a:lnTo>
                <a:lnTo>
                  <a:pt x="2102" y="1791"/>
                </a:lnTo>
                <a:lnTo>
                  <a:pt x="2084" y="1809"/>
                </a:lnTo>
                <a:lnTo>
                  <a:pt x="2065" y="1825"/>
                </a:lnTo>
                <a:lnTo>
                  <a:pt x="2045" y="1841"/>
                </a:lnTo>
                <a:lnTo>
                  <a:pt x="2024" y="1855"/>
                </a:lnTo>
                <a:lnTo>
                  <a:pt x="2003" y="1869"/>
                </a:lnTo>
                <a:lnTo>
                  <a:pt x="1981" y="1882"/>
                </a:lnTo>
                <a:lnTo>
                  <a:pt x="1959" y="1893"/>
                </a:lnTo>
                <a:lnTo>
                  <a:pt x="1936" y="1904"/>
                </a:lnTo>
                <a:lnTo>
                  <a:pt x="1913" y="1913"/>
                </a:lnTo>
                <a:lnTo>
                  <a:pt x="1889" y="1921"/>
                </a:lnTo>
                <a:lnTo>
                  <a:pt x="1863" y="1928"/>
                </a:lnTo>
                <a:lnTo>
                  <a:pt x="1839" y="1934"/>
                </a:lnTo>
                <a:lnTo>
                  <a:pt x="1813" y="1939"/>
                </a:lnTo>
                <a:lnTo>
                  <a:pt x="1786" y="1942"/>
                </a:lnTo>
                <a:lnTo>
                  <a:pt x="1760" y="1943"/>
                </a:lnTo>
                <a:lnTo>
                  <a:pt x="1733" y="1945"/>
                </a:lnTo>
                <a:lnTo>
                  <a:pt x="1710" y="1943"/>
                </a:lnTo>
                <a:lnTo>
                  <a:pt x="1685" y="1942"/>
                </a:lnTo>
                <a:lnTo>
                  <a:pt x="1662" y="1940"/>
                </a:lnTo>
                <a:lnTo>
                  <a:pt x="1640" y="1936"/>
                </a:lnTo>
                <a:lnTo>
                  <a:pt x="1617" y="1932"/>
                </a:lnTo>
                <a:lnTo>
                  <a:pt x="1595" y="1926"/>
                </a:lnTo>
                <a:lnTo>
                  <a:pt x="1573" y="1919"/>
                </a:lnTo>
                <a:lnTo>
                  <a:pt x="1552" y="1912"/>
                </a:lnTo>
                <a:lnTo>
                  <a:pt x="1465" y="2000"/>
                </a:lnTo>
                <a:lnTo>
                  <a:pt x="1384" y="2089"/>
                </a:lnTo>
                <a:lnTo>
                  <a:pt x="1306" y="2177"/>
                </a:lnTo>
                <a:lnTo>
                  <a:pt x="1233" y="2263"/>
                </a:lnTo>
                <a:lnTo>
                  <a:pt x="1164" y="2349"/>
                </a:lnTo>
                <a:lnTo>
                  <a:pt x="1099" y="2433"/>
                </a:lnTo>
                <a:lnTo>
                  <a:pt x="1069" y="2475"/>
                </a:lnTo>
                <a:lnTo>
                  <a:pt x="1039" y="2517"/>
                </a:lnTo>
                <a:lnTo>
                  <a:pt x="1011" y="2558"/>
                </a:lnTo>
                <a:lnTo>
                  <a:pt x="983" y="2599"/>
                </a:lnTo>
                <a:lnTo>
                  <a:pt x="961" y="2633"/>
                </a:lnTo>
                <a:lnTo>
                  <a:pt x="1020" y="2674"/>
                </a:lnTo>
                <a:lnTo>
                  <a:pt x="1081" y="2714"/>
                </a:lnTo>
                <a:lnTo>
                  <a:pt x="1143" y="2755"/>
                </a:lnTo>
                <a:lnTo>
                  <a:pt x="1207" y="2796"/>
                </a:lnTo>
                <a:lnTo>
                  <a:pt x="1341" y="2878"/>
                </a:lnTo>
                <a:lnTo>
                  <a:pt x="1479" y="2962"/>
                </a:lnTo>
                <a:lnTo>
                  <a:pt x="1583" y="3026"/>
                </a:lnTo>
                <a:lnTo>
                  <a:pt x="1689" y="3089"/>
                </a:lnTo>
                <a:lnTo>
                  <a:pt x="1795" y="3156"/>
                </a:lnTo>
                <a:lnTo>
                  <a:pt x="1900" y="3223"/>
                </a:lnTo>
                <a:lnTo>
                  <a:pt x="2003" y="3293"/>
                </a:lnTo>
                <a:lnTo>
                  <a:pt x="2056" y="3329"/>
                </a:lnTo>
                <a:lnTo>
                  <a:pt x="2107" y="3365"/>
                </a:lnTo>
                <a:lnTo>
                  <a:pt x="2157" y="3402"/>
                </a:lnTo>
                <a:lnTo>
                  <a:pt x="2207" y="3439"/>
                </a:lnTo>
                <a:lnTo>
                  <a:pt x="2255" y="3477"/>
                </a:lnTo>
                <a:lnTo>
                  <a:pt x="2304" y="3517"/>
                </a:lnTo>
                <a:lnTo>
                  <a:pt x="2304" y="1261"/>
                </a:lnTo>
                <a:lnTo>
                  <a:pt x="2305" y="1225"/>
                </a:lnTo>
                <a:lnTo>
                  <a:pt x="2308" y="1189"/>
                </a:lnTo>
                <a:lnTo>
                  <a:pt x="2312" y="1154"/>
                </a:lnTo>
                <a:lnTo>
                  <a:pt x="2319" y="1119"/>
                </a:lnTo>
                <a:lnTo>
                  <a:pt x="2326" y="1084"/>
                </a:lnTo>
                <a:lnTo>
                  <a:pt x="2337" y="1051"/>
                </a:lnTo>
                <a:lnTo>
                  <a:pt x="2347" y="1018"/>
                </a:lnTo>
                <a:lnTo>
                  <a:pt x="2360" y="987"/>
                </a:lnTo>
                <a:lnTo>
                  <a:pt x="2374" y="955"/>
                </a:lnTo>
                <a:lnTo>
                  <a:pt x="2390" y="924"/>
                </a:lnTo>
                <a:lnTo>
                  <a:pt x="2407" y="895"/>
                </a:lnTo>
                <a:lnTo>
                  <a:pt x="2425" y="866"/>
                </a:lnTo>
                <a:lnTo>
                  <a:pt x="2445" y="838"/>
                </a:lnTo>
                <a:lnTo>
                  <a:pt x="2467" y="811"/>
                </a:lnTo>
                <a:lnTo>
                  <a:pt x="2489" y="786"/>
                </a:lnTo>
                <a:lnTo>
                  <a:pt x="2512" y="761"/>
                </a:lnTo>
                <a:lnTo>
                  <a:pt x="2536" y="738"/>
                </a:lnTo>
                <a:lnTo>
                  <a:pt x="2562" y="716"/>
                </a:lnTo>
                <a:lnTo>
                  <a:pt x="2589" y="694"/>
                </a:lnTo>
                <a:lnTo>
                  <a:pt x="2616" y="674"/>
                </a:lnTo>
                <a:lnTo>
                  <a:pt x="2645" y="656"/>
                </a:lnTo>
                <a:lnTo>
                  <a:pt x="2674" y="639"/>
                </a:lnTo>
                <a:lnTo>
                  <a:pt x="2706" y="623"/>
                </a:lnTo>
                <a:lnTo>
                  <a:pt x="2737" y="609"/>
                </a:lnTo>
                <a:lnTo>
                  <a:pt x="2769" y="597"/>
                </a:lnTo>
                <a:lnTo>
                  <a:pt x="2802" y="586"/>
                </a:lnTo>
                <a:lnTo>
                  <a:pt x="2835" y="576"/>
                </a:lnTo>
                <a:lnTo>
                  <a:pt x="2870" y="567"/>
                </a:lnTo>
                <a:lnTo>
                  <a:pt x="2904" y="562"/>
                </a:lnTo>
                <a:lnTo>
                  <a:pt x="2939" y="557"/>
                </a:lnTo>
                <a:lnTo>
                  <a:pt x="2975" y="555"/>
                </a:lnTo>
                <a:lnTo>
                  <a:pt x="3011" y="554"/>
                </a:lnTo>
                <a:close/>
                <a:moveTo>
                  <a:pt x="1887" y="1269"/>
                </a:moveTo>
                <a:lnTo>
                  <a:pt x="1887" y="1269"/>
                </a:lnTo>
                <a:lnTo>
                  <a:pt x="1871" y="1255"/>
                </a:lnTo>
                <a:lnTo>
                  <a:pt x="1855" y="1242"/>
                </a:lnTo>
                <a:lnTo>
                  <a:pt x="1837" y="1232"/>
                </a:lnTo>
                <a:lnTo>
                  <a:pt x="1818" y="1222"/>
                </a:lnTo>
                <a:lnTo>
                  <a:pt x="1798" y="1215"/>
                </a:lnTo>
                <a:lnTo>
                  <a:pt x="1777" y="1210"/>
                </a:lnTo>
                <a:lnTo>
                  <a:pt x="1755" y="1206"/>
                </a:lnTo>
                <a:lnTo>
                  <a:pt x="1733" y="1205"/>
                </a:lnTo>
                <a:lnTo>
                  <a:pt x="1711" y="1206"/>
                </a:lnTo>
                <a:lnTo>
                  <a:pt x="1689" y="1210"/>
                </a:lnTo>
                <a:lnTo>
                  <a:pt x="1668" y="1215"/>
                </a:lnTo>
                <a:lnTo>
                  <a:pt x="1648" y="1222"/>
                </a:lnTo>
                <a:lnTo>
                  <a:pt x="1630" y="1232"/>
                </a:lnTo>
                <a:lnTo>
                  <a:pt x="1611" y="1242"/>
                </a:lnTo>
                <a:lnTo>
                  <a:pt x="1595" y="1255"/>
                </a:lnTo>
                <a:lnTo>
                  <a:pt x="1580" y="1269"/>
                </a:lnTo>
                <a:lnTo>
                  <a:pt x="1579" y="1269"/>
                </a:lnTo>
                <a:lnTo>
                  <a:pt x="1565" y="1284"/>
                </a:lnTo>
                <a:lnTo>
                  <a:pt x="1552" y="1301"/>
                </a:lnTo>
                <a:lnTo>
                  <a:pt x="1541" y="1319"/>
                </a:lnTo>
                <a:lnTo>
                  <a:pt x="1532" y="1338"/>
                </a:lnTo>
                <a:lnTo>
                  <a:pt x="1525" y="1358"/>
                </a:lnTo>
                <a:lnTo>
                  <a:pt x="1519" y="1379"/>
                </a:lnTo>
                <a:lnTo>
                  <a:pt x="1517" y="1401"/>
                </a:lnTo>
                <a:lnTo>
                  <a:pt x="1516" y="1423"/>
                </a:lnTo>
                <a:lnTo>
                  <a:pt x="1517" y="1445"/>
                </a:lnTo>
                <a:lnTo>
                  <a:pt x="1519" y="1467"/>
                </a:lnTo>
                <a:lnTo>
                  <a:pt x="1525" y="1488"/>
                </a:lnTo>
                <a:lnTo>
                  <a:pt x="1532" y="1508"/>
                </a:lnTo>
                <a:lnTo>
                  <a:pt x="1541" y="1527"/>
                </a:lnTo>
                <a:lnTo>
                  <a:pt x="1553" y="1545"/>
                </a:lnTo>
                <a:lnTo>
                  <a:pt x="1565" y="1561"/>
                </a:lnTo>
                <a:lnTo>
                  <a:pt x="1580" y="1576"/>
                </a:lnTo>
                <a:lnTo>
                  <a:pt x="1580" y="1578"/>
                </a:lnTo>
                <a:lnTo>
                  <a:pt x="1595" y="1592"/>
                </a:lnTo>
                <a:lnTo>
                  <a:pt x="1611" y="1604"/>
                </a:lnTo>
                <a:lnTo>
                  <a:pt x="1630" y="1615"/>
                </a:lnTo>
                <a:lnTo>
                  <a:pt x="1648" y="1624"/>
                </a:lnTo>
                <a:lnTo>
                  <a:pt x="1668" y="1631"/>
                </a:lnTo>
                <a:lnTo>
                  <a:pt x="1689" y="1637"/>
                </a:lnTo>
                <a:lnTo>
                  <a:pt x="1711" y="1639"/>
                </a:lnTo>
                <a:lnTo>
                  <a:pt x="1733" y="1640"/>
                </a:lnTo>
                <a:lnTo>
                  <a:pt x="1755" y="1639"/>
                </a:lnTo>
                <a:lnTo>
                  <a:pt x="1777" y="1637"/>
                </a:lnTo>
                <a:lnTo>
                  <a:pt x="1798" y="1631"/>
                </a:lnTo>
                <a:lnTo>
                  <a:pt x="1818" y="1624"/>
                </a:lnTo>
                <a:lnTo>
                  <a:pt x="1837" y="1615"/>
                </a:lnTo>
                <a:lnTo>
                  <a:pt x="1855" y="1603"/>
                </a:lnTo>
                <a:lnTo>
                  <a:pt x="1871" y="1592"/>
                </a:lnTo>
                <a:lnTo>
                  <a:pt x="1887" y="1576"/>
                </a:lnTo>
                <a:lnTo>
                  <a:pt x="1901" y="1561"/>
                </a:lnTo>
                <a:lnTo>
                  <a:pt x="1914" y="1545"/>
                </a:lnTo>
                <a:lnTo>
                  <a:pt x="1925" y="1527"/>
                </a:lnTo>
                <a:lnTo>
                  <a:pt x="1934" y="1508"/>
                </a:lnTo>
                <a:lnTo>
                  <a:pt x="1941" y="1488"/>
                </a:lnTo>
                <a:lnTo>
                  <a:pt x="1947" y="1467"/>
                </a:lnTo>
                <a:lnTo>
                  <a:pt x="1950" y="1445"/>
                </a:lnTo>
                <a:lnTo>
                  <a:pt x="1951" y="1423"/>
                </a:lnTo>
                <a:lnTo>
                  <a:pt x="1950" y="1401"/>
                </a:lnTo>
                <a:lnTo>
                  <a:pt x="1947" y="1379"/>
                </a:lnTo>
                <a:lnTo>
                  <a:pt x="1941" y="1358"/>
                </a:lnTo>
                <a:lnTo>
                  <a:pt x="1934" y="1338"/>
                </a:lnTo>
                <a:lnTo>
                  <a:pt x="1925" y="1319"/>
                </a:lnTo>
                <a:lnTo>
                  <a:pt x="1914" y="1301"/>
                </a:lnTo>
                <a:lnTo>
                  <a:pt x="1901" y="1284"/>
                </a:lnTo>
                <a:lnTo>
                  <a:pt x="1887" y="1269"/>
                </a:lnTo>
                <a:close/>
                <a:moveTo>
                  <a:pt x="2304" y="5100"/>
                </a:moveTo>
                <a:lnTo>
                  <a:pt x="2304" y="4074"/>
                </a:lnTo>
                <a:lnTo>
                  <a:pt x="2277" y="4045"/>
                </a:lnTo>
                <a:lnTo>
                  <a:pt x="2251" y="4017"/>
                </a:lnTo>
                <a:lnTo>
                  <a:pt x="2224" y="3989"/>
                </a:lnTo>
                <a:lnTo>
                  <a:pt x="2195" y="3961"/>
                </a:lnTo>
                <a:lnTo>
                  <a:pt x="2138" y="3908"/>
                </a:lnTo>
                <a:lnTo>
                  <a:pt x="2078" y="3856"/>
                </a:lnTo>
                <a:lnTo>
                  <a:pt x="2016" y="3805"/>
                </a:lnTo>
                <a:lnTo>
                  <a:pt x="1952" y="3755"/>
                </a:lnTo>
                <a:lnTo>
                  <a:pt x="1887" y="3706"/>
                </a:lnTo>
                <a:lnTo>
                  <a:pt x="1821" y="3659"/>
                </a:lnTo>
                <a:lnTo>
                  <a:pt x="1754" y="3613"/>
                </a:lnTo>
                <a:lnTo>
                  <a:pt x="1687" y="3567"/>
                </a:lnTo>
                <a:lnTo>
                  <a:pt x="1617" y="3522"/>
                </a:lnTo>
                <a:lnTo>
                  <a:pt x="1548" y="3478"/>
                </a:lnTo>
                <a:lnTo>
                  <a:pt x="1409" y="3392"/>
                </a:lnTo>
                <a:lnTo>
                  <a:pt x="1270" y="3308"/>
                </a:lnTo>
                <a:lnTo>
                  <a:pt x="1140" y="3230"/>
                </a:lnTo>
                <a:lnTo>
                  <a:pt x="1012" y="3151"/>
                </a:lnTo>
                <a:lnTo>
                  <a:pt x="949" y="3111"/>
                </a:lnTo>
                <a:lnTo>
                  <a:pt x="888" y="3071"/>
                </a:lnTo>
                <a:lnTo>
                  <a:pt x="826" y="3030"/>
                </a:lnTo>
                <a:lnTo>
                  <a:pt x="765" y="2988"/>
                </a:lnTo>
                <a:lnTo>
                  <a:pt x="737" y="3056"/>
                </a:lnTo>
                <a:lnTo>
                  <a:pt x="710" y="3122"/>
                </a:lnTo>
                <a:lnTo>
                  <a:pt x="687" y="3186"/>
                </a:lnTo>
                <a:lnTo>
                  <a:pt x="667" y="3250"/>
                </a:lnTo>
                <a:lnTo>
                  <a:pt x="650" y="3313"/>
                </a:lnTo>
                <a:lnTo>
                  <a:pt x="636" y="3375"/>
                </a:lnTo>
                <a:lnTo>
                  <a:pt x="624" y="3435"/>
                </a:lnTo>
                <a:lnTo>
                  <a:pt x="615" y="3496"/>
                </a:lnTo>
                <a:lnTo>
                  <a:pt x="612" y="3533"/>
                </a:lnTo>
                <a:lnTo>
                  <a:pt x="608" y="3577"/>
                </a:lnTo>
                <a:lnTo>
                  <a:pt x="606" y="3615"/>
                </a:lnTo>
                <a:lnTo>
                  <a:pt x="605" y="3652"/>
                </a:lnTo>
                <a:lnTo>
                  <a:pt x="605" y="3691"/>
                </a:lnTo>
                <a:lnTo>
                  <a:pt x="606" y="3728"/>
                </a:lnTo>
                <a:lnTo>
                  <a:pt x="609" y="3765"/>
                </a:lnTo>
                <a:lnTo>
                  <a:pt x="613" y="3801"/>
                </a:lnTo>
                <a:lnTo>
                  <a:pt x="617" y="3837"/>
                </a:lnTo>
                <a:lnTo>
                  <a:pt x="623" y="3873"/>
                </a:lnTo>
                <a:lnTo>
                  <a:pt x="630" y="3908"/>
                </a:lnTo>
                <a:lnTo>
                  <a:pt x="638" y="3943"/>
                </a:lnTo>
                <a:lnTo>
                  <a:pt x="646" y="3976"/>
                </a:lnTo>
                <a:lnTo>
                  <a:pt x="657" y="4010"/>
                </a:lnTo>
                <a:lnTo>
                  <a:pt x="668" y="4044"/>
                </a:lnTo>
                <a:lnTo>
                  <a:pt x="680" y="4076"/>
                </a:lnTo>
                <a:lnTo>
                  <a:pt x="693" y="4109"/>
                </a:lnTo>
                <a:lnTo>
                  <a:pt x="707" y="4141"/>
                </a:lnTo>
                <a:lnTo>
                  <a:pt x="722" y="4173"/>
                </a:lnTo>
                <a:lnTo>
                  <a:pt x="738" y="4204"/>
                </a:lnTo>
                <a:lnTo>
                  <a:pt x="755" y="4234"/>
                </a:lnTo>
                <a:lnTo>
                  <a:pt x="773" y="4264"/>
                </a:lnTo>
                <a:lnTo>
                  <a:pt x="791" y="4295"/>
                </a:lnTo>
                <a:lnTo>
                  <a:pt x="811" y="4324"/>
                </a:lnTo>
                <a:lnTo>
                  <a:pt x="832" y="4353"/>
                </a:lnTo>
                <a:lnTo>
                  <a:pt x="853" y="4380"/>
                </a:lnTo>
                <a:lnTo>
                  <a:pt x="875" y="4408"/>
                </a:lnTo>
                <a:lnTo>
                  <a:pt x="898" y="4436"/>
                </a:lnTo>
                <a:lnTo>
                  <a:pt x="923" y="4463"/>
                </a:lnTo>
                <a:lnTo>
                  <a:pt x="947" y="4488"/>
                </a:lnTo>
                <a:lnTo>
                  <a:pt x="973" y="4515"/>
                </a:lnTo>
                <a:lnTo>
                  <a:pt x="999" y="4540"/>
                </a:lnTo>
                <a:lnTo>
                  <a:pt x="1027" y="4565"/>
                </a:lnTo>
                <a:lnTo>
                  <a:pt x="1055" y="4589"/>
                </a:lnTo>
                <a:lnTo>
                  <a:pt x="1084" y="4614"/>
                </a:lnTo>
                <a:lnTo>
                  <a:pt x="1114" y="4637"/>
                </a:lnTo>
                <a:lnTo>
                  <a:pt x="1144" y="4660"/>
                </a:lnTo>
                <a:lnTo>
                  <a:pt x="1176" y="4684"/>
                </a:lnTo>
                <a:lnTo>
                  <a:pt x="1208" y="4706"/>
                </a:lnTo>
                <a:lnTo>
                  <a:pt x="1242" y="4728"/>
                </a:lnTo>
                <a:lnTo>
                  <a:pt x="1276" y="4749"/>
                </a:lnTo>
                <a:lnTo>
                  <a:pt x="1309" y="4769"/>
                </a:lnTo>
                <a:lnTo>
                  <a:pt x="1344" y="4789"/>
                </a:lnTo>
                <a:lnTo>
                  <a:pt x="1380" y="4809"/>
                </a:lnTo>
                <a:lnTo>
                  <a:pt x="1416" y="4829"/>
                </a:lnTo>
                <a:lnTo>
                  <a:pt x="1453" y="4847"/>
                </a:lnTo>
                <a:lnTo>
                  <a:pt x="1490" y="4865"/>
                </a:lnTo>
                <a:lnTo>
                  <a:pt x="1529" y="4882"/>
                </a:lnTo>
                <a:lnTo>
                  <a:pt x="1568" y="4899"/>
                </a:lnTo>
                <a:lnTo>
                  <a:pt x="1608" y="4916"/>
                </a:lnTo>
                <a:lnTo>
                  <a:pt x="1647" y="4931"/>
                </a:lnTo>
                <a:lnTo>
                  <a:pt x="1688" y="4947"/>
                </a:lnTo>
                <a:lnTo>
                  <a:pt x="1728" y="4961"/>
                </a:lnTo>
                <a:lnTo>
                  <a:pt x="1770" y="4975"/>
                </a:lnTo>
                <a:lnTo>
                  <a:pt x="1855" y="5002"/>
                </a:lnTo>
                <a:lnTo>
                  <a:pt x="1941" y="5026"/>
                </a:lnTo>
                <a:lnTo>
                  <a:pt x="2029" y="5048"/>
                </a:lnTo>
                <a:lnTo>
                  <a:pt x="2120" y="5068"/>
                </a:lnTo>
                <a:lnTo>
                  <a:pt x="2211" y="5085"/>
                </a:lnTo>
                <a:lnTo>
                  <a:pt x="2304" y="5100"/>
                </a:lnTo>
                <a:close/>
                <a:moveTo>
                  <a:pt x="2991" y="1292"/>
                </a:moveTo>
                <a:lnTo>
                  <a:pt x="2991" y="3627"/>
                </a:lnTo>
                <a:lnTo>
                  <a:pt x="5477" y="3627"/>
                </a:lnTo>
                <a:lnTo>
                  <a:pt x="5477" y="1292"/>
                </a:lnTo>
                <a:lnTo>
                  <a:pt x="2991" y="1292"/>
                </a:lnTo>
                <a:close/>
                <a:moveTo>
                  <a:pt x="4212" y="3997"/>
                </a:moveTo>
                <a:lnTo>
                  <a:pt x="4212" y="3997"/>
                </a:lnTo>
                <a:lnTo>
                  <a:pt x="4181" y="3998"/>
                </a:lnTo>
                <a:lnTo>
                  <a:pt x="4150" y="4000"/>
                </a:lnTo>
                <a:lnTo>
                  <a:pt x="4120" y="4003"/>
                </a:lnTo>
                <a:lnTo>
                  <a:pt x="4090" y="4007"/>
                </a:lnTo>
                <a:lnTo>
                  <a:pt x="4060" y="4012"/>
                </a:lnTo>
                <a:lnTo>
                  <a:pt x="4030" y="4018"/>
                </a:lnTo>
                <a:lnTo>
                  <a:pt x="4001" y="4026"/>
                </a:lnTo>
                <a:lnTo>
                  <a:pt x="3974" y="4034"/>
                </a:lnTo>
                <a:lnTo>
                  <a:pt x="3946" y="4044"/>
                </a:lnTo>
                <a:lnTo>
                  <a:pt x="3918" y="4054"/>
                </a:lnTo>
                <a:lnTo>
                  <a:pt x="3891" y="4066"/>
                </a:lnTo>
                <a:lnTo>
                  <a:pt x="3864" y="4079"/>
                </a:lnTo>
                <a:lnTo>
                  <a:pt x="3839" y="4091"/>
                </a:lnTo>
                <a:lnTo>
                  <a:pt x="3813" y="4105"/>
                </a:lnTo>
                <a:lnTo>
                  <a:pt x="3789" y="4120"/>
                </a:lnTo>
                <a:lnTo>
                  <a:pt x="3765" y="4137"/>
                </a:lnTo>
                <a:lnTo>
                  <a:pt x="4227" y="4599"/>
                </a:lnTo>
                <a:lnTo>
                  <a:pt x="4676" y="4149"/>
                </a:lnTo>
                <a:lnTo>
                  <a:pt x="4652" y="4132"/>
                </a:lnTo>
                <a:lnTo>
                  <a:pt x="4626" y="4116"/>
                </a:lnTo>
                <a:lnTo>
                  <a:pt x="4599" y="4100"/>
                </a:lnTo>
                <a:lnTo>
                  <a:pt x="4573" y="4086"/>
                </a:lnTo>
                <a:lnTo>
                  <a:pt x="4546" y="4072"/>
                </a:lnTo>
                <a:lnTo>
                  <a:pt x="4518" y="4059"/>
                </a:lnTo>
                <a:lnTo>
                  <a:pt x="4489" y="4048"/>
                </a:lnTo>
                <a:lnTo>
                  <a:pt x="4460" y="4038"/>
                </a:lnTo>
                <a:lnTo>
                  <a:pt x="4431" y="4029"/>
                </a:lnTo>
                <a:lnTo>
                  <a:pt x="4401" y="4021"/>
                </a:lnTo>
                <a:lnTo>
                  <a:pt x="4371" y="4014"/>
                </a:lnTo>
                <a:lnTo>
                  <a:pt x="4339" y="4008"/>
                </a:lnTo>
                <a:lnTo>
                  <a:pt x="4308" y="4003"/>
                </a:lnTo>
                <a:lnTo>
                  <a:pt x="4277" y="4000"/>
                </a:lnTo>
                <a:lnTo>
                  <a:pt x="4244" y="3998"/>
                </a:lnTo>
                <a:lnTo>
                  <a:pt x="4212" y="3997"/>
                </a:lnTo>
                <a:close/>
                <a:moveTo>
                  <a:pt x="4858" y="4335"/>
                </a:moveTo>
                <a:lnTo>
                  <a:pt x="4411" y="4783"/>
                </a:lnTo>
                <a:lnTo>
                  <a:pt x="4859" y="5233"/>
                </a:lnTo>
                <a:lnTo>
                  <a:pt x="4876" y="5208"/>
                </a:lnTo>
                <a:lnTo>
                  <a:pt x="4891" y="5184"/>
                </a:lnTo>
                <a:lnTo>
                  <a:pt x="4906" y="5158"/>
                </a:lnTo>
                <a:lnTo>
                  <a:pt x="4919" y="5133"/>
                </a:lnTo>
                <a:lnTo>
                  <a:pt x="4931" y="5106"/>
                </a:lnTo>
                <a:lnTo>
                  <a:pt x="4943" y="5079"/>
                </a:lnTo>
                <a:lnTo>
                  <a:pt x="4953" y="5052"/>
                </a:lnTo>
                <a:lnTo>
                  <a:pt x="4963" y="5024"/>
                </a:lnTo>
                <a:lnTo>
                  <a:pt x="4971" y="4995"/>
                </a:lnTo>
                <a:lnTo>
                  <a:pt x="4978" y="4967"/>
                </a:lnTo>
                <a:lnTo>
                  <a:pt x="4985" y="4937"/>
                </a:lnTo>
                <a:lnTo>
                  <a:pt x="4989" y="4908"/>
                </a:lnTo>
                <a:lnTo>
                  <a:pt x="4994" y="4877"/>
                </a:lnTo>
                <a:lnTo>
                  <a:pt x="4996" y="4847"/>
                </a:lnTo>
                <a:lnTo>
                  <a:pt x="4999" y="4816"/>
                </a:lnTo>
                <a:lnTo>
                  <a:pt x="5000" y="4786"/>
                </a:lnTo>
                <a:lnTo>
                  <a:pt x="4999" y="4754"/>
                </a:lnTo>
                <a:lnTo>
                  <a:pt x="4996" y="4723"/>
                </a:lnTo>
                <a:lnTo>
                  <a:pt x="4994" y="4693"/>
                </a:lnTo>
                <a:lnTo>
                  <a:pt x="4989" y="4663"/>
                </a:lnTo>
                <a:lnTo>
                  <a:pt x="4985" y="4632"/>
                </a:lnTo>
                <a:lnTo>
                  <a:pt x="4978" y="4603"/>
                </a:lnTo>
                <a:lnTo>
                  <a:pt x="4971" y="4574"/>
                </a:lnTo>
                <a:lnTo>
                  <a:pt x="4963" y="4545"/>
                </a:lnTo>
                <a:lnTo>
                  <a:pt x="4952" y="4517"/>
                </a:lnTo>
                <a:lnTo>
                  <a:pt x="4942" y="4490"/>
                </a:lnTo>
                <a:lnTo>
                  <a:pt x="4930" y="4463"/>
                </a:lnTo>
                <a:lnTo>
                  <a:pt x="4917" y="4436"/>
                </a:lnTo>
                <a:lnTo>
                  <a:pt x="4905" y="4411"/>
                </a:lnTo>
                <a:lnTo>
                  <a:pt x="4890" y="4385"/>
                </a:lnTo>
                <a:lnTo>
                  <a:pt x="4874" y="4360"/>
                </a:lnTo>
                <a:lnTo>
                  <a:pt x="4858" y="4335"/>
                </a:lnTo>
                <a:close/>
                <a:moveTo>
                  <a:pt x="4678" y="5420"/>
                </a:moveTo>
                <a:lnTo>
                  <a:pt x="4227" y="4968"/>
                </a:lnTo>
                <a:lnTo>
                  <a:pt x="3762" y="5431"/>
                </a:lnTo>
                <a:lnTo>
                  <a:pt x="3787" y="5448"/>
                </a:lnTo>
                <a:lnTo>
                  <a:pt x="3811" y="5464"/>
                </a:lnTo>
                <a:lnTo>
                  <a:pt x="3837" y="5478"/>
                </a:lnTo>
                <a:lnTo>
                  <a:pt x="3863" y="5492"/>
                </a:lnTo>
                <a:lnTo>
                  <a:pt x="3890" y="5503"/>
                </a:lnTo>
                <a:lnTo>
                  <a:pt x="3917" y="5515"/>
                </a:lnTo>
                <a:lnTo>
                  <a:pt x="3945" y="5526"/>
                </a:lnTo>
                <a:lnTo>
                  <a:pt x="3972" y="5536"/>
                </a:lnTo>
                <a:lnTo>
                  <a:pt x="4000" y="5544"/>
                </a:lnTo>
                <a:lnTo>
                  <a:pt x="4029" y="5552"/>
                </a:lnTo>
                <a:lnTo>
                  <a:pt x="4060" y="5558"/>
                </a:lnTo>
                <a:lnTo>
                  <a:pt x="4089" y="5564"/>
                </a:lnTo>
                <a:lnTo>
                  <a:pt x="4119" y="5567"/>
                </a:lnTo>
                <a:lnTo>
                  <a:pt x="4150" y="5571"/>
                </a:lnTo>
                <a:lnTo>
                  <a:pt x="4180" y="5572"/>
                </a:lnTo>
                <a:lnTo>
                  <a:pt x="4212" y="5573"/>
                </a:lnTo>
                <a:lnTo>
                  <a:pt x="4244" y="5572"/>
                </a:lnTo>
                <a:lnTo>
                  <a:pt x="4277" y="5569"/>
                </a:lnTo>
                <a:lnTo>
                  <a:pt x="4308" y="5567"/>
                </a:lnTo>
                <a:lnTo>
                  <a:pt x="4340" y="5562"/>
                </a:lnTo>
                <a:lnTo>
                  <a:pt x="4371" y="5557"/>
                </a:lnTo>
                <a:lnTo>
                  <a:pt x="4402" y="5550"/>
                </a:lnTo>
                <a:lnTo>
                  <a:pt x="4432" y="5542"/>
                </a:lnTo>
                <a:lnTo>
                  <a:pt x="4461" y="5532"/>
                </a:lnTo>
                <a:lnTo>
                  <a:pt x="4490" y="5522"/>
                </a:lnTo>
                <a:lnTo>
                  <a:pt x="4519" y="5510"/>
                </a:lnTo>
                <a:lnTo>
                  <a:pt x="4547" y="5497"/>
                </a:lnTo>
                <a:lnTo>
                  <a:pt x="4575" y="5485"/>
                </a:lnTo>
                <a:lnTo>
                  <a:pt x="4602" y="5470"/>
                </a:lnTo>
                <a:lnTo>
                  <a:pt x="4627" y="5454"/>
                </a:lnTo>
                <a:lnTo>
                  <a:pt x="4653" y="5437"/>
                </a:lnTo>
                <a:lnTo>
                  <a:pt x="4678" y="5420"/>
                </a:lnTo>
                <a:close/>
                <a:moveTo>
                  <a:pt x="3575" y="5249"/>
                </a:moveTo>
                <a:lnTo>
                  <a:pt x="4042" y="4783"/>
                </a:lnTo>
                <a:lnTo>
                  <a:pt x="3578" y="4319"/>
                </a:lnTo>
                <a:lnTo>
                  <a:pt x="3560" y="4343"/>
                </a:lnTo>
                <a:lnTo>
                  <a:pt x="3543" y="4369"/>
                </a:lnTo>
                <a:lnTo>
                  <a:pt x="3528" y="4396"/>
                </a:lnTo>
                <a:lnTo>
                  <a:pt x="3513" y="4422"/>
                </a:lnTo>
                <a:lnTo>
                  <a:pt x="3499" y="4450"/>
                </a:lnTo>
                <a:lnTo>
                  <a:pt x="3487" y="4478"/>
                </a:lnTo>
                <a:lnTo>
                  <a:pt x="3476" y="4506"/>
                </a:lnTo>
                <a:lnTo>
                  <a:pt x="3465" y="4536"/>
                </a:lnTo>
                <a:lnTo>
                  <a:pt x="3456" y="4565"/>
                </a:lnTo>
                <a:lnTo>
                  <a:pt x="3448" y="4595"/>
                </a:lnTo>
                <a:lnTo>
                  <a:pt x="3441" y="4625"/>
                </a:lnTo>
                <a:lnTo>
                  <a:pt x="3435" y="4657"/>
                </a:lnTo>
                <a:lnTo>
                  <a:pt x="3430" y="4688"/>
                </a:lnTo>
                <a:lnTo>
                  <a:pt x="3427" y="4721"/>
                </a:lnTo>
                <a:lnTo>
                  <a:pt x="3426" y="4752"/>
                </a:lnTo>
                <a:lnTo>
                  <a:pt x="3424" y="4786"/>
                </a:lnTo>
                <a:lnTo>
                  <a:pt x="3426" y="4817"/>
                </a:lnTo>
                <a:lnTo>
                  <a:pt x="3427" y="4850"/>
                </a:lnTo>
                <a:lnTo>
                  <a:pt x="3430" y="4881"/>
                </a:lnTo>
                <a:lnTo>
                  <a:pt x="3435" y="4912"/>
                </a:lnTo>
                <a:lnTo>
                  <a:pt x="3441" y="4944"/>
                </a:lnTo>
                <a:lnTo>
                  <a:pt x="3448" y="4974"/>
                </a:lnTo>
                <a:lnTo>
                  <a:pt x="3456" y="5004"/>
                </a:lnTo>
                <a:lnTo>
                  <a:pt x="3464" y="5033"/>
                </a:lnTo>
                <a:lnTo>
                  <a:pt x="3474" y="5062"/>
                </a:lnTo>
                <a:lnTo>
                  <a:pt x="3486" y="5091"/>
                </a:lnTo>
                <a:lnTo>
                  <a:pt x="3499" y="5119"/>
                </a:lnTo>
                <a:lnTo>
                  <a:pt x="3512" y="5147"/>
                </a:lnTo>
                <a:lnTo>
                  <a:pt x="3527" y="5174"/>
                </a:lnTo>
                <a:lnTo>
                  <a:pt x="3542" y="5199"/>
                </a:lnTo>
                <a:lnTo>
                  <a:pt x="3558" y="5225"/>
                </a:lnTo>
                <a:lnTo>
                  <a:pt x="3575" y="5249"/>
                </a:lnTo>
                <a:close/>
              </a:path>
            </a:pathLst>
          </a:custGeom>
          <a:solidFill>
            <a:schemeClr val="bg1"/>
          </a:solidFill>
          <a:ln w="9525">
            <a:noFill/>
            <a:round/>
            <a:headEnd/>
            <a:tailEnd/>
          </a:ln>
        </p:spPr>
        <p:txBody>
          <a:bodyPr/>
          <a:lstStyle/>
          <a:p>
            <a:endParaRPr lang="zh-CN" altLang="en-US" sz="1693"/>
          </a:p>
        </p:txBody>
      </p:sp>
      <p:sp>
        <p:nvSpPr>
          <p:cNvPr id="100367" name="KSO_Shape"/>
          <p:cNvSpPr>
            <a:spLocks/>
          </p:cNvSpPr>
          <p:nvPr/>
        </p:nvSpPr>
        <p:spPr bwMode="auto">
          <a:xfrm>
            <a:off x="3504404" y="2007345"/>
            <a:ext cx="388217" cy="606215"/>
          </a:xfrm>
          <a:custGeom>
            <a:avLst/>
            <a:gdLst>
              <a:gd name="T0" fmla="*/ 2147483647 w 3864"/>
              <a:gd name="T1" fmla="*/ 2147483647 h 6111"/>
              <a:gd name="T2" fmla="*/ 2147483647 w 3864"/>
              <a:gd name="T3" fmla="*/ 2147483647 h 6111"/>
              <a:gd name="T4" fmla="*/ 2147483647 w 3864"/>
              <a:gd name="T5" fmla="*/ 2147483647 h 6111"/>
              <a:gd name="T6" fmla="*/ 2147483647 w 3864"/>
              <a:gd name="T7" fmla="*/ 2147483647 h 6111"/>
              <a:gd name="T8" fmla="*/ 2147483647 w 3864"/>
              <a:gd name="T9" fmla="*/ 2147483647 h 6111"/>
              <a:gd name="T10" fmla="*/ 2147483647 w 3864"/>
              <a:gd name="T11" fmla="*/ 2147483647 h 6111"/>
              <a:gd name="T12" fmla="*/ 2147483647 w 3864"/>
              <a:gd name="T13" fmla="*/ 2147483647 h 6111"/>
              <a:gd name="T14" fmla="*/ 2147483647 w 3864"/>
              <a:gd name="T15" fmla="*/ 2147483647 h 6111"/>
              <a:gd name="T16" fmla="*/ 2147483647 w 3864"/>
              <a:gd name="T17" fmla="*/ 2147483647 h 6111"/>
              <a:gd name="T18" fmla="*/ 2147483647 w 3864"/>
              <a:gd name="T19" fmla="*/ 2147483647 h 6111"/>
              <a:gd name="T20" fmla="*/ 2147483647 w 3864"/>
              <a:gd name="T21" fmla="*/ 2147483647 h 6111"/>
              <a:gd name="T22" fmla="*/ 2147483647 w 3864"/>
              <a:gd name="T23" fmla="*/ 2147483647 h 6111"/>
              <a:gd name="T24" fmla="*/ 2147483647 w 3864"/>
              <a:gd name="T25" fmla="*/ 2147483647 h 6111"/>
              <a:gd name="T26" fmla="*/ 2147483647 w 3864"/>
              <a:gd name="T27" fmla="*/ 2147483647 h 6111"/>
              <a:gd name="T28" fmla="*/ 2147483647 w 3864"/>
              <a:gd name="T29" fmla="*/ 2147483647 h 6111"/>
              <a:gd name="T30" fmla="*/ 2147483647 w 3864"/>
              <a:gd name="T31" fmla="*/ 2147483647 h 6111"/>
              <a:gd name="T32" fmla="*/ 2147483647 w 3864"/>
              <a:gd name="T33" fmla="*/ 2147483647 h 6111"/>
              <a:gd name="T34" fmla="*/ 2147483647 w 3864"/>
              <a:gd name="T35" fmla="*/ 2147483647 h 6111"/>
              <a:gd name="T36" fmla="*/ 2147483647 w 3864"/>
              <a:gd name="T37" fmla="*/ 2147483647 h 6111"/>
              <a:gd name="T38" fmla="*/ 2147483647 w 3864"/>
              <a:gd name="T39" fmla="*/ 2147483647 h 6111"/>
              <a:gd name="T40" fmla="*/ 2147483647 w 3864"/>
              <a:gd name="T41" fmla="*/ 2147483647 h 6111"/>
              <a:gd name="T42" fmla="*/ 2147483647 w 3864"/>
              <a:gd name="T43" fmla="*/ 2147483647 h 6111"/>
              <a:gd name="T44" fmla="*/ 2147483647 w 3864"/>
              <a:gd name="T45" fmla="*/ 2147483647 h 6111"/>
              <a:gd name="T46" fmla="*/ 2147483647 w 3864"/>
              <a:gd name="T47" fmla="*/ 2147483647 h 6111"/>
              <a:gd name="T48" fmla="*/ 2147483647 w 3864"/>
              <a:gd name="T49" fmla="*/ 2147483647 h 6111"/>
              <a:gd name="T50" fmla="*/ 2147483647 w 3864"/>
              <a:gd name="T51" fmla="*/ 2147483647 h 6111"/>
              <a:gd name="T52" fmla="*/ 2147483647 w 3864"/>
              <a:gd name="T53" fmla="*/ 2147483647 h 6111"/>
              <a:gd name="T54" fmla="*/ 2147483647 w 3864"/>
              <a:gd name="T55" fmla="*/ 2147483647 h 6111"/>
              <a:gd name="T56" fmla="*/ 2147483647 w 3864"/>
              <a:gd name="T57" fmla="*/ 2147483647 h 6111"/>
              <a:gd name="T58" fmla="*/ 2147483647 w 3864"/>
              <a:gd name="T59" fmla="*/ 2147483647 h 6111"/>
              <a:gd name="T60" fmla="*/ 2147483647 w 3864"/>
              <a:gd name="T61" fmla="*/ 2147483647 h 6111"/>
              <a:gd name="T62" fmla="*/ 2147483647 w 3864"/>
              <a:gd name="T63" fmla="*/ 2147483647 h 6111"/>
              <a:gd name="T64" fmla="*/ 2147483647 w 3864"/>
              <a:gd name="T65" fmla="*/ 2147483647 h 6111"/>
              <a:gd name="T66" fmla="*/ 2147483647 w 3864"/>
              <a:gd name="T67" fmla="*/ 2147483647 h 6111"/>
              <a:gd name="T68" fmla="*/ 2147483647 w 3864"/>
              <a:gd name="T69" fmla="*/ 2147483647 h 6111"/>
              <a:gd name="T70" fmla="*/ 2147483647 w 3864"/>
              <a:gd name="T71" fmla="*/ 2147483647 h 6111"/>
              <a:gd name="T72" fmla="*/ 2147483647 w 3864"/>
              <a:gd name="T73" fmla="*/ 2147483647 h 6111"/>
              <a:gd name="T74" fmla="*/ 2147483647 w 3864"/>
              <a:gd name="T75" fmla="*/ 2147483647 h 6111"/>
              <a:gd name="T76" fmla="*/ 2147483647 w 3864"/>
              <a:gd name="T77" fmla="*/ 2147483647 h 6111"/>
              <a:gd name="T78" fmla="*/ 2147483647 w 3864"/>
              <a:gd name="T79" fmla="*/ 2147483647 h 6111"/>
              <a:gd name="T80" fmla="*/ 2147483647 w 3864"/>
              <a:gd name="T81" fmla="*/ 2147483647 h 6111"/>
              <a:gd name="T82" fmla="*/ 2147483647 w 3864"/>
              <a:gd name="T83" fmla="*/ 2147483647 h 6111"/>
              <a:gd name="T84" fmla="*/ 2147483647 w 3864"/>
              <a:gd name="T85" fmla="*/ 2147483647 h 6111"/>
              <a:gd name="T86" fmla="*/ 2147483647 w 3864"/>
              <a:gd name="T87" fmla="*/ 2147483647 h 6111"/>
              <a:gd name="T88" fmla="*/ 2147483647 w 3864"/>
              <a:gd name="T89" fmla="*/ 2147483647 h 6111"/>
              <a:gd name="T90" fmla="*/ 2147483647 w 3864"/>
              <a:gd name="T91" fmla="*/ 2147483647 h 6111"/>
              <a:gd name="T92" fmla="*/ 2147483647 w 3864"/>
              <a:gd name="T93" fmla="*/ 2147483647 h 6111"/>
              <a:gd name="T94" fmla="*/ 2147483647 w 3864"/>
              <a:gd name="T95" fmla="*/ 2147483647 h 6111"/>
              <a:gd name="T96" fmla="*/ 2147483647 w 3864"/>
              <a:gd name="T97" fmla="*/ 2147483647 h 6111"/>
              <a:gd name="T98" fmla="*/ 2147483647 w 3864"/>
              <a:gd name="T99" fmla="*/ 2147483647 h 6111"/>
              <a:gd name="T100" fmla="*/ 2147483647 w 3864"/>
              <a:gd name="T101" fmla="*/ 2147483647 h 6111"/>
              <a:gd name="T102" fmla="*/ 2147483647 w 3864"/>
              <a:gd name="T103" fmla="*/ 2147483647 h 6111"/>
              <a:gd name="T104" fmla="*/ 2147483647 w 3864"/>
              <a:gd name="T105" fmla="*/ 2147483647 h 6111"/>
              <a:gd name="T106" fmla="*/ 2147483647 w 3864"/>
              <a:gd name="T107" fmla="*/ 2147483647 h 6111"/>
              <a:gd name="T108" fmla="*/ 2147483647 w 3864"/>
              <a:gd name="T109" fmla="*/ 2147483647 h 6111"/>
              <a:gd name="T110" fmla="*/ 2147483647 w 3864"/>
              <a:gd name="T111" fmla="*/ 2147483647 h 6111"/>
              <a:gd name="T112" fmla="*/ 2147483647 w 3864"/>
              <a:gd name="T113" fmla="*/ 2147483647 h 6111"/>
              <a:gd name="T114" fmla="*/ 2147483647 w 3864"/>
              <a:gd name="T115" fmla="*/ 2147483647 h 6111"/>
              <a:gd name="T116" fmla="*/ 2147483647 w 3864"/>
              <a:gd name="T117" fmla="*/ 2147483647 h 6111"/>
              <a:gd name="T118" fmla="*/ 2147483647 w 3864"/>
              <a:gd name="T119" fmla="*/ 2147483647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864"/>
              <a:gd name="T181" fmla="*/ 0 h 6111"/>
              <a:gd name="T182" fmla="*/ 3864 w 3864"/>
              <a:gd name="T183" fmla="*/ 6111 h 611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w="9525">
            <a:noFill/>
            <a:round/>
            <a:headEnd/>
            <a:tailEnd/>
          </a:ln>
        </p:spPr>
        <p:txBody>
          <a:bodyPr/>
          <a:lstStyle/>
          <a:p>
            <a:endParaRPr lang="zh-CN" altLang="en-US" sz="1693"/>
          </a:p>
        </p:txBody>
      </p:sp>
      <p:sp>
        <p:nvSpPr>
          <p:cNvPr id="100368" name="KSO_Shape"/>
          <p:cNvSpPr>
            <a:spLocks/>
          </p:cNvSpPr>
          <p:nvPr/>
        </p:nvSpPr>
        <p:spPr bwMode="auto">
          <a:xfrm>
            <a:off x="5334996" y="2037207"/>
            <a:ext cx="280711" cy="546490"/>
          </a:xfrm>
          <a:custGeom>
            <a:avLst/>
            <a:gdLst>
              <a:gd name="T0" fmla="*/ 2147483647 w 3408"/>
              <a:gd name="T1" fmla="*/ 2147483647 h 6695"/>
              <a:gd name="T2" fmla="*/ 2147483647 w 3408"/>
              <a:gd name="T3" fmla="*/ 2147483647 h 6695"/>
              <a:gd name="T4" fmla="*/ 0 w 3408"/>
              <a:gd name="T5" fmla="*/ 2147483647 h 6695"/>
              <a:gd name="T6" fmla="*/ 0 w 3408"/>
              <a:gd name="T7" fmla="*/ 2147483647 h 6695"/>
              <a:gd name="T8" fmla="*/ 2147483647 w 3408"/>
              <a:gd name="T9" fmla="*/ 2147483647 h 6695"/>
              <a:gd name="T10" fmla="*/ 2147483647 w 3408"/>
              <a:gd name="T11" fmla="*/ 2147483647 h 6695"/>
              <a:gd name="T12" fmla="*/ 2147483647 w 3408"/>
              <a:gd name="T13" fmla="*/ 2147483647 h 6695"/>
              <a:gd name="T14" fmla="*/ 2147483647 w 3408"/>
              <a:gd name="T15" fmla="*/ 2147483647 h 6695"/>
              <a:gd name="T16" fmla="*/ 2147483647 w 3408"/>
              <a:gd name="T17" fmla="*/ 2147483647 h 6695"/>
              <a:gd name="T18" fmla="*/ 2147483647 w 3408"/>
              <a:gd name="T19" fmla="*/ 2147483647 h 6695"/>
              <a:gd name="T20" fmla="*/ 2147483647 w 3408"/>
              <a:gd name="T21" fmla="*/ 2147483647 h 6695"/>
              <a:gd name="T22" fmla="*/ 2147483647 w 3408"/>
              <a:gd name="T23" fmla="*/ 2147483647 h 6695"/>
              <a:gd name="T24" fmla="*/ 2147483647 w 3408"/>
              <a:gd name="T25" fmla="*/ 2147483647 h 6695"/>
              <a:gd name="T26" fmla="*/ 2147483647 w 3408"/>
              <a:gd name="T27" fmla="*/ 2147483647 h 6695"/>
              <a:gd name="T28" fmla="*/ 2147483647 w 3408"/>
              <a:gd name="T29" fmla="*/ 2147483647 h 6695"/>
              <a:gd name="T30" fmla="*/ 2147483647 w 3408"/>
              <a:gd name="T31" fmla="*/ 2147483647 h 6695"/>
              <a:gd name="T32" fmla="*/ 2147483647 w 3408"/>
              <a:gd name="T33" fmla="*/ 2147483647 h 6695"/>
              <a:gd name="T34" fmla="*/ 2147483647 w 3408"/>
              <a:gd name="T35" fmla="*/ 2147483647 h 6695"/>
              <a:gd name="T36" fmla="*/ 2147483647 w 3408"/>
              <a:gd name="T37" fmla="*/ 2147483647 h 6695"/>
              <a:gd name="T38" fmla="*/ 2147483647 w 3408"/>
              <a:gd name="T39" fmla="*/ 2147483647 h 6695"/>
              <a:gd name="T40" fmla="*/ 2147483647 w 3408"/>
              <a:gd name="T41" fmla="*/ 2147483647 h 6695"/>
              <a:gd name="T42" fmla="*/ 2147483647 w 3408"/>
              <a:gd name="T43" fmla="*/ 2147483647 h 6695"/>
              <a:gd name="T44" fmla="*/ 2147483647 w 3408"/>
              <a:gd name="T45" fmla="*/ 2147483647 h 6695"/>
              <a:gd name="T46" fmla="*/ 2147483647 w 3408"/>
              <a:gd name="T47" fmla="*/ 2147483647 h 6695"/>
              <a:gd name="T48" fmla="*/ 2147483647 w 3408"/>
              <a:gd name="T49" fmla="*/ 2147483647 h 6695"/>
              <a:gd name="T50" fmla="*/ 2147483647 w 3408"/>
              <a:gd name="T51" fmla="*/ 2147483647 h 6695"/>
              <a:gd name="T52" fmla="*/ 2147483647 w 3408"/>
              <a:gd name="T53" fmla="*/ 2147483647 h 6695"/>
              <a:gd name="T54" fmla="*/ 2147483647 w 3408"/>
              <a:gd name="T55" fmla="*/ 2147483647 h 6695"/>
              <a:gd name="T56" fmla="*/ 2147483647 w 3408"/>
              <a:gd name="T57" fmla="*/ 2147483647 h 6695"/>
              <a:gd name="T58" fmla="*/ 2147483647 w 3408"/>
              <a:gd name="T59" fmla="*/ 2147483647 h 6695"/>
              <a:gd name="T60" fmla="*/ 2147483647 w 3408"/>
              <a:gd name="T61" fmla="*/ 2147483647 h 6695"/>
              <a:gd name="T62" fmla="*/ 2147483647 w 3408"/>
              <a:gd name="T63" fmla="*/ 2147483647 h 6695"/>
              <a:gd name="T64" fmla="*/ 2147483647 w 3408"/>
              <a:gd name="T65" fmla="*/ 2147483647 h 6695"/>
              <a:gd name="T66" fmla="*/ 2147483647 w 3408"/>
              <a:gd name="T67" fmla="*/ 2147483647 h 6695"/>
              <a:gd name="T68" fmla="*/ 2147483647 w 3408"/>
              <a:gd name="T69" fmla="*/ 2147483647 h 6695"/>
              <a:gd name="T70" fmla="*/ 2147483647 w 3408"/>
              <a:gd name="T71" fmla="*/ 2147483647 h 6695"/>
              <a:gd name="T72" fmla="*/ 2147483647 w 3408"/>
              <a:gd name="T73" fmla="*/ 2147483647 h 6695"/>
              <a:gd name="T74" fmla="*/ 2147483647 w 3408"/>
              <a:gd name="T75" fmla="*/ 2147483647 h 6695"/>
              <a:gd name="T76" fmla="*/ 2147483647 w 3408"/>
              <a:gd name="T77" fmla="*/ 2147483647 h 6695"/>
              <a:gd name="T78" fmla="*/ 2147483647 w 3408"/>
              <a:gd name="T79" fmla="*/ 2147483647 h 6695"/>
              <a:gd name="T80" fmla="*/ 2147483647 w 3408"/>
              <a:gd name="T81" fmla="*/ 2147483647 h 6695"/>
              <a:gd name="T82" fmla="*/ 2147483647 w 3408"/>
              <a:gd name="T83" fmla="*/ 2147483647 h 6695"/>
              <a:gd name="T84" fmla="*/ 2147483647 w 3408"/>
              <a:gd name="T85" fmla="*/ 2147483647 h 6695"/>
              <a:gd name="T86" fmla="*/ 2147483647 w 3408"/>
              <a:gd name="T87" fmla="*/ 2147483647 h 6695"/>
              <a:gd name="T88" fmla="*/ 2147483647 w 3408"/>
              <a:gd name="T89" fmla="*/ 2147483647 h 6695"/>
              <a:gd name="T90" fmla="*/ 2147483647 w 3408"/>
              <a:gd name="T91" fmla="*/ 2147483647 h 6695"/>
              <a:gd name="T92" fmla="*/ 2147483647 w 3408"/>
              <a:gd name="T93" fmla="*/ 2147483647 h 669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408"/>
              <a:gd name="T142" fmla="*/ 0 h 6695"/>
              <a:gd name="T143" fmla="*/ 3408 w 3408"/>
              <a:gd name="T144" fmla="*/ 6695 h 669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408" h="6695">
                <a:moveTo>
                  <a:pt x="0" y="2326"/>
                </a:moveTo>
                <a:lnTo>
                  <a:pt x="847" y="2730"/>
                </a:lnTo>
                <a:lnTo>
                  <a:pt x="847" y="6545"/>
                </a:lnTo>
                <a:lnTo>
                  <a:pt x="0" y="6143"/>
                </a:lnTo>
                <a:lnTo>
                  <a:pt x="0" y="2326"/>
                </a:lnTo>
                <a:close/>
                <a:moveTo>
                  <a:pt x="2010" y="1223"/>
                </a:moveTo>
                <a:lnTo>
                  <a:pt x="2318" y="1123"/>
                </a:lnTo>
                <a:lnTo>
                  <a:pt x="2318" y="1310"/>
                </a:lnTo>
                <a:lnTo>
                  <a:pt x="2010" y="1410"/>
                </a:lnTo>
                <a:lnTo>
                  <a:pt x="2010" y="1223"/>
                </a:lnTo>
                <a:close/>
                <a:moveTo>
                  <a:pt x="1413" y="1403"/>
                </a:moveTo>
                <a:lnTo>
                  <a:pt x="1721" y="1303"/>
                </a:lnTo>
                <a:lnTo>
                  <a:pt x="1721" y="1491"/>
                </a:lnTo>
                <a:lnTo>
                  <a:pt x="1413" y="1591"/>
                </a:lnTo>
                <a:lnTo>
                  <a:pt x="1413" y="1403"/>
                </a:lnTo>
                <a:close/>
                <a:moveTo>
                  <a:pt x="1084" y="764"/>
                </a:moveTo>
                <a:lnTo>
                  <a:pt x="1086" y="774"/>
                </a:lnTo>
                <a:lnTo>
                  <a:pt x="728" y="604"/>
                </a:lnTo>
                <a:lnTo>
                  <a:pt x="739" y="2014"/>
                </a:lnTo>
                <a:lnTo>
                  <a:pt x="754" y="2022"/>
                </a:lnTo>
                <a:lnTo>
                  <a:pt x="388" y="2123"/>
                </a:lnTo>
                <a:lnTo>
                  <a:pt x="1179" y="2522"/>
                </a:lnTo>
                <a:lnTo>
                  <a:pt x="1164" y="6588"/>
                </a:lnTo>
                <a:lnTo>
                  <a:pt x="1200" y="6601"/>
                </a:lnTo>
                <a:lnTo>
                  <a:pt x="1236" y="6613"/>
                </a:lnTo>
                <a:lnTo>
                  <a:pt x="1272" y="6623"/>
                </a:lnTo>
                <a:lnTo>
                  <a:pt x="1308" y="6634"/>
                </a:lnTo>
                <a:lnTo>
                  <a:pt x="1344" y="6643"/>
                </a:lnTo>
                <a:lnTo>
                  <a:pt x="1380" y="6652"/>
                </a:lnTo>
                <a:lnTo>
                  <a:pt x="1414" y="6659"/>
                </a:lnTo>
                <a:lnTo>
                  <a:pt x="1450" y="6666"/>
                </a:lnTo>
                <a:lnTo>
                  <a:pt x="1486" y="6673"/>
                </a:lnTo>
                <a:lnTo>
                  <a:pt x="1522" y="6679"/>
                </a:lnTo>
                <a:lnTo>
                  <a:pt x="1557" y="6684"/>
                </a:lnTo>
                <a:lnTo>
                  <a:pt x="1593" y="6687"/>
                </a:lnTo>
                <a:lnTo>
                  <a:pt x="1629" y="6691"/>
                </a:lnTo>
                <a:lnTo>
                  <a:pt x="1664" y="6693"/>
                </a:lnTo>
                <a:lnTo>
                  <a:pt x="1700" y="6694"/>
                </a:lnTo>
                <a:lnTo>
                  <a:pt x="1735" y="6695"/>
                </a:lnTo>
                <a:lnTo>
                  <a:pt x="1771" y="6695"/>
                </a:lnTo>
                <a:lnTo>
                  <a:pt x="1806" y="6695"/>
                </a:lnTo>
                <a:lnTo>
                  <a:pt x="1842" y="6694"/>
                </a:lnTo>
                <a:lnTo>
                  <a:pt x="1877" y="6692"/>
                </a:lnTo>
                <a:lnTo>
                  <a:pt x="1912" y="6689"/>
                </a:lnTo>
                <a:lnTo>
                  <a:pt x="1947" y="6686"/>
                </a:lnTo>
                <a:lnTo>
                  <a:pt x="1983" y="6681"/>
                </a:lnTo>
                <a:lnTo>
                  <a:pt x="2018" y="6677"/>
                </a:lnTo>
                <a:lnTo>
                  <a:pt x="2053" y="6671"/>
                </a:lnTo>
                <a:lnTo>
                  <a:pt x="2089" y="6664"/>
                </a:lnTo>
                <a:lnTo>
                  <a:pt x="2159" y="6650"/>
                </a:lnTo>
                <a:lnTo>
                  <a:pt x="2229" y="6633"/>
                </a:lnTo>
                <a:lnTo>
                  <a:pt x="2299" y="6612"/>
                </a:lnTo>
                <a:lnTo>
                  <a:pt x="2369" y="6588"/>
                </a:lnTo>
                <a:lnTo>
                  <a:pt x="2440" y="6563"/>
                </a:lnTo>
                <a:lnTo>
                  <a:pt x="2509" y="6535"/>
                </a:lnTo>
                <a:lnTo>
                  <a:pt x="2579" y="6504"/>
                </a:lnTo>
                <a:lnTo>
                  <a:pt x="2649" y="6470"/>
                </a:lnTo>
                <a:lnTo>
                  <a:pt x="2718" y="6434"/>
                </a:lnTo>
                <a:lnTo>
                  <a:pt x="2787" y="6396"/>
                </a:lnTo>
                <a:lnTo>
                  <a:pt x="2856" y="6354"/>
                </a:lnTo>
                <a:lnTo>
                  <a:pt x="2926" y="6311"/>
                </a:lnTo>
                <a:lnTo>
                  <a:pt x="2994" y="6264"/>
                </a:lnTo>
                <a:lnTo>
                  <a:pt x="3064" y="6216"/>
                </a:lnTo>
                <a:lnTo>
                  <a:pt x="3133" y="6165"/>
                </a:lnTo>
                <a:lnTo>
                  <a:pt x="3201" y="6112"/>
                </a:lnTo>
                <a:lnTo>
                  <a:pt x="3271" y="6057"/>
                </a:lnTo>
                <a:lnTo>
                  <a:pt x="3339" y="5999"/>
                </a:lnTo>
                <a:lnTo>
                  <a:pt x="3408" y="5939"/>
                </a:lnTo>
                <a:lnTo>
                  <a:pt x="3408" y="2146"/>
                </a:lnTo>
                <a:lnTo>
                  <a:pt x="1402" y="2803"/>
                </a:lnTo>
                <a:lnTo>
                  <a:pt x="1402" y="2555"/>
                </a:lnTo>
                <a:lnTo>
                  <a:pt x="3408" y="1899"/>
                </a:lnTo>
                <a:lnTo>
                  <a:pt x="3408" y="1887"/>
                </a:lnTo>
                <a:lnTo>
                  <a:pt x="2673" y="1570"/>
                </a:lnTo>
                <a:lnTo>
                  <a:pt x="2668" y="301"/>
                </a:lnTo>
                <a:lnTo>
                  <a:pt x="2147" y="23"/>
                </a:lnTo>
                <a:lnTo>
                  <a:pt x="2109" y="0"/>
                </a:lnTo>
                <a:lnTo>
                  <a:pt x="2068" y="13"/>
                </a:lnTo>
                <a:lnTo>
                  <a:pt x="843" y="442"/>
                </a:lnTo>
                <a:lnTo>
                  <a:pt x="1075" y="583"/>
                </a:lnTo>
                <a:lnTo>
                  <a:pt x="2084" y="219"/>
                </a:lnTo>
                <a:lnTo>
                  <a:pt x="2320" y="356"/>
                </a:lnTo>
                <a:lnTo>
                  <a:pt x="1084" y="764"/>
                </a:lnTo>
                <a:close/>
                <a:moveTo>
                  <a:pt x="2470" y="538"/>
                </a:moveTo>
                <a:lnTo>
                  <a:pt x="1224" y="936"/>
                </a:lnTo>
                <a:lnTo>
                  <a:pt x="1230" y="2298"/>
                </a:lnTo>
                <a:lnTo>
                  <a:pt x="2470" y="1885"/>
                </a:lnTo>
                <a:lnTo>
                  <a:pt x="2470" y="538"/>
                </a:lnTo>
                <a:close/>
              </a:path>
            </a:pathLst>
          </a:custGeom>
          <a:solidFill>
            <a:schemeClr val="bg1"/>
          </a:solidFill>
          <a:ln w="9525">
            <a:noFill/>
            <a:round/>
            <a:headEnd/>
            <a:tailEnd/>
          </a:ln>
        </p:spPr>
        <p:txBody>
          <a:bodyPr/>
          <a:lstStyle/>
          <a:p>
            <a:endParaRPr lang="zh-CN" altLang="en-US" sz="1693"/>
          </a:p>
        </p:txBody>
      </p:sp>
      <p:sp>
        <p:nvSpPr>
          <p:cNvPr id="100369" name="KSO_Shape"/>
          <p:cNvSpPr>
            <a:spLocks/>
          </p:cNvSpPr>
          <p:nvPr/>
        </p:nvSpPr>
        <p:spPr bwMode="auto">
          <a:xfrm>
            <a:off x="7073014" y="2077521"/>
            <a:ext cx="512147" cy="510655"/>
          </a:xfrm>
          <a:custGeom>
            <a:avLst/>
            <a:gdLst>
              <a:gd name="T0" fmla="*/ 2147483647 w 4218"/>
              <a:gd name="T1" fmla="*/ 2147483647 h 4267"/>
              <a:gd name="T2" fmla="*/ 2147483647 w 4218"/>
              <a:gd name="T3" fmla="*/ 2147483647 h 4267"/>
              <a:gd name="T4" fmla="*/ 2147483647 w 4218"/>
              <a:gd name="T5" fmla="*/ 2147483647 h 4267"/>
              <a:gd name="T6" fmla="*/ 2147483647 w 4218"/>
              <a:gd name="T7" fmla="*/ 2147483647 h 4267"/>
              <a:gd name="T8" fmla="*/ 2147483647 w 4218"/>
              <a:gd name="T9" fmla="*/ 2147483647 h 4267"/>
              <a:gd name="T10" fmla="*/ 2147483647 w 4218"/>
              <a:gd name="T11" fmla="*/ 2147483647 h 4267"/>
              <a:gd name="T12" fmla="*/ 2147483647 w 4218"/>
              <a:gd name="T13" fmla="*/ 2147483647 h 4267"/>
              <a:gd name="T14" fmla="*/ 2147483647 w 4218"/>
              <a:gd name="T15" fmla="*/ 2147483647 h 4267"/>
              <a:gd name="T16" fmla="*/ 2147483647 w 4218"/>
              <a:gd name="T17" fmla="*/ 2147483647 h 4267"/>
              <a:gd name="T18" fmla="*/ 2147483647 w 4218"/>
              <a:gd name="T19" fmla="*/ 2147483647 h 4267"/>
              <a:gd name="T20" fmla="*/ 2147483647 w 4218"/>
              <a:gd name="T21" fmla="*/ 2147483647 h 4267"/>
              <a:gd name="T22" fmla="*/ 2147483647 w 4218"/>
              <a:gd name="T23" fmla="*/ 2147483647 h 4267"/>
              <a:gd name="T24" fmla="*/ 2147483647 w 4218"/>
              <a:gd name="T25" fmla="*/ 2147483647 h 4267"/>
              <a:gd name="T26" fmla="*/ 2147483647 w 4218"/>
              <a:gd name="T27" fmla="*/ 2147483647 h 4267"/>
              <a:gd name="T28" fmla="*/ 2147483647 w 4218"/>
              <a:gd name="T29" fmla="*/ 2147483647 h 4267"/>
              <a:gd name="T30" fmla="*/ 2147483647 w 4218"/>
              <a:gd name="T31" fmla="*/ 2147483647 h 4267"/>
              <a:gd name="T32" fmla="*/ 2147483647 w 4218"/>
              <a:gd name="T33" fmla="*/ 2147483647 h 4267"/>
              <a:gd name="T34" fmla="*/ 2147483647 w 4218"/>
              <a:gd name="T35" fmla="*/ 2147483647 h 4267"/>
              <a:gd name="T36" fmla="*/ 2147483647 w 4218"/>
              <a:gd name="T37" fmla="*/ 2147483647 h 4267"/>
              <a:gd name="T38" fmla="*/ 2147483647 w 4218"/>
              <a:gd name="T39" fmla="*/ 2147483647 h 4267"/>
              <a:gd name="T40" fmla="*/ 2147483647 w 4218"/>
              <a:gd name="T41" fmla="*/ 2147483647 h 4267"/>
              <a:gd name="T42" fmla="*/ 2147483647 w 4218"/>
              <a:gd name="T43" fmla="*/ 2147483647 h 4267"/>
              <a:gd name="T44" fmla="*/ 2147483647 w 4218"/>
              <a:gd name="T45" fmla="*/ 2147483647 h 4267"/>
              <a:gd name="T46" fmla="*/ 2147483647 w 4218"/>
              <a:gd name="T47" fmla="*/ 2147483647 h 4267"/>
              <a:gd name="T48" fmla="*/ 2147483647 w 4218"/>
              <a:gd name="T49" fmla="*/ 2147483647 h 4267"/>
              <a:gd name="T50" fmla="*/ 2147483647 w 4218"/>
              <a:gd name="T51" fmla="*/ 2147483647 h 4267"/>
              <a:gd name="T52" fmla="*/ 2147483647 w 4218"/>
              <a:gd name="T53" fmla="*/ 2147483647 h 4267"/>
              <a:gd name="T54" fmla="*/ 2147483647 w 4218"/>
              <a:gd name="T55" fmla="*/ 2147483647 h 4267"/>
              <a:gd name="T56" fmla="*/ 2147483647 w 4218"/>
              <a:gd name="T57" fmla="*/ 2147483647 h 4267"/>
              <a:gd name="T58" fmla="*/ 2147483647 w 4218"/>
              <a:gd name="T59" fmla="*/ 2147483647 h 4267"/>
              <a:gd name="T60" fmla="*/ 2147483647 w 4218"/>
              <a:gd name="T61" fmla="*/ 2147483647 h 4267"/>
              <a:gd name="T62" fmla="*/ 2147483647 w 4218"/>
              <a:gd name="T63" fmla="*/ 2147483647 h 4267"/>
              <a:gd name="T64" fmla="*/ 2147483647 w 4218"/>
              <a:gd name="T65" fmla="*/ 2147483647 h 4267"/>
              <a:gd name="T66" fmla="*/ 2147483647 w 4218"/>
              <a:gd name="T67" fmla="*/ 2147483647 h 4267"/>
              <a:gd name="T68" fmla="*/ 2147483647 w 4218"/>
              <a:gd name="T69" fmla="*/ 2147483647 h 4267"/>
              <a:gd name="T70" fmla="*/ 2147483647 w 4218"/>
              <a:gd name="T71" fmla="*/ 2147483647 h 4267"/>
              <a:gd name="T72" fmla="*/ 2147483647 w 4218"/>
              <a:gd name="T73" fmla="*/ 2147483647 h 4267"/>
              <a:gd name="T74" fmla="*/ 2147483647 w 4218"/>
              <a:gd name="T75" fmla="*/ 2147483647 h 4267"/>
              <a:gd name="T76" fmla="*/ 2147483647 w 4218"/>
              <a:gd name="T77" fmla="*/ 2147483647 h 4267"/>
              <a:gd name="T78" fmla="*/ 2147483647 w 4218"/>
              <a:gd name="T79" fmla="*/ 2147483647 h 4267"/>
              <a:gd name="T80" fmla="*/ 2147483647 w 4218"/>
              <a:gd name="T81" fmla="*/ 2147483647 h 4267"/>
              <a:gd name="T82" fmla="*/ 2147483647 w 4218"/>
              <a:gd name="T83" fmla="*/ 2147483647 h 4267"/>
              <a:gd name="T84" fmla="*/ 2147483647 w 4218"/>
              <a:gd name="T85" fmla="*/ 2147483647 h 4267"/>
              <a:gd name="T86" fmla="*/ 2147483647 w 4218"/>
              <a:gd name="T87" fmla="*/ 2147483647 h 4267"/>
              <a:gd name="T88" fmla="*/ 2147483647 w 4218"/>
              <a:gd name="T89" fmla="*/ 2147483647 h 4267"/>
              <a:gd name="T90" fmla="*/ 2147483647 w 4218"/>
              <a:gd name="T91" fmla="*/ 2147483647 h 4267"/>
              <a:gd name="T92" fmla="*/ 2147483647 w 4218"/>
              <a:gd name="T93" fmla="*/ 2147483647 h 4267"/>
              <a:gd name="T94" fmla="*/ 2147483647 w 4218"/>
              <a:gd name="T95" fmla="*/ 2147483647 h 4267"/>
              <a:gd name="T96" fmla="*/ 2147483647 w 4218"/>
              <a:gd name="T97" fmla="*/ 2147483647 h 4267"/>
              <a:gd name="T98" fmla="*/ 2147483647 w 4218"/>
              <a:gd name="T99" fmla="*/ 2147483647 h 4267"/>
              <a:gd name="T100" fmla="*/ 2147483647 w 4218"/>
              <a:gd name="T101" fmla="*/ 2147483647 h 4267"/>
              <a:gd name="T102" fmla="*/ 2147483647 w 4218"/>
              <a:gd name="T103" fmla="*/ 2147483647 h 4267"/>
              <a:gd name="T104" fmla="*/ 2147483647 w 4218"/>
              <a:gd name="T105" fmla="*/ 2147483647 h 42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18"/>
              <a:gd name="T160" fmla="*/ 0 h 4267"/>
              <a:gd name="T161" fmla="*/ 4218 w 4218"/>
              <a:gd name="T162" fmla="*/ 4267 h 42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18" h="4267">
                <a:moveTo>
                  <a:pt x="276" y="0"/>
                </a:moveTo>
                <a:lnTo>
                  <a:pt x="309" y="188"/>
                </a:lnTo>
                <a:lnTo>
                  <a:pt x="363" y="500"/>
                </a:lnTo>
                <a:lnTo>
                  <a:pt x="488" y="1217"/>
                </a:lnTo>
                <a:lnTo>
                  <a:pt x="563" y="1641"/>
                </a:lnTo>
                <a:lnTo>
                  <a:pt x="638" y="2060"/>
                </a:lnTo>
                <a:lnTo>
                  <a:pt x="706" y="2439"/>
                </a:lnTo>
                <a:lnTo>
                  <a:pt x="762" y="2745"/>
                </a:lnTo>
                <a:lnTo>
                  <a:pt x="770" y="2785"/>
                </a:lnTo>
                <a:lnTo>
                  <a:pt x="779" y="2828"/>
                </a:lnTo>
                <a:lnTo>
                  <a:pt x="790" y="2874"/>
                </a:lnTo>
                <a:lnTo>
                  <a:pt x="803" y="2921"/>
                </a:lnTo>
                <a:lnTo>
                  <a:pt x="811" y="2945"/>
                </a:lnTo>
                <a:lnTo>
                  <a:pt x="818" y="2968"/>
                </a:lnTo>
                <a:lnTo>
                  <a:pt x="828" y="2993"/>
                </a:lnTo>
                <a:lnTo>
                  <a:pt x="838" y="3017"/>
                </a:lnTo>
                <a:lnTo>
                  <a:pt x="849" y="3041"/>
                </a:lnTo>
                <a:lnTo>
                  <a:pt x="861" y="3064"/>
                </a:lnTo>
                <a:lnTo>
                  <a:pt x="874" y="3087"/>
                </a:lnTo>
                <a:lnTo>
                  <a:pt x="890" y="3110"/>
                </a:lnTo>
                <a:lnTo>
                  <a:pt x="905" y="3132"/>
                </a:lnTo>
                <a:lnTo>
                  <a:pt x="923" y="3154"/>
                </a:lnTo>
                <a:lnTo>
                  <a:pt x="940" y="3174"/>
                </a:lnTo>
                <a:lnTo>
                  <a:pt x="961" y="3194"/>
                </a:lnTo>
                <a:lnTo>
                  <a:pt x="982" y="3213"/>
                </a:lnTo>
                <a:lnTo>
                  <a:pt x="1005" y="3231"/>
                </a:lnTo>
                <a:lnTo>
                  <a:pt x="1031" y="3248"/>
                </a:lnTo>
                <a:lnTo>
                  <a:pt x="1057" y="3262"/>
                </a:lnTo>
                <a:lnTo>
                  <a:pt x="1085" y="3276"/>
                </a:lnTo>
                <a:lnTo>
                  <a:pt x="1115" y="3289"/>
                </a:lnTo>
                <a:lnTo>
                  <a:pt x="1147" y="3300"/>
                </a:lnTo>
                <a:lnTo>
                  <a:pt x="1181" y="3308"/>
                </a:lnTo>
                <a:lnTo>
                  <a:pt x="1217" y="3316"/>
                </a:lnTo>
                <a:lnTo>
                  <a:pt x="1255" y="3322"/>
                </a:lnTo>
                <a:lnTo>
                  <a:pt x="1296" y="3325"/>
                </a:lnTo>
                <a:lnTo>
                  <a:pt x="1338" y="3326"/>
                </a:lnTo>
                <a:lnTo>
                  <a:pt x="2594" y="3326"/>
                </a:lnTo>
                <a:lnTo>
                  <a:pt x="2637" y="3325"/>
                </a:lnTo>
                <a:lnTo>
                  <a:pt x="2677" y="3322"/>
                </a:lnTo>
                <a:lnTo>
                  <a:pt x="2715" y="3316"/>
                </a:lnTo>
                <a:lnTo>
                  <a:pt x="2751" y="3308"/>
                </a:lnTo>
                <a:lnTo>
                  <a:pt x="2785" y="3300"/>
                </a:lnTo>
                <a:lnTo>
                  <a:pt x="2817" y="3289"/>
                </a:lnTo>
                <a:lnTo>
                  <a:pt x="2847" y="3276"/>
                </a:lnTo>
                <a:lnTo>
                  <a:pt x="2875" y="3262"/>
                </a:lnTo>
                <a:lnTo>
                  <a:pt x="2901" y="3248"/>
                </a:lnTo>
                <a:lnTo>
                  <a:pt x="2926" y="3231"/>
                </a:lnTo>
                <a:lnTo>
                  <a:pt x="2949" y="3213"/>
                </a:lnTo>
                <a:lnTo>
                  <a:pt x="2970" y="3194"/>
                </a:lnTo>
                <a:lnTo>
                  <a:pt x="2990" y="3174"/>
                </a:lnTo>
                <a:lnTo>
                  <a:pt x="3009" y="3154"/>
                </a:lnTo>
                <a:lnTo>
                  <a:pt x="3026" y="3132"/>
                </a:lnTo>
                <a:lnTo>
                  <a:pt x="3042" y="3110"/>
                </a:lnTo>
                <a:lnTo>
                  <a:pt x="3056" y="3087"/>
                </a:lnTo>
                <a:lnTo>
                  <a:pt x="3069" y="3064"/>
                </a:lnTo>
                <a:lnTo>
                  <a:pt x="3081" y="3041"/>
                </a:lnTo>
                <a:lnTo>
                  <a:pt x="3094" y="3017"/>
                </a:lnTo>
                <a:lnTo>
                  <a:pt x="3103" y="2993"/>
                </a:lnTo>
                <a:lnTo>
                  <a:pt x="3112" y="2968"/>
                </a:lnTo>
                <a:lnTo>
                  <a:pt x="3121" y="2945"/>
                </a:lnTo>
                <a:lnTo>
                  <a:pt x="3129" y="2921"/>
                </a:lnTo>
                <a:lnTo>
                  <a:pt x="3142" y="2874"/>
                </a:lnTo>
                <a:lnTo>
                  <a:pt x="3152" y="2828"/>
                </a:lnTo>
                <a:lnTo>
                  <a:pt x="3161" y="2785"/>
                </a:lnTo>
                <a:lnTo>
                  <a:pt x="3168" y="2745"/>
                </a:lnTo>
                <a:lnTo>
                  <a:pt x="3226" y="2439"/>
                </a:lnTo>
                <a:lnTo>
                  <a:pt x="3294" y="2060"/>
                </a:lnTo>
                <a:lnTo>
                  <a:pt x="3367" y="1641"/>
                </a:lnTo>
                <a:lnTo>
                  <a:pt x="3442" y="1217"/>
                </a:lnTo>
                <a:lnTo>
                  <a:pt x="3568" y="500"/>
                </a:lnTo>
                <a:lnTo>
                  <a:pt x="3623" y="188"/>
                </a:lnTo>
                <a:lnTo>
                  <a:pt x="3655" y="0"/>
                </a:lnTo>
                <a:lnTo>
                  <a:pt x="276" y="0"/>
                </a:lnTo>
                <a:close/>
                <a:moveTo>
                  <a:pt x="3143" y="1066"/>
                </a:moveTo>
                <a:lnTo>
                  <a:pt x="787" y="1066"/>
                </a:lnTo>
                <a:lnTo>
                  <a:pt x="658" y="320"/>
                </a:lnTo>
                <a:lnTo>
                  <a:pt x="3274" y="320"/>
                </a:lnTo>
                <a:lnTo>
                  <a:pt x="3143" y="1066"/>
                </a:lnTo>
                <a:close/>
                <a:moveTo>
                  <a:pt x="4209" y="1156"/>
                </a:moveTo>
                <a:lnTo>
                  <a:pt x="4209" y="1156"/>
                </a:lnTo>
                <a:lnTo>
                  <a:pt x="4192" y="1251"/>
                </a:lnTo>
                <a:lnTo>
                  <a:pt x="4168" y="1369"/>
                </a:lnTo>
                <a:lnTo>
                  <a:pt x="4113" y="1645"/>
                </a:lnTo>
                <a:lnTo>
                  <a:pt x="4053" y="1936"/>
                </a:lnTo>
                <a:lnTo>
                  <a:pt x="4000" y="2191"/>
                </a:lnTo>
                <a:lnTo>
                  <a:pt x="3991" y="2228"/>
                </a:lnTo>
                <a:lnTo>
                  <a:pt x="3986" y="2250"/>
                </a:lnTo>
                <a:lnTo>
                  <a:pt x="3978" y="2273"/>
                </a:lnTo>
                <a:lnTo>
                  <a:pt x="3969" y="2297"/>
                </a:lnTo>
                <a:lnTo>
                  <a:pt x="3958" y="2322"/>
                </a:lnTo>
                <a:lnTo>
                  <a:pt x="3945" y="2346"/>
                </a:lnTo>
                <a:lnTo>
                  <a:pt x="3937" y="2358"/>
                </a:lnTo>
                <a:lnTo>
                  <a:pt x="3929" y="2369"/>
                </a:lnTo>
                <a:lnTo>
                  <a:pt x="3920" y="2381"/>
                </a:lnTo>
                <a:lnTo>
                  <a:pt x="3910" y="2392"/>
                </a:lnTo>
                <a:lnTo>
                  <a:pt x="3900" y="2403"/>
                </a:lnTo>
                <a:lnTo>
                  <a:pt x="3888" y="2413"/>
                </a:lnTo>
                <a:lnTo>
                  <a:pt x="3876" y="2423"/>
                </a:lnTo>
                <a:lnTo>
                  <a:pt x="3863" y="2433"/>
                </a:lnTo>
                <a:lnTo>
                  <a:pt x="3848" y="2441"/>
                </a:lnTo>
                <a:lnTo>
                  <a:pt x="3834" y="2449"/>
                </a:lnTo>
                <a:lnTo>
                  <a:pt x="3817" y="2457"/>
                </a:lnTo>
                <a:lnTo>
                  <a:pt x="3800" y="2463"/>
                </a:lnTo>
                <a:lnTo>
                  <a:pt x="3782" y="2469"/>
                </a:lnTo>
                <a:lnTo>
                  <a:pt x="3762" y="2474"/>
                </a:lnTo>
                <a:lnTo>
                  <a:pt x="3743" y="2478"/>
                </a:lnTo>
                <a:lnTo>
                  <a:pt x="3721" y="2481"/>
                </a:lnTo>
                <a:lnTo>
                  <a:pt x="3698" y="2482"/>
                </a:lnTo>
                <a:lnTo>
                  <a:pt x="3673" y="2483"/>
                </a:lnTo>
                <a:lnTo>
                  <a:pt x="3381" y="2483"/>
                </a:lnTo>
                <a:lnTo>
                  <a:pt x="3430" y="2208"/>
                </a:lnTo>
                <a:lnTo>
                  <a:pt x="3673" y="2208"/>
                </a:lnTo>
                <a:lnTo>
                  <a:pt x="3690" y="2207"/>
                </a:lnTo>
                <a:lnTo>
                  <a:pt x="3702" y="2206"/>
                </a:lnTo>
                <a:lnTo>
                  <a:pt x="3707" y="2204"/>
                </a:lnTo>
                <a:lnTo>
                  <a:pt x="3710" y="2204"/>
                </a:lnTo>
                <a:lnTo>
                  <a:pt x="3712" y="2199"/>
                </a:lnTo>
                <a:lnTo>
                  <a:pt x="3716" y="2188"/>
                </a:lnTo>
                <a:lnTo>
                  <a:pt x="3723" y="2167"/>
                </a:lnTo>
                <a:lnTo>
                  <a:pt x="3731" y="2133"/>
                </a:lnTo>
                <a:lnTo>
                  <a:pt x="3783" y="1881"/>
                </a:lnTo>
                <a:lnTo>
                  <a:pt x="3844" y="1592"/>
                </a:lnTo>
                <a:lnTo>
                  <a:pt x="3899" y="1318"/>
                </a:lnTo>
                <a:lnTo>
                  <a:pt x="3921" y="1203"/>
                </a:lnTo>
                <a:lnTo>
                  <a:pt x="3937" y="1109"/>
                </a:lnTo>
                <a:lnTo>
                  <a:pt x="3941" y="1093"/>
                </a:lnTo>
                <a:lnTo>
                  <a:pt x="3942" y="1075"/>
                </a:lnTo>
                <a:lnTo>
                  <a:pt x="3943" y="1057"/>
                </a:lnTo>
                <a:lnTo>
                  <a:pt x="3943" y="1039"/>
                </a:lnTo>
                <a:lnTo>
                  <a:pt x="3941" y="1021"/>
                </a:lnTo>
                <a:lnTo>
                  <a:pt x="3936" y="1004"/>
                </a:lnTo>
                <a:lnTo>
                  <a:pt x="3934" y="996"/>
                </a:lnTo>
                <a:lnTo>
                  <a:pt x="3931" y="988"/>
                </a:lnTo>
                <a:lnTo>
                  <a:pt x="3926" y="980"/>
                </a:lnTo>
                <a:lnTo>
                  <a:pt x="3922" y="974"/>
                </a:lnTo>
                <a:lnTo>
                  <a:pt x="3914" y="965"/>
                </a:lnTo>
                <a:lnTo>
                  <a:pt x="3906" y="957"/>
                </a:lnTo>
                <a:lnTo>
                  <a:pt x="3897" y="951"/>
                </a:lnTo>
                <a:lnTo>
                  <a:pt x="3889" y="945"/>
                </a:lnTo>
                <a:lnTo>
                  <a:pt x="3873" y="938"/>
                </a:lnTo>
                <a:lnTo>
                  <a:pt x="3860" y="933"/>
                </a:lnTo>
                <a:lnTo>
                  <a:pt x="3655" y="933"/>
                </a:lnTo>
                <a:lnTo>
                  <a:pt x="3703" y="659"/>
                </a:lnTo>
                <a:lnTo>
                  <a:pt x="3892" y="659"/>
                </a:lnTo>
                <a:lnTo>
                  <a:pt x="3904" y="661"/>
                </a:lnTo>
                <a:lnTo>
                  <a:pt x="3925" y="666"/>
                </a:lnTo>
                <a:lnTo>
                  <a:pt x="3955" y="675"/>
                </a:lnTo>
                <a:lnTo>
                  <a:pt x="3972" y="681"/>
                </a:lnTo>
                <a:lnTo>
                  <a:pt x="3989" y="689"/>
                </a:lnTo>
                <a:lnTo>
                  <a:pt x="4008" y="698"/>
                </a:lnTo>
                <a:lnTo>
                  <a:pt x="4028" y="708"/>
                </a:lnTo>
                <a:lnTo>
                  <a:pt x="4047" y="720"/>
                </a:lnTo>
                <a:lnTo>
                  <a:pt x="4067" y="734"/>
                </a:lnTo>
                <a:lnTo>
                  <a:pt x="4087" y="751"/>
                </a:lnTo>
                <a:lnTo>
                  <a:pt x="4107" y="768"/>
                </a:lnTo>
                <a:lnTo>
                  <a:pt x="4126" y="788"/>
                </a:lnTo>
                <a:lnTo>
                  <a:pt x="4143" y="811"/>
                </a:lnTo>
                <a:lnTo>
                  <a:pt x="4152" y="823"/>
                </a:lnTo>
                <a:lnTo>
                  <a:pt x="4161" y="836"/>
                </a:lnTo>
                <a:lnTo>
                  <a:pt x="4170" y="852"/>
                </a:lnTo>
                <a:lnTo>
                  <a:pt x="4177" y="867"/>
                </a:lnTo>
                <a:lnTo>
                  <a:pt x="4185" y="885"/>
                </a:lnTo>
                <a:lnTo>
                  <a:pt x="4193" y="902"/>
                </a:lnTo>
                <a:lnTo>
                  <a:pt x="4199" y="922"/>
                </a:lnTo>
                <a:lnTo>
                  <a:pt x="4205" y="943"/>
                </a:lnTo>
                <a:lnTo>
                  <a:pt x="4209" y="965"/>
                </a:lnTo>
                <a:lnTo>
                  <a:pt x="4214" y="988"/>
                </a:lnTo>
                <a:lnTo>
                  <a:pt x="4216" y="1012"/>
                </a:lnTo>
                <a:lnTo>
                  <a:pt x="4218" y="1039"/>
                </a:lnTo>
                <a:lnTo>
                  <a:pt x="4218" y="1066"/>
                </a:lnTo>
                <a:lnTo>
                  <a:pt x="4217" y="1095"/>
                </a:lnTo>
                <a:lnTo>
                  <a:pt x="4214" y="1125"/>
                </a:lnTo>
                <a:lnTo>
                  <a:pt x="4209" y="1156"/>
                </a:lnTo>
                <a:close/>
                <a:moveTo>
                  <a:pt x="3771" y="3532"/>
                </a:moveTo>
                <a:lnTo>
                  <a:pt x="160" y="3532"/>
                </a:lnTo>
                <a:lnTo>
                  <a:pt x="144" y="3533"/>
                </a:lnTo>
                <a:lnTo>
                  <a:pt x="127" y="3535"/>
                </a:lnTo>
                <a:lnTo>
                  <a:pt x="112" y="3539"/>
                </a:lnTo>
                <a:lnTo>
                  <a:pt x="98" y="3545"/>
                </a:lnTo>
                <a:lnTo>
                  <a:pt x="83" y="3551"/>
                </a:lnTo>
                <a:lnTo>
                  <a:pt x="70" y="3559"/>
                </a:lnTo>
                <a:lnTo>
                  <a:pt x="58" y="3569"/>
                </a:lnTo>
                <a:lnTo>
                  <a:pt x="47" y="3579"/>
                </a:lnTo>
                <a:lnTo>
                  <a:pt x="36" y="3590"/>
                </a:lnTo>
                <a:lnTo>
                  <a:pt x="27" y="3603"/>
                </a:lnTo>
                <a:lnTo>
                  <a:pt x="19" y="3616"/>
                </a:lnTo>
                <a:lnTo>
                  <a:pt x="13" y="3631"/>
                </a:lnTo>
                <a:lnTo>
                  <a:pt x="7" y="3645"/>
                </a:lnTo>
                <a:lnTo>
                  <a:pt x="3" y="3660"/>
                </a:lnTo>
                <a:lnTo>
                  <a:pt x="1" y="3676"/>
                </a:lnTo>
                <a:lnTo>
                  <a:pt x="0" y="3692"/>
                </a:lnTo>
                <a:lnTo>
                  <a:pt x="1" y="3709"/>
                </a:lnTo>
                <a:lnTo>
                  <a:pt x="3" y="3725"/>
                </a:lnTo>
                <a:lnTo>
                  <a:pt x="7" y="3741"/>
                </a:lnTo>
                <a:lnTo>
                  <a:pt x="13" y="3755"/>
                </a:lnTo>
                <a:lnTo>
                  <a:pt x="19" y="3769"/>
                </a:lnTo>
                <a:lnTo>
                  <a:pt x="27" y="3782"/>
                </a:lnTo>
                <a:lnTo>
                  <a:pt x="36" y="3795"/>
                </a:lnTo>
                <a:lnTo>
                  <a:pt x="47" y="3806"/>
                </a:lnTo>
                <a:lnTo>
                  <a:pt x="58" y="3817"/>
                </a:lnTo>
                <a:lnTo>
                  <a:pt x="70" y="3825"/>
                </a:lnTo>
                <a:lnTo>
                  <a:pt x="83" y="3833"/>
                </a:lnTo>
                <a:lnTo>
                  <a:pt x="98" y="3841"/>
                </a:lnTo>
                <a:lnTo>
                  <a:pt x="112" y="3846"/>
                </a:lnTo>
                <a:lnTo>
                  <a:pt x="127" y="3850"/>
                </a:lnTo>
                <a:lnTo>
                  <a:pt x="144" y="3852"/>
                </a:lnTo>
                <a:lnTo>
                  <a:pt x="160" y="3853"/>
                </a:lnTo>
                <a:lnTo>
                  <a:pt x="3771" y="3853"/>
                </a:lnTo>
                <a:lnTo>
                  <a:pt x="3788" y="3852"/>
                </a:lnTo>
                <a:lnTo>
                  <a:pt x="3803" y="3850"/>
                </a:lnTo>
                <a:lnTo>
                  <a:pt x="3819" y="3846"/>
                </a:lnTo>
                <a:lnTo>
                  <a:pt x="3834" y="3841"/>
                </a:lnTo>
                <a:lnTo>
                  <a:pt x="3847" y="3833"/>
                </a:lnTo>
                <a:lnTo>
                  <a:pt x="3860" y="3825"/>
                </a:lnTo>
                <a:lnTo>
                  <a:pt x="3874" y="3817"/>
                </a:lnTo>
                <a:lnTo>
                  <a:pt x="3885" y="3806"/>
                </a:lnTo>
                <a:lnTo>
                  <a:pt x="3895" y="3795"/>
                </a:lnTo>
                <a:lnTo>
                  <a:pt x="3904" y="3782"/>
                </a:lnTo>
                <a:lnTo>
                  <a:pt x="3912" y="3769"/>
                </a:lnTo>
                <a:lnTo>
                  <a:pt x="3919" y="3755"/>
                </a:lnTo>
                <a:lnTo>
                  <a:pt x="3924" y="3741"/>
                </a:lnTo>
                <a:lnTo>
                  <a:pt x="3929" y="3725"/>
                </a:lnTo>
                <a:lnTo>
                  <a:pt x="3931" y="3709"/>
                </a:lnTo>
                <a:lnTo>
                  <a:pt x="3932" y="3692"/>
                </a:lnTo>
                <a:lnTo>
                  <a:pt x="3931" y="3676"/>
                </a:lnTo>
                <a:lnTo>
                  <a:pt x="3929" y="3660"/>
                </a:lnTo>
                <a:lnTo>
                  <a:pt x="3924" y="3645"/>
                </a:lnTo>
                <a:lnTo>
                  <a:pt x="3919" y="3631"/>
                </a:lnTo>
                <a:lnTo>
                  <a:pt x="3912" y="3616"/>
                </a:lnTo>
                <a:lnTo>
                  <a:pt x="3904" y="3603"/>
                </a:lnTo>
                <a:lnTo>
                  <a:pt x="3895" y="3590"/>
                </a:lnTo>
                <a:lnTo>
                  <a:pt x="3885" y="3579"/>
                </a:lnTo>
                <a:lnTo>
                  <a:pt x="3874" y="3569"/>
                </a:lnTo>
                <a:lnTo>
                  <a:pt x="3860" y="3559"/>
                </a:lnTo>
                <a:lnTo>
                  <a:pt x="3847" y="3551"/>
                </a:lnTo>
                <a:lnTo>
                  <a:pt x="3834" y="3545"/>
                </a:lnTo>
                <a:lnTo>
                  <a:pt x="3819" y="3539"/>
                </a:lnTo>
                <a:lnTo>
                  <a:pt x="3803" y="3535"/>
                </a:lnTo>
                <a:lnTo>
                  <a:pt x="3788" y="3533"/>
                </a:lnTo>
                <a:lnTo>
                  <a:pt x="3771" y="3532"/>
                </a:lnTo>
                <a:close/>
                <a:moveTo>
                  <a:pt x="1077" y="4267"/>
                </a:moveTo>
                <a:lnTo>
                  <a:pt x="2854" y="4267"/>
                </a:lnTo>
                <a:lnTo>
                  <a:pt x="2854" y="4038"/>
                </a:lnTo>
                <a:lnTo>
                  <a:pt x="1077" y="4038"/>
                </a:lnTo>
                <a:lnTo>
                  <a:pt x="1077" y="4267"/>
                </a:lnTo>
                <a:close/>
              </a:path>
            </a:pathLst>
          </a:custGeom>
          <a:solidFill>
            <a:schemeClr val="bg1"/>
          </a:solidFill>
          <a:ln w="9525">
            <a:noFill/>
            <a:round/>
            <a:headEnd/>
            <a:tailEnd/>
          </a:ln>
        </p:spPr>
        <p:txBody>
          <a:bodyPr/>
          <a:lstStyle/>
          <a:p>
            <a:endParaRPr lang="zh-CN" altLang="en-US" sz="1693"/>
          </a:p>
        </p:txBody>
      </p:sp>
      <p:sp>
        <p:nvSpPr>
          <p:cNvPr id="100371" name="文本框 21"/>
          <p:cNvSpPr txBox="1">
            <a:spLocks noChangeArrowheads="1"/>
          </p:cNvSpPr>
          <p:nvPr/>
        </p:nvSpPr>
        <p:spPr bwMode="auto">
          <a:xfrm>
            <a:off x="1388623" y="2774819"/>
            <a:ext cx="1040720" cy="647623"/>
          </a:xfrm>
          <a:prstGeom prst="rect">
            <a:avLst/>
          </a:prstGeom>
          <a:noFill/>
          <a:ln w="9525">
            <a:noFill/>
            <a:miter lim="800000"/>
            <a:headEnd/>
            <a:tailEnd/>
          </a:ln>
        </p:spPr>
        <p:txBody>
          <a:bodyPr lIns="68271" tIns="34136" rIns="68271" bIns="34136">
            <a:spAutoFit/>
          </a:bodyPr>
          <a:lstStyle/>
          <a:p>
            <a:pPr defTabSz="682376"/>
            <a:r>
              <a:rPr lang="zh-CN" altLang="en-US" sz="752">
                <a:solidFill>
                  <a:schemeClr val="bg1"/>
                </a:solidFill>
              </a:rPr>
              <a:t>点击输入本栏的具体文字，简明扼要的说明分项内容，此为概念图解，请根据您的具体内容酌情修改</a:t>
            </a:r>
          </a:p>
        </p:txBody>
      </p:sp>
      <p:sp>
        <p:nvSpPr>
          <p:cNvPr id="100375" name="文本框 21"/>
          <p:cNvSpPr txBox="1">
            <a:spLocks noChangeArrowheads="1"/>
          </p:cNvSpPr>
          <p:nvPr/>
        </p:nvSpPr>
        <p:spPr bwMode="auto">
          <a:xfrm>
            <a:off x="3192337" y="2774819"/>
            <a:ext cx="1040720" cy="647623"/>
          </a:xfrm>
          <a:prstGeom prst="rect">
            <a:avLst/>
          </a:prstGeom>
          <a:noFill/>
          <a:ln w="9525">
            <a:noFill/>
            <a:miter lim="800000"/>
            <a:headEnd/>
            <a:tailEnd/>
          </a:ln>
        </p:spPr>
        <p:txBody>
          <a:bodyPr lIns="68271" tIns="34136" rIns="68271" bIns="34136">
            <a:spAutoFit/>
          </a:bodyPr>
          <a:lstStyle/>
          <a:p>
            <a:pPr defTabSz="682376"/>
            <a:r>
              <a:rPr lang="zh-CN" altLang="en-US" sz="752">
                <a:solidFill>
                  <a:schemeClr val="bg1"/>
                </a:solidFill>
              </a:rPr>
              <a:t>点击输入本栏的具体文字，简明扼要的说明分项内容，此为概念图解，请根据您的具体内容酌情修改</a:t>
            </a:r>
          </a:p>
        </p:txBody>
      </p:sp>
      <p:sp>
        <p:nvSpPr>
          <p:cNvPr id="100376" name="文本框 21"/>
          <p:cNvSpPr txBox="1">
            <a:spLocks noChangeArrowheads="1"/>
          </p:cNvSpPr>
          <p:nvPr/>
        </p:nvSpPr>
        <p:spPr bwMode="auto">
          <a:xfrm>
            <a:off x="4954245" y="2774819"/>
            <a:ext cx="1040720" cy="647623"/>
          </a:xfrm>
          <a:prstGeom prst="rect">
            <a:avLst/>
          </a:prstGeom>
          <a:noFill/>
          <a:ln w="9525">
            <a:noFill/>
            <a:miter lim="800000"/>
            <a:headEnd/>
            <a:tailEnd/>
          </a:ln>
        </p:spPr>
        <p:txBody>
          <a:bodyPr lIns="68271" tIns="34136" rIns="68271" bIns="34136">
            <a:spAutoFit/>
          </a:bodyPr>
          <a:lstStyle/>
          <a:p>
            <a:pPr defTabSz="682376"/>
            <a:r>
              <a:rPr lang="zh-CN" altLang="en-US" sz="752">
                <a:solidFill>
                  <a:schemeClr val="bg1"/>
                </a:solidFill>
              </a:rPr>
              <a:t>点击输入本栏的具体文字，简明扼要的说明分项内容，此为概念图解，请根据您的具体内容酌情修改</a:t>
            </a:r>
          </a:p>
        </p:txBody>
      </p:sp>
      <p:sp>
        <p:nvSpPr>
          <p:cNvPr id="100377" name="文本框 21"/>
          <p:cNvSpPr txBox="1">
            <a:spLocks noChangeArrowheads="1"/>
          </p:cNvSpPr>
          <p:nvPr/>
        </p:nvSpPr>
        <p:spPr bwMode="auto">
          <a:xfrm>
            <a:off x="6781850" y="2774819"/>
            <a:ext cx="1040720" cy="647623"/>
          </a:xfrm>
          <a:prstGeom prst="rect">
            <a:avLst/>
          </a:prstGeom>
          <a:noFill/>
          <a:ln w="9525">
            <a:noFill/>
            <a:miter lim="800000"/>
            <a:headEnd/>
            <a:tailEnd/>
          </a:ln>
        </p:spPr>
        <p:txBody>
          <a:bodyPr lIns="68271" tIns="34136" rIns="68271" bIns="34136">
            <a:spAutoFit/>
          </a:bodyPr>
          <a:lstStyle/>
          <a:p>
            <a:pPr defTabSz="682376"/>
            <a:r>
              <a:rPr lang="zh-CN" altLang="en-US" sz="752">
                <a:solidFill>
                  <a:schemeClr val="bg1"/>
                </a:solidFill>
              </a:rPr>
              <a:t>点击输入本栏的具体文字，简明扼要的说明分项内容，此为概念图解，请根据您的具体内容酌情修改</a:t>
            </a:r>
          </a:p>
        </p:txBody>
      </p:sp>
      <p:sp>
        <p:nvSpPr>
          <p:cNvPr id="66573" name="文本框 14"/>
          <p:cNvSpPr txBox="1">
            <a:spLocks noChangeArrowheads="1"/>
          </p:cNvSpPr>
          <p:nvPr/>
        </p:nvSpPr>
        <p:spPr bwMode="auto">
          <a:xfrm>
            <a:off x="1133296" y="4241083"/>
            <a:ext cx="6877411" cy="502904"/>
          </a:xfrm>
          <a:prstGeom prst="rect">
            <a:avLst/>
          </a:prstGeom>
          <a:noFill/>
          <a:ln w="9525">
            <a:noFill/>
            <a:miter lim="800000"/>
            <a:headEnd/>
            <a:tailEnd/>
          </a:ln>
        </p:spPr>
        <p:txBody>
          <a:bodyPr lIns="0" tIns="34136" rIns="0" bIns="34136">
            <a:spAutoFit/>
          </a:bodyPr>
          <a:lstStyle/>
          <a:p>
            <a:pPr algn="ctr" defTabSz="682376">
              <a:lnSpc>
                <a:spcPct val="150000"/>
              </a:lnSpc>
            </a:pPr>
            <a:r>
              <a:rPr lang="zh-CN" altLang="en-US" sz="940">
                <a:solidFill>
                  <a:srgbClr val="5F5F5F"/>
                </a:solidFill>
                <a:sym typeface="造字工房悦黑体验版常规体" pitchFamily="50" charset="-122"/>
              </a:rPr>
              <a:t>请输入您想要的文字内容请输入您想要的文字内容请输入您想要的文字内容请输入您想要的文字内容请输入您想要的文字内容请输入您想要的文字内容请输入您想要的文字内容请输入您想要的文字内容请输入您想要的文字内容</a:t>
            </a:r>
          </a:p>
        </p:txBody>
      </p:sp>
    </p:spTree>
    <p:extLst>
      <p:ext uri="{BB962C8B-B14F-4D97-AF65-F5344CB8AC3E}">
        <p14:creationId xmlns:p14="http://schemas.microsoft.com/office/powerpoint/2010/main" val="409772123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15733"/>
                                        </p:tgtEl>
                                        <p:attrNameLst>
                                          <p:attrName>style.visibility</p:attrName>
                                        </p:attrNameLst>
                                      </p:cBhvr>
                                      <p:to>
                                        <p:strVal val="visible"/>
                                      </p:to>
                                    </p:set>
                                    <p:anim calcmode="lin" valueType="num">
                                      <p:cBhvr>
                                        <p:cTn id="7" dur="1000" fill="hold"/>
                                        <p:tgtEl>
                                          <p:spTgt spid="115733"/>
                                        </p:tgtEl>
                                        <p:attrNameLst>
                                          <p:attrName>ppt_x</p:attrName>
                                        </p:attrNameLst>
                                      </p:cBhvr>
                                      <p:tavLst>
                                        <p:tav tm="0">
                                          <p:val>
                                            <p:strVal val="#ppt_x-.2"/>
                                          </p:val>
                                        </p:tav>
                                        <p:tav tm="100000">
                                          <p:val>
                                            <p:strVal val="#ppt_x"/>
                                          </p:val>
                                        </p:tav>
                                      </p:tavLst>
                                    </p:anim>
                                    <p:anim calcmode="lin" valueType="num">
                                      <p:cBhvr>
                                        <p:cTn id="8" dur="1000" fill="hold"/>
                                        <p:tgtEl>
                                          <p:spTgt spid="11573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5733"/>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115737"/>
                                        </p:tgtEl>
                                        <p:attrNameLst>
                                          <p:attrName>style.visibility</p:attrName>
                                        </p:attrNameLst>
                                      </p:cBhvr>
                                      <p:to>
                                        <p:strVal val="visible"/>
                                      </p:to>
                                    </p:set>
                                    <p:anim calcmode="lin" valueType="num">
                                      <p:cBhvr>
                                        <p:cTn id="13" dur="500" fill="hold"/>
                                        <p:tgtEl>
                                          <p:spTgt spid="115737"/>
                                        </p:tgtEl>
                                        <p:attrNameLst>
                                          <p:attrName>ppt_x</p:attrName>
                                        </p:attrNameLst>
                                      </p:cBhvr>
                                      <p:tavLst>
                                        <p:tav tm="0">
                                          <p:val>
                                            <p:strVal val="#ppt_x-.2"/>
                                          </p:val>
                                        </p:tav>
                                        <p:tav tm="100000">
                                          <p:val>
                                            <p:strVal val="#ppt_x"/>
                                          </p:val>
                                        </p:tav>
                                      </p:tavLst>
                                    </p:anim>
                                    <p:anim calcmode="lin" valueType="num">
                                      <p:cBhvr>
                                        <p:cTn id="14" dur="500" fill="hold"/>
                                        <p:tgtEl>
                                          <p:spTgt spid="115737"/>
                                        </p:tgtEl>
                                        <p:attrNameLst>
                                          <p:attrName>ppt_y</p:attrName>
                                        </p:attrNameLst>
                                      </p:cBhvr>
                                      <p:tavLst>
                                        <p:tav tm="0">
                                          <p:val>
                                            <p:strVal val="#ppt_y"/>
                                          </p:val>
                                        </p:tav>
                                        <p:tav tm="100000">
                                          <p:val>
                                            <p:strVal val="#ppt_y"/>
                                          </p:val>
                                        </p:tav>
                                      </p:tavLst>
                                    </p:anim>
                                    <p:animEffect transition="in" filter="wipe(right)" prLst="gradientSize: 0.1">
                                      <p:cBhvr>
                                        <p:cTn id="15" dur="500"/>
                                        <p:tgtEl>
                                          <p:spTgt spid="115737"/>
                                        </p:tgtEl>
                                      </p:cBhvr>
                                    </p:animEffect>
                                  </p:childTnLst>
                                </p:cTn>
                              </p:par>
                            </p:childTnLst>
                          </p:cTn>
                        </p:par>
                        <p:par>
                          <p:cTn id="16" fill="hold">
                            <p:stCondLst>
                              <p:cond delay="1500"/>
                            </p:stCondLst>
                            <p:childTnLst>
                              <p:par>
                                <p:cTn id="17" presetID="29" presetClass="entr" presetSubtype="0" fill="hold" nodeType="afterEffect">
                                  <p:stCondLst>
                                    <p:cond delay="0"/>
                                  </p:stCondLst>
                                  <p:childTnLst>
                                    <p:set>
                                      <p:cBhvr>
                                        <p:cTn id="18" dur="1" fill="hold">
                                          <p:stCondLst>
                                            <p:cond delay="0"/>
                                          </p:stCondLst>
                                        </p:cTn>
                                        <p:tgtEl>
                                          <p:spTgt spid="115738"/>
                                        </p:tgtEl>
                                        <p:attrNameLst>
                                          <p:attrName>style.visibility</p:attrName>
                                        </p:attrNameLst>
                                      </p:cBhvr>
                                      <p:to>
                                        <p:strVal val="visible"/>
                                      </p:to>
                                    </p:set>
                                    <p:anim calcmode="lin" valueType="num">
                                      <p:cBhvr>
                                        <p:cTn id="19" dur="500" fill="hold"/>
                                        <p:tgtEl>
                                          <p:spTgt spid="115738"/>
                                        </p:tgtEl>
                                        <p:attrNameLst>
                                          <p:attrName>ppt_x</p:attrName>
                                        </p:attrNameLst>
                                      </p:cBhvr>
                                      <p:tavLst>
                                        <p:tav tm="0">
                                          <p:val>
                                            <p:strVal val="#ppt_x-.2"/>
                                          </p:val>
                                        </p:tav>
                                        <p:tav tm="100000">
                                          <p:val>
                                            <p:strVal val="#ppt_x"/>
                                          </p:val>
                                        </p:tav>
                                      </p:tavLst>
                                    </p:anim>
                                    <p:anim calcmode="lin" valueType="num">
                                      <p:cBhvr>
                                        <p:cTn id="20" dur="500" fill="hold"/>
                                        <p:tgtEl>
                                          <p:spTgt spid="115738"/>
                                        </p:tgtEl>
                                        <p:attrNameLst>
                                          <p:attrName>ppt_y</p:attrName>
                                        </p:attrNameLst>
                                      </p:cBhvr>
                                      <p:tavLst>
                                        <p:tav tm="0">
                                          <p:val>
                                            <p:strVal val="#ppt_y"/>
                                          </p:val>
                                        </p:tav>
                                        <p:tav tm="100000">
                                          <p:val>
                                            <p:strVal val="#ppt_y"/>
                                          </p:val>
                                        </p:tav>
                                      </p:tavLst>
                                    </p:anim>
                                    <p:animEffect transition="in" filter="wipe(right)" prLst="gradientSize: 0.1">
                                      <p:cBhvr>
                                        <p:cTn id="21" dur="500"/>
                                        <p:tgtEl>
                                          <p:spTgt spid="115738"/>
                                        </p:tgtEl>
                                      </p:cBhvr>
                                    </p:animEffect>
                                  </p:childTnLst>
                                </p:cTn>
                              </p:par>
                            </p:childTnLst>
                          </p:cTn>
                        </p:par>
                        <p:par>
                          <p:cTn id="22" fill="hold">
                            <p:stCondLst>
                              <p:cond delay="2000"/>
                            </p:stCondLst>
                            <p:childTnLst>
                              <p:par>
                                <p:cTn id="23" presetID="29" presetClass="entr" presetSubtype="0" fill="hold" nodeType="afterEffect">
                                  <p:stCondLst>
                                    <p:cond delay="0"/>
                                  </p:stCondLst>
                                  <p:childTnLst>
                                    <p:set>
                                      <p:cBhvr>
                                        <p:cTn id="24" dur="1" fill="hold">
                                          <p:stCondLst>
                                            <p:cond delay="0"/>
                                          </p:stCondLst>
                                        </p:cTn>
                                        <p:tgtEl>
                                          <p:spTgt spid="115739"/>
                                        </p:tgtEl>
                                        <p:attrNameLst>
                                          <p:attrName>style.visibility</p:attrName>
                                        </p:attrNameLst>
                                      </p:cBhvr>
                                      <p:to>
                                        <p:strVal val="visible"/>
                                      </p:to>
                                    </p:set>
                                    <p:anim calcmode="lin" valueType="num">
                                      <p:cBhvr>
                                        <p:cTn id="25" dur="500" fill="hold"/>
                                        <p:tgtEl>
                                          <p:spTgt spid="115739"/>
                                        </p:tgtEl>
                                        <p:attrNameLst>
                                          <p:attrName>ppt_x</p:attrName>
                                        </p:attrNameLst>
                                      </p:cBhvr>
                                      <p:tavLst>
                                        <p:tav tm="0">
                                          <p:val>
                                            <p:strVal val="#ppt_x-.2"/>
                                          </p:val>
                                        </p:tav>
                                        <p:tav tm="100000">
                                          <p:val>
                                            <p:strVal val="#ppt_x"/>
                                          </p:val>
                                        </p:tav>
                                      </p:tavLst>
                                    </p:anim>
                                    <p:anim calcmode="lin" valueType="num">
                                      <p:cBhvr>
                                        <p:cTn id="26" dur="500" fill="hold"/>
                                        <p:tgtEl>
                                          <p:spTgt spid="115739"/>
                                        </p:tgtEl>
                                        <p:attrNameLst>
                                          <p:attrName>ppt_y</p:attrName>
                                        </p:attrNameLst>
                                      </p:cBhvr>
                                      <p:tavLst>
                                        <p:tav tm="0">
                                          <p:val>
                                            <p:strVal val="#ppt_y"/>
                                          </p:val>
                                        </p:tav>
                                        <p:tav tm="100000">
                                          <p:val>
                                            <p:strVal val="#ppt_y"/>
                                          </p:val>
                                        </p:tav>
                                      </p:tavLst>
                                    </p:anim>
                                    <p:animEffect transition="in" filter="wipe(right)" prLst="gradientSize: 0.1">
                                      <p:cBhvr>
                                        <p:cTn id="27" dur="500"/>
                                        <p:tgtEl>
                                          <p:spTgt spid="11573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100366"/>
                                        </p:tgtEl>
                                        <p:attrNameLst>
                                          <p:attrName>style.visibility</p:attrName>
                                        </p:attrNameLst>
                                      </p:cBhvr>
                                      <p:to>
                                        <p:strVal val="visible"/>
                                      </p:to>
                                    </p:set>
                                    <p:animEffect transition="in" filter="dissolve">
                                      <p:cBhvr>
                                        <p:cTn id="31" dur="500"/>
                                        <p:tgtEl>
                                          <p:spTgt spid="100366"/>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00367"/>
                                        </p:tgtEl>
                                        <p:attrNameLst>
                                          <p:attrName>style.visibility</p:attrName>
                                        </p:attrNameLst>
                                      </p:cBhvr>
                                      <p:to>
                                        <p:strVal val="visible"/>
                                      </p:to>
                                    </p:set>
                                    <p:animEffect transition="in" filter="dissolve">
                                      <p:cBhvr>
                                        <p:cTn id="34" dur="500"/>
                                        <p:tgtEl>
                                          <p:spTgt spid="100367"/>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00368"/>
                                        </p:tgtEl>
                                        <p:attrNameLst>
                                          <p:attrName>style.visibility</p:attrName>
                                        </p:attrNameLst>
                                      </p:cBhvr>
                                      <p:to>
                                        <p:strVal val="visible"/>
                                      </p:to>
                                    </p:set>
                                    <p:animEffect transition="in" filter="dissolve">
                                      <p:cBhvr>
                                        <p:cTn id="37" dur="500"/>
                                        <p:tgtEl>
                                          <p:spTgt spid="100368"/>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00369"/>
                                        </p:tgtEl>
                                        <p:attrNameLst>
                                          <p:attrName>style.visibility</p:attrName>
                                        </p:attrNameLst>
                                      </p:cBhvr>
                                      <p:to>
                                        <p:strVal val="visible"/>
                                      </p:to>
                                    </p:set>
                                    <p:animEffect transition="in" filter="dissolve">
                                      <p:cBhvr>
                                        <p:cTn id="40" dur="500"/>
                                        <p:tgtEl>
                                          <p:spTgt spid="100369"/>
                                        </p:tgtEl>
                                      </p:cBhvr>
                                    </p:animEffect>
                                  </p:childTnLst>
                                </p:cTn>
                              </p:par>
                            </p:childTnLst>
                          </p:cTn>
                        </p:par>
                        <p:par>
                          <p:cTn id="41" fill="hold">
                            <p:stCondLst>
                              <p:cond delay="3000"/>
                            </p:stCondLst>
                            <p:childTnLst>
                              <p:par>
                                <p:cTn id="42" presetID="55" presetClass="entr" presetSubtype="0" fill="hold" grpId="0" nodeType="afterEffect">
                                  <p:stCondLst>
                                    <p:cond delay="0"/>
                                  </p:stCondLst>
                                  <p:childTnLst>
                                    <p:set>
                                      <p:cBhvr>
                                        <p:cTn id="43" dur="1" fill="hold">
                                          <p:stCondLst>
                                            <p:cond delay="0"/>
                                          </p:stCondLst>
                                        </p:cTn>
                                        <p:tgtEl>
                                          <p:spTgt spid="100371"/>
                                        </p:tgtEl>
                                        <p:attrNameLst>
                                          <p:attrName>style.visibility</p:attrName>
                                        </p:attrNameLst>
                                      </p:cBhvr>
                                      <p:to>
                                        <p:strVal val="visible"/>
                                      </p:to>
                                    </p:set>
                                    <p:anim calcmode="lin" valueType="num">
                                      <p:cBhvr>
                                        <p:cTn id="44" dur="500" fill="hold"/>
                                        <p:tgtEl>
                                          <p:spTgt spid="100371"/>
                                        </p:tgtEl>
                                        <p:attrNameLst>
                                          <p:attrName>ppt_w</p:attrName>
                                        </p:attrNameLst>
                                      </p:cBhvr>
                                      <p:tavLst>
                                        <p:tav tm="0">
                                          <p:val>
                                            <p:strVal val="#ppt_w*0.70"/>
                                          </p:val>
                                        </p:tav>
                                        <p:tav tm="100000">
                                          <p:val>
                                            <p:strVal val="#ppt_w"/>
                                          </p:val>
                                        </p:tav>
                                      </p:tavLst>
                                    </p:anim>
                                    <p:anim calcmode="lin" valueType="num">
                                      <p:cBhvr>
                                        <p:cTn id="45" dur="500" fill="hold"/>
                                        <p:tgtEl>
                                          <p:spTgt spid="100371"/>
                                        </p:tgtEl>
                                        <p:attrNameLst>
                                          <p:attrName>ppt_h</p:attrName>
                                        </p:attrNameLst>
                                      </p:cBhvr>
                                      <p:tavLst>
                                        <p:tav tm="0">
                                          <p:val>
                                            <p:strVal val="#ppt_h"/>
                                          </p:val>
                                        </p:tav>
                                        <p:tav tm="100000">
                                          <p:val>
                                            <p:strVal val="#ppt_h"/>
                                          </p:val>
                                        </p:tav>
                                      </p:tavLst>
                                    </p:anim>
                                    <p:animEffect transition="in" filter="fade">
                                      <p:cBhvr>
                                        <p:cTn id="46" dur="500"/>
                                        <p:tgtEl>
                                          <p:spTgt spid="100371"/>
                                        </p:tgtEl>
                                      </p:cBhvr>
                                    </p:animEffect>
                                  </p:childTnLst>
                                </p:cTn>
                              </p:par>
                              <p:par>
                                <p:cTn id="47" presetID="55" presetClass="entr" presetSubtype="0" fill="hold" grpId="0" nodeType="withEffect">
                                  <p:stCondLst>
                                    <p:cond delay="0"/>
                                  </p:stCondLst>
                                  <p:childTnLst>
                                    <p:set>
                                      <p:cBhvr>
                                        <p:cTn id="48" dur="1" fill="hold">
                                          <p:stCondLst>
                                            <p:cond delay="0"/>
                                          </p:stCondLst>
                                        </p:cTn>
                                        <p:tgtEl>
                                          <p:spTgt spid="100375"/>
                                        </p:tgtEl>
                                        <p:attrNameLst>
                                          <p:attrName>style.visibility</p:attrName>
                                        </p:attrNameLst>
                                      </p:cBhvr>
                                      <p:to>
                                        <p:strVal val="visible"/>
                                      </p:to>
                                    </p:set>
                                    <p:anim calcmode="lin" valueType="num">
                                      <p:cBhvr>
                                        <p:cTn id="49" dur="500" fill="hold"/>
                                        <p:tgtEl>
                                          <p:spTgt spid="100375"/>
                                        </p:tgtEl>
                                        <p:attrNameLst>
                                          <p:attrName>ppt_w</p:attrName>
                                        </p:attrNameLst>
                                      </p:cBhvr>
                                      <p:tavLst>
                                        <p:tav tm="0">
                                          <p:val>
                                            <p:strVal val="#ppt_w*0.70"/>
                                          </p:val>
                                        </p:tav>
                                        <p:tav tm="100000">
                                          <p:val>
                                            <p:strVal val="#ppt_w"/>
                                          </p:val>
                                        </p:tav>
                                      </p:tavLst>
                                    </p:anim>
                                    <p:anim calcmode="lin" valueType="num">
                                      <p:cBhvr>
                                        <p:cTn id="50" dur="500" fill="hold"/>
                                        <p:tgtEl>
                                          <p:spTgt spid="100375"/>
                                        </p:tgtEl>
                                        <p:attrNameLst>
                                          <p:attrName>ppt_h</p:attrName>
                                        </p:attrNameLst>
                                      </p:cBhvr>
                                      <p:tavLst>
                                        <p:tav tm="0">
                                          <p:val>
                                            <p:strVal val="#ppt_h"/>
                                          </p:val>
                                        </p:tav>
                                        <p:tav tm="100000">
                                          <p:val>
                                            <p:strVal val="#ppt_h"/>
                                          </p:val>
                                        </p:tav>
                                      </p:tavLst>
                                    </p:anim>
                                    <p:animEffect transition="in" filter="fade">
                                      <p:cBhvr>
                                        <p:cTn id="51" dur="500"/>
                                        <p:tgtEl>
                                          <p:spTgt spid="100375"/>
                                        </p:tgtEl>
                                      </p:cBhvr>
                                    </p:animEffect>
                                  </p:childTnLst>
                                </p:cTn>
                              </p:par>
                              <p:par>
                                <p:cTn id="52" presetID="55" presetClass="entr" presetSubtype="0" fill="hold" grpId="0" nodeType="withEffect">
                                  <p:stCondLst>
                                    <p:cond delay="0"/>
                                  </p:stCondLst>
                                  <p:childTnLst>
                                    <p:set>
                                      <p:cBhvr>
                                        <p:cTn id="53" dur="1" fill="hold">
                                          <p:stCondLst>
                                            <p:cond delay="0"/>
                                          </p:stCondLst>
                                        </p:cTn>
                                        <p:tgtEl>
                                          <p:spTgt spid="100376"/>
                                        </p:tgtEl>
                                        <p:attrNameLst>
                                          <p:attrName>style.visibility</p:attrName>
                                        </p:attrNameLst>
                                      </p:cBhvr>
                                      <p:to>
                                        <p:strVal val="visible"/>
                                      </p:to>
                                    </p:set>
                                    <p:anim calcmode="lin" valueType="num">
                                      <p:cBhvr>
                                        <p:cTn id="54" dur="500" fill="hold"/>
                                        <p:tgtEl>
                                          <p:spTgt spid="100376"/>
                                        </p:tgtEl>
                                        <p:attrNameLst>
                                          <p:attrName>ppt_w</p:attrName>
                                        </p:attrNameLst>
                                      </p:cBhvr>
                                      <p:tavLst>
                                        <p:tav tm="0">
                                          <p:val>
                                            <p:strVal val="#ppt_w*0.70"/>
                                          </p:val>
                                        </p:tav>
                                        <p:tav tm="100000">
                                          <p:val>
                                            <p:strVal val="#ppt_w"/>
                                          </p:val>
                                        </p:tav>
                                      </p:tavLst>
                                    </p:anim>
                                    <p:anim calcmode="lin" valueType="num">
                                      <p:cBhvr>
                                        <p:cTn id="55" dur="500" fill="hold"/>
                                        <p:tgtEl>
                                          <p:spTgt spid="100376"/>
                                        </p:tgtEl>
                                        <p:attrNameLst>
                                          <p:attrName>ppt_h</p:attrName>
                                        </p:attrNameLst>
                                      </p:cBhvr>
                                      <p:tavLst>
                                        <p:tav tm="0">
                                          <p:val>
                                            <p:strVal val="#ppt_h"/>
                                          </p:val>
                                        </p:tav>
                                        <p:tav tm="100000">
                                          <p:val>
                                            <p:strVal val="#ppt_h"/>
                                          </p:val>
                                        </p:tav>
                                      </p:tavLst>
                                    </p:anim>
                                    <p:animEffect transition="in" filter="fade">
                                      <p:cBhvr>
                                        <p:cTn id="56" dur="500"/>
                                        <p:tgtEl>
                                          <p:spTgt spid="100376"/>
                                        </p:tgtEl>
                                      </p:cBhvr>
                                    </p:animEffect>
                                  </p:childTnLst>
                                </p:cTn>
                              </p:par>
                              <p:par>
                                <p:cTn id="57" presetID="55" presetClass="entr" presetSubtype="0" fill="hold" grpId="0" nodeType="withEffect">
                                  <p:stCondLst>
                                    <p:cond delay="0"/>
                                  </p:stCondLst>
                                  <p:childTnLst>
                                    <p:set>
                                      <p:cBhvr>
                                        <p:cTn id="58" dur="1" fill="hold">
                                          <p:stCondLst>
                                            <p:cond delay="0"/>
                                          </p:stCondLst>
                                        </p:cTn>
                                        <p:tgtEl>
                                          <p:spTgt spid="100377"/>
                                        </p:tgtEl>
                                        <p:attrNameLst>
                                          <p:attrName>style.visibility</p:attrName>
                                        </p:attrNameLst>
                                      </p:cBhvr>
                                      <p:to>
                                        <p:strVal val="visible"/>
                                      </p:to>
                                    </p:set>
                                    <p:anim calcmode="lin" valueType="num">
                                      <p:cBhvr>
                                        <p:cTn id="59" dur="500" fill="hold"/>
                                        <p:tgtEl>
                                          <p:spTgt spid="100377"/>
                                        </p:tgtEl>
                                        <p:attrNameLst>
                                          <p:attrName>ppt_w</p:attrName>
                                        </p:attrNameLst>
                                      </p:cBhvr>
                                      <p:tavLst>
                                        <p:tav tm="0">
                                          <p:val>
                                            <p:strVal val="#ppt_w*0.70"/>
                                          </p:val>
                                        </p:tav>
                                        <p:tav tm="100000">
                                          <p:val>
                                            <p:strVal val="#ppt_w"/>
                                          </p:val>
                                        </p:tav>
                                      </p:tavLst>
                                    </p:anim>
                                    <p:anim calcmode="lin" valueType="num">
                                      <p:cBhvr>
                                        <p:cTn id="60" dur="500" fill="hold"/>
                                        <p:tgtEl>
                                          <p:spTgt spid="100377"/>
                                        </p:tgtEl>
                                        <p:attrNameLst>
                                          <p:attrName>ppt_h</p:attrName>
                                        </p:attrNameLst>
                                      </p:cBhvr>
                                      <p:tavLst>
                                        <p:tav tm="0">
                                          <p:val>
                                            <p:strVal val="#ppt_h"/>
                                          </p:val>
                                        </p:tav>
                                        <p:tav tm="100000">
                                          <p:val>
                                            <p:strVal val="#ppt_h"/>
                                          </p:val>
                                        </p:tav>
                                      </p:tavLst>
                                    </p:anim>
                                    <p:animEffect transition="in" filter="fade">
                                      <p:cBhvr>
                                        <p:cTn id="61" dur="500"/>
                                        <p:tgtEl>
                                          <p:spTgt spid="100377"/>
                                        </p:tgtEl>
                                      </p:cBhvr>
                                    </p:animEffect>
                                  </p:childTnLst>
                                </p:cTn>
                              </p:par>
                            </p:childTnLst>
                          </p:cTn>
                        </p:par>
                        <p:par>
                          <p:cTn id="62" fill="hold">
                            <p:stCondLst>
                              <p:cond delay="3500"/>
                            </p:stCondLst>
                            <p:childTnLst>
                              <p:par>
                                <p:cTn id="63" presetID="9" presetClass="entr" presetSubtype="0" fill="hold" grpId="0" nodeType="afterEffect">
                                  <p:stCondLst>
                                    <p:cond delay="0"/>
                                  </p:stCondLst>
                                  <p:childTnLst>
                                    <p:set>
                                      <p:cBhvr>
                                        <p:cTn id="64" dur="1" fill="hold">
                                          <p:stCondLst>
                                            <p:cond delay="0"/>
                                          </p:stCondLst>
                                        </p:cTn>
                                        <p:tgtEl>
                                          <p:spTgt spid="66573"/>
                                        </p:tgtEl>
                                        <p:attrNameLst>
                                          <p:attrName>style.visibility</p:attrName>
                                        </p:attrNameLst>
                                      </p:cBhvr>
                                      <p:to>
                                        <p:strVal val="visible"/>
                                      </p:to>
                                    </p:set>
                                    <p:animEffect transition="in" filter="dissolve">
                                      <p:cBhvr>
                                        <p:cTn id="65" dur="500"/>
                                        <p:tgtEl>
                                          <p:spTgt spid="66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66" grpId="0" animBg="1"/>
      <p:bldP spid="100367" grpId="0" animBg="1"/>
      <p:bldP spid="100368" grpId="0" animBg="1"/>
      <p:bldP spid="100369" grpId="0" animBg="1"/>
      <p:bldP spid="100371" grpId="0"/>
      <p:bldP spid="100375" grpId="0"/>
      <p:bldP spid="100376" grpId="0"/>
      <p:bldP spid="100377" grpId="0"/>
      <p:bldP spid="6657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16016" y="905630"/>
            <a:ext cx="4317187" cy="4257413"/>
          </a:xfrm>
          <a:prstGeom prst="rect">
            <a:avLst/>
          </a:prstGeom>
          <a:noFill/>
          <a:effectLst>
            <a:outerShdw blurRad="177800" dir="5400000" sx="107000" sy="107000" algn="t" rotWithShape="0">
              <a:prstClr val="black">
                <a:alpha val="15000"/>
              </a:prstClr>
            </a:outerShdw>
          </a:effectLst>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1081757" y="2739893"/>
            <a:ext cx="5252294" cy="415498"/>
          </a:xfrm>
          <a:prstGeom prst="rect">
            <a:avLst/>
          </a:prstGeom>
          <a:noFill/>
        </p:spPr>
        <p:txBody>
          <a:bodyPr vert="horz" wrap="square" rtlCol="0">
            <a:spAutoFit/>
          </a:bodyPr>
          <a:lstStyle/>
          <a:p>
            <a:pPr algn="ctr">
              <a:lnSpc>
                <a:spcPct val="150000"/>
              </a:lnSpc>
            </a:pPr>
            <a:r>
              <a:rPr lang="en-US" altLang="zh-CN" sz="700" dirty="0">
                <a:solidFill>
                  <a:schemeClr val="tx1">
                    <a:lumMod val="75000"/>
                    <a:lumOff val="25000"/>
                  </a:schemeClr>
                </a:solidFill>
                <a:latin typeface="华文中宋" pitchFamily="2" charset="-122"/>
                <a:ea typeface="华文中宋" pitchFamily="2" charset="-122"/>
              </a:rPr>
              <a:t>Summer a lot of things began to trivial for example, I hide in behind the morning in a hurry to eat text, breathed life back to the story, then through these years of ladder to update a day in and day out </a:t>
            </a:r>
            <a:r>
              <a:rPr lang="en-US" altLang="zh-CN" sz="700" dirty="0" smtClean="0">
                <a:solidFill>
                  <a:schemeClr val="tx1">
                    <a:lumMod val="75000"/>
                    <a:lumOff val="25000"/>
                  </a:schemeClr>
                </a:solidFill>
                <a:latin typeface="华文中宋" pitchFamily="2" charset="-122"/>
                <a:ea typeface="华文中宋" pitchFamily="2" charset="-122"/>
              </a:rPr>
              <a:t>of</a:t>
            </a:r>
            <a:endParaRPr lang="zh-CN" altLang="en-US" sz="700" dirty="0">
              <a:solidFill>
                <a:schemeClr val="tx1">
                  <a:lumMod val="75000"/>
                  <a:lumOff val="25000"/>
                </a:schemeClr>
              </a:solidFill>
              <a:latin typeface="华文中宋" pitchFamily="2" charset="-122"/>
              <a:ea typeface="华文中宋" pitchFamily="2" charset="-122"/>
            </a:endParaRPr>
          </a:p>
        </p:txBody>
      </p:sp>
      <p:sp>
        <p:nvSpPr>
          <p:cNvPr id="16" name="TextBox 15"/>
          <p:cNvSpPr txBox="1"/>
          <p:nvPr/>
        </p:nvSpPr>
        <p:spPr>
          <a:xfrm>
            <a:off x="1979712" y="2216673"/>
            <a:ext cx="3960440" cy="523220"/>
          </a:xfrm>
          <a:prstGeom prst="rect">
            <a:avLst/>
          </a:prstGeom>
          <a:noFill/>
        </p:spPr>
        <p:txBody>
          <a:bodyPr wrap="square" rtlCol="0">
            <a:spAutoFit/>
          </a:bodyPr>
          <a:lstStyle/>
          <a:p>
            <a:r>
              <a:rPr lang="zh-CN" altLang="en-US" sz="2800" dirty="0" smtClean="0">
                <a:latin typeface="TypeLand 康熙字典體試用版" pitchFamily="50" charset="-120"/>
                <a:ea typeface="TypeLand 康熙字典體試用版" pitchFamily="50" charset="-120"/>
              </a:rPr>
              <a:t>二、</a:t>
            </a:r>
            <a:r>
              <a:rPr lang="zh-CN" altLang="en-US" sz="2800" dirty="0">
                <a:latin typeface="TypeLand 康熙字典體試用版" pitchFamily="50" charset="-120"/>
                <a:ea typeface="TypeLand 康熙字典體試用版" pitchFamily="50" charset="-120"/>
              </a:rPr>
              <a:t>点击输入标题名称</a:t>
            </a:r>
          </a:p>
        </p:txBody>
      </p:sp>
    </p:spTree>
    <p:extLst>
      <p:ext uri="{BB962C8B-B14F-4D97-AF65-F5344CB8AC3E}">
        <p14:creationId xmlns:p14="http://schemas.microsoft.com/office/powerpoint/2010/main" val="9210391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250"/>
                                        <p:tgtEl>
                                          <p:spTgt spid="1026"/>
                                        </p:tgtEl>
                                      </p:cBhvr>
                                    </p:animEffect>
                                    <p:anim calcmode="lin" valueType="num">
                                      <p:cBhvr>
                                        <p:cTn id="8" dur="1250" fill="hold"/>
                                        <p:tgtEl>
                                          <p:spTgt spid="1026"/>
                                        </p:tgtEl>
                                        <p:attrNameLst>
                                          <p:attrName>ppt_x</p:attrName>
                                        </p:attrNameLst>
                                      </p:cBhvr>
                                      <p:tavLst>
                                        <p:tav tm="0">
                                          <p:val>
                                            <p:strVal val="#ppt_x"/>
                                          </p:val>
                                        </p:tav>
                                        <p:tav tm="100000">
                                          <p:val>
                                            <p:strVal val="#ppt_x"/>
                                          </p:val>
                                        </p:tav>
                                      </p:tavLst>
                                    </p:anim>
                                    <p:anim calcmode="lin" valueType="num">
                                      <p:cBhvr>
                                        <p:cTn id="9" dur="1250" fill="hold"/>
                                        <p:tgtEl>
                                          <p:spTgt spid="1026"/>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250" fill="hold"/>
                                        <p:tgtEl>
                                          <p:spTgt spid="15"/>
                                        </p:tgtEl>
                                        <p:attrNameLst>
                                          <p:attrName>ppt_w</p:attrName>
                                        </p:attrNameLst>
                                      </p:cBhvr>
                                      <p:tavLst>
                                        <p:tav tm="0">
                                          <p:val>
                                            <p:fltVal val="0"/>
                                          </p:val>
                                        </p:tav>
                                        <p:tav tm="100000">
                                          <p:val>
                                            <p:strVal val="#ppt_w"/>
                                          </p:val>
                                        </p:tav>
                                      </p:tavLst>
                                    </p:anim>
                                    <p:anim calcmode="lin" valueType="num">
                                      <p:cBhvr>
                                        <p:cTn id="13" dur="1250" fill="hold"/>
                                        <p:tgtEl>
                                          <p:spTgt spid="15"/>
                                        </p:tgtEl>
                                        <p:attrNameLst>
                                          <p:attrName>ppt_h</p:attrName>
                                        </p:attrNameLst>
                                      </p:cBhvr>
                                      <p:tavLst>
                                        <p:tav tm="0">
                                          <p:val>
                                            <p:fltVal val="0"/>
                                          </p:val>
                                        </p:tav>
                                        <p:tav tm="100000">
                                          <p:val>
                                            <p:strVal val="#ppt_h"/>
                                          </p:val>
                                        </p:tav>
                                      </p:tavLst>
                                    </p:anim>
                                    <p:animEffect transition="in" filter="fade">
                                      <p:cBhvr>
                                        <p:cTn id="14" dur="125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anim calcmode="lin" valueType="num">
                                      <p:cBhvr>
                                        <p:cTn id="17" dur="1250" fill="hold"/>
                                        <p:tgtEl>
                                          <p:spTgt spid="16">
                                            <p:txEl>
                                              <p:pRg st="0" end="0"/>
                                            </p:txEl>
                                          </p:spTgt>
                                        </p:tgtEl>
                                        <p:attrNameLst>
                                          <p:attrName>ppt_w</p:attrName>
                                        </p:attrNameLst>
                                      </p:cBhvr>
                                      <p:tavLst>
                                        <p:tav tm="0">
                                          <p:val>
                                            <p:fltVal val="0"/>
                                          </p:val>
                                        </p:tav>
                                        <p:tav tm="100000">
                                          <p:val>
                                            <p:strVal val="#ppt_w"/>
                                          </p:val>
                                        </p:tav>
                                      </p:tavLst>
                                    </p:anim>
                                    <p:anim calcmode="lin" valueType="num">
                                      <p:cBhvr>
                                        <p:cTn id="18" dur="1250" fill="hold"/>
                                        <p:tgtEl>
                                          <p:spTgt spid="16">
                                            <p:txEl>
                                              <p:pRg st="0" end="0"/>
                                            </p:txEl>
                                          </p:spTgt>
                                        </p:tgtEl>
                                        <p:attrNameLst>
                                          <p:attrName>ppt_h</p:attrName>
                                        </p:attrNameLst>
                                      </p:cBhvr>
                                      <p:tavLst>
                                        <p:tav tm="0">
                                          <p:val>
                                            <p:fltVal val="0"/>
                                          </p:val>
                                        </p:tav>
                                        <p:tav tm="100000">
                                          <p:val>
                                            <p:strVal val="#ppt_h"/>
                                          </p:val>
                                        </p:tav>
                                      </p:tavLst>
                                    </p:anim>
                                    <p:animEffect transition="in" filter="fade">
                                      <p:cBhvr>
                                        <p:cTn id="19" dur="125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11"/>
          <p:cNvSpPr>
            <a:spLocks/>
          </p:cNvSpPr>
          <p:nvPr/>
        </p:nvSpPr>
        <p:spPr bwMode="auto">
          <a:xfrm>
            <a:off x="6506903" y="4011910"/>
            <a:ext cx="1743456" cy="0"/>
          </a:xfrm>
          <a:custGeom>
            <a:avLst/>
            <a:gdLst>
              <a:gd name="T0" fmla="*/ 1984 w 1984"/>
              <a:gd name="T1" fmla="*/ 0 w 1984"/>
              <a:gd name="T2" fmla="*/ 1984 w 1984"/>
            </a:gdLst>
            <a:ahLst/>
            <a:cxnLst>
              <a:cxn ang="0">
                <a:pos x="T0" y="0"/>
              </a:cxn>
              <a:cxn ang="0">
                <a:pos x="T1" y="0"/>
              </a:cxn>
              <a:cxn ang="0">
                <a:pos x="T2" y="0"/>
              </a:cxn>
            </a:cxnLst>
            <a:rect l="0" t="0" r="r" b="b"/>
            <a:pathLst>
              <a:path w="1984">
                <a:moveTo>
                  <a:pt x="1984" y="0"/>
                </a:moveTo>
                <a:lnTo>
                  <a:pt x="0" y="0"/>
                </a:lnTo>
                <a:lnTo>
                  <a:pt x="1984"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Line 12"/>
          <p:cNvSpPr>
            <a:spLocks noChangeShapeType="1"/>
          </p:cNvSpPr>
          <p:nvPr/>
        </p:nvSpPr>
        <p:spPr bwMode="auto">
          <a:xfrm flipH="1">
            <a:off x="6506903" y="4011910"/>
            <a:ext cx="1743456" cy="0"/>
          </a:xfrm>
          <a:prstGeom prst="lin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cxnSp>
        <p:nvCxnSpPr>
          <p:cNvPr id="21" name="直接连接符 20"/>
          <p:cNvCxnSpPr>
            <a:stCxn id="70" idx="3"/>
          </p:cNvCxnSpPr>
          <p:nvPr/>
        </p:nvCxnSpPr>
        <p:spPr>
          <a:xfrm flipV="1">
            <a:off x="632405" y="1851673"/>
            <a:ext cx="0" cy="1516988"/>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06567" y="1851671"/>
            <a:ext cx="0" cy="1516989"/>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594098" y="1851671"/>
            <a:ext cx="0" cy="1516989"/>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6569143" y="1851671"/>
            <a:ext cx="0" cy="1516989"/>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6575447" y="3368660"/>
            <a:ext cx="2023780" cy="643251"/>
            <a:chOff x="6575446" y="3440667"/>
            <a:chExt cx="2023780" cy="643251"/>
          </a:xfrm>
        </p:grpSpPr>
        <p:sp>
          <p:nvSpPr>
            <p:cNvPr id="26" name="Freeform 13"/>
            <p:cNvSpPr>
              <a:spLocks/>
            </p:cNvSpPr>
            <p:nvPr/>
          </p:nvSpPr>
          <p:spPr bwMode="auto">
            <a:xfrm>
              <a:off x="6575446" y="3440667"/>
              <a:ext cx="2023780" cy="643251"/>
            </a:xfrm>
            <a:custGeom>
              <a:avLst/>
              <a:gdLst>
                <a:gd name="T0" fmla="*/ 1984 w 2303"/>
                <a:gd name="T1" fmla="*/ 732 h 732"/>
                <a:gd name="T2" fmla="*/ 0 w 2303"/>
                <a:gd name="T3" fmla="*/ 732 h 732"/>
                <a:gd name="T4" fmla="*/ 321 w 2303"/>
                <a:gd name="T5" fmla="*/ 366 h 732"/>
                <a:gd name="T6" fmla="*/ 0 w 2303"/>
                <a:gd name="T7" fmla="*/ 0 h 732"/>
                <a:gd name="T8" fmla="*/ 1984 w 2303"/>
                <a:gd name="T9" fmla="*/ 0 h 732"/>
                <a:gd name="T10" fmla="*/ 2303 w 2303"/>
                <a:gd name="T11" fmla="*/ 366 h 732"/>
                <a:gd name="T12" fmla="*/ 1984 w 2303"/>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3" h="732">
                  <a:moveTo>
                    <a:pt x="1984" y="732"/>
                  </a:moveTo>
                  <a:lnTo>
                    <a:pt x="0" y="732"/>
                  </a:lnTo>
                  <a:lnTo>
                    <a:pt x="321" y="366"/>
                  </a:lnTo>
                  <a:lnTo>
                    <a:pt x="0" y="0"/>
                  </a:lnTo>
                  <a:lnTo>
                    <a:pt x="1984" y="0"/>
                  </a:lnTo>
                  <a:lnTo>
                    <a:pt x="2303" y="366"/>
                  </a:lnTo>
                  <a:lnTo>
                    <a:pt x="1984" y="732"/>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7" name="组合 26"/>
            <p:cNvGrpSpPr/>
            <p:nvPr/>
          </p:nvGrpSpPr>
          <p:grpSpPr>
            <a:xfrm>
              <a:off x="6964552" y="3576351"/>
              <a:ext cx="1351864" cy="371881"/>
              <a:chOff x="1491944" y="1784655"/>
              <a:chExt cx="1351864" cy="371881"/>
            </a:xfrm>
          </p:grpSpPr>
          <p:grpSp>
            <p:nvGrpSpPr>
              <p:cNvPr id="28" name="Group 6"/>
              <p:cNvGrpSpPr>
                <a:grpSpLocks noChangeAspect="1"/>
              </p:cNvGrpSpPr>
              <p:nvPr/>
            </p:nvGrpSpPr>
            <p:grpSpPr bwMode="auto">
              <a:xfrm>
                <a:off x="1491944" y="1784655"/>
                <a:ext cx="415760" cy="371881"/>
                <a:chOff x="833" y="1348"/>
                <a:chExt cx="379" cy="339"/>
              </a:xfrm>
              <a:solidFill>
                <a:schemeClr val="bg1"/>
              </a:solidFill>
              <a:effectLst>
                <a:outerShdw blurRad="25400" dist="25400" dir="2700000" algn="tl" rotWithShape="0">
                  <a:prstClr val="black">
                    <a:alpha val="40000"/>
                  </a:prstClr>
                </a:outerShdw>
              </a:effectLst>
            </p:grpSpPr>
            <p:sp>
              <p:nvSpPr>
                <p:cNvPr id="30" name="Freeform 7"/>
                <p:cNvSpPr>
                  <a:spLocks/>
                </p:cNvSpPr>
                <p:nvPr/>
              </p:nvSpPr>
              <p:spPr bwMode="auto">
                <a:xfrm>
                  <a:off x="1101" y="1360"/>
                  <a:ext cx="111" cy="315"/>
                </a:xfrm>
                <a:custGeom>
                  <a:avLst/>
                  <a:gdLst>
                    <a:gd name="T0" fmla="*/ 15 w 19"/>
                    <a:gd name="T1" fmla="*/ 27 h 54"/>
                    <a:gd name="T2" fmla="*/ 0 w 19"/>
                    <a:gd name="T3" fmla="*/ 3 h 54"/>
                    <a:gd name="T4" fmla="*/ 2 w 19"/>
                    <a:gd name="T5" fmla="*/ 0 h 54"/>
                    <a:gd name="T6" fmla="*/ 19 w 19"/>
                    <a:gd name="T7" fmla="*/ 27 h 54"/>
                    <a:gd name="T8" fmla="*/ 1 w 19"/>
                    <a:gd name="T9" fmla="*/ 54 h 54"/>
                    <a:gd name="T10" fmla="*/ 0 w 19"/>
                    <a:gd name="T11" fmla="*/ 51 h 54"/>
                    <a:gd name="T12" fmla="*/ 15 w 19"/>
                    <a:gd name="T13" fmla="*/ 27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15" y="27"/>
                      </a:moveTo>
                      <a:cubicBezTo>
                        <a:pt x="15" y="16"/>
                        <a:pt x="9" y="7"/>
                        <a:pt x="0" y="3"/>
                      </a:cubicBezTo>
                      <a:cubicBezTo>
                        <a:pt x="2" y="0"/>
                        <a:pt x="2" y="0"/>
                        <a:pt x="2" y="0"/>
                      </a:cubicBezTo>
                      <a:cubicBezTo>
                        <a:pt x="12" y="5"/>
                        <a:pt x="19" y="15"/>
                        <a:pt x="19" y="27"/>
                      </a:cubicBezTo>
                      <a:cubicBezTo>
                        <a:pt x="19" y="39"/>
                        <a:pt x="11" y="49"/>
                        <a:pt x="1" y="54"/>
                      </a:cubicBezTo>
                      <a:cubicBezTo>
                        <a:pt x="0" y="51"/>
                        <a:pt x="0" y="51"/>
                        <a:pt x="0" y="51"/>
                      </a:cubicBezTo>
                      <a:cubicBezTo>
                        <a:pt x="9" y="47"/>
                        <a:pt x="15" y="38"/>
                        <a:pt x="1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8"/>
                <p:cNvSpPr>
                  <a:spLocks/>
                </p:cNvSpPr>
                <p:nvPr/>
              </p:nvSpPr>
              <p:spPr bwMode="auto">
                <a:xfrm>
                  <a:off x="1060" y="1389"/>
                  <a:ext cx="99" cy="257"/>
                </a:xfrm>
                <a:custGeom>
                  <a:avLst/>
                  <a:gdLst>
                    <a:gd name="T0" fmla="*/ 14 w 17"/>
                    <a:gd name="T1" fmla="*/ 22 h 44"/>
                    <a:gd name="T2" fmla="*/ 1 w 17"/>
                    <a:gd name="T3" fmla="*/ 3 h 44"/>
                    <a:gd name="T4" fmla="*/ 2 w 17"/>
                    <a:gd name="T5" fmla="*/ 0 h 44"/>
                    <a:gd name="T6" fmla="*/ 17 w 17"/>
                    <a:gd name="T7" fmla="*/ 22 h 44"/>
                    <a:gd name="T8" fmla="*/ 2 w 17"/>
                    <a:gd name="T9" fmla="*/ 44 h 44"/>
                    <a:gd name="T10" fmla="*/ 0 w 17"/>
                    <a:gd name="T11" fmla="*/ 41 h 44"/>
                    <a:gd name="T12" fmla="*/ 14 w 17"/>
                    <a:gd name="T13" fmla="*/ 22 h 44"/>
                  </a:gdLst>
                  <a:ahLst/>
                  <a:cxnLst>
                    <a:cxn ang="0">
                      <a:pos x="T0" y="T1"/>
                    </a:cxn>
                    <a:cxn ang="0">
                      <a:pos x="T2" y="T3"/>
                    </a:cxn>
                    <a:cxn ang="0">
                      <a:pos x="T4" y="T5"/>
                    </a:cxn>
                    <a:cxn ang="0">
                      <a:pos x="T6" y="T7"/>
                    </a:cxn>
                    <a:cxn ang="0">
                      <a:pos x="T8" y="T9"/>
                    </a:cxn>
                    <a:cxn ang="0">
                      <a:pos x="T10" y="T11"/>
                    </a:cxn>
                    <a:cxn ang="0">
                      <a:pos x="T12" y="T13"/>
                    </a:cxn>
                  </a:cxnLst>
                  <a:rect l="0" t="0" r="r" b="b"/>
                  <a:pathLst>
                    <a:path w="17" h="44">
                      <a:moveTo>
                        <a:pt x="14" y="22"/>
                      </a:moveTo>
                      <a:cubicBezTo>
                        <a:pt x="14" y="13"/>
                        <a:pt x="8" y="6"/>
                        <a:pt x="1" y="3"/>
                      </a:cubicBezTo>
                      <a:cubicBezTo>
                        <a:pt x="2" y="0"/>
                        <a:pt x="2" y="0"/>
                        <a:pt x="2" y="0"/>
                      </a:cubicBezTo>
                      <a:cubicBezTo>
                        <a:pt x="11" y="3"/>
                        <a:pt x="17" y="12"/>
                        <a:pt x="17" y="22"/>
                      </a:cubicBezTo>
                      <a:cubicBezTo>
                        <a:pt x="17" y="32"/>
                        <a:pt x="11" y="41"/>
                        <a:pt x="2" y="44"/>
                      </a:cubicBezTo>
                      <a:cubicBezTo>
                        <a:pt x="0" y="41"/>
                        <a:pt x="0" y="41"/>
                        <a:pt x="0" y="41"/>
                      </a:cubicBezTo>
                      <a:cubicBezTo>
                        <a:pt x="8" y="38"/>
                        <a:pt x="14" y="31"/>
                        <a:pt x="1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9"/>
                <p:cNvSpPr>
                  <a:spLocks/>
                </p:cNvSpPr>
                <p:nvPr/>
              </p:nvSpPr>
              <p:spPr bwMode="auto">
                <a:xfrm>
                  <a:off x="915" y="1348"/>
                  <a:ext cx="110" cy="339"/>
                </a:xfrm>
                <a:custGeom>
                  <a:avLst/>
                  <a:gdLst>
                    <a:gd name="T0" fmla="*/ 0 w 110"/>
                    <a:gd name="T1" fmla="*/ 99 h 339"/>
                    <a:gd name="T2" fmla="*/ 0 w 110"/>
                    <a:gd name="T3" fmla="*/ 240 h 339"/>
                    <a:gd name="T4" fmla="*/ 70 w 110"/>
                    <a:gd name="T5" fmla="*/ 298 h 339"/>
                    <a:gd name="T6" fmla="*/ 70 w 110"/>
                    <a:gd name="T7" fmla="*/ 175 h 339"/>
                    <a:gd name="T8" fmla="*/ 81 w 110"/>
                    <a:gd name="T9" fmla="*/ 175 h 339"/>
                    <a:gd name="T10" fmla="*/ 81 w 110"/>
                    <a:gd name="T11" fmla="*/ 310 h 339"/>
                    <a:gd name="T12" fmla="*/ 110 w 110"/>
                    <a:gd name="T13" fmla="*/ 339 h 339"/>
                    <a:gd name="T14" fmla="*/ 110 w 110"/>
                    <a:gd name="T15" fmla="*/ 0 h 339"/>
                    <a:gd name="T16" fmla="*/ 0 w 110"/>
                    <a:gd name="T17" fmla="*/ 99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339">
                      <a:moveTo>
                        <a:pt x="0" y="99"/>
                      </a:moveTo>
                      <a:lnTo>
                        <a:pt x="0" y="240"/>
                      </a:lnTo>
                      <a:lnTo>
                        <a:pt x="70" y="298"/>
                      </a:lnTo>
                      <a:lnTo>
                        <a:pt x="70" y="175"/>
                      </a:lnTo>
                      <a:lnTo>
                        <a:pt x="81" y="175"/>
                      </a:lnTo>
                      <a:lnTo>
                        <a:pt x="81" y="310"/>
                      </a:lnTo>
                      <a:lnTo>
                        <a:pt x="110" y="339"/>
                      </a:lnTo>
                      <a:lnTo>
                        <a:pt x="11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10"/>
                <p:cNvSpPr>
                  <a:spLocks/>
                </p:cNvSpPr>
                <p:nvPr/>
              </p:nvSpPr>
              <p:spPr bwMode="auto">
                <a:xfrm>
                  <a:off x="833" y="1453"/>
                  <a:ext cx="64" cy="129"/>
                </a:xfrm>
                <a:custGeom>
                  <a:avLst/>
                  <a:gdLst>
                    <a:gd name="T0" fmla="*/ 0 w 64"/>
                    <a:gd name="T1" fmla="*/ 0 h 129"/>
                    <a:gd name="T2" fmla="*/ 0 w 64"/>
                    <a:gd name="T3" fmla="*/ 129 h 129"/>
                    <a:gd name="T4" fmla="*/ 35 w 64"/>
                    <a:gd name="T5" fmla="*/ 129 h 129"/>
                    <a:gd name="T6" fmla="*/ 35 w 64"/>
                    <a:gd name="T7" fmla="*/ 59 h 129"/>
                    <a:gd name="T8" fmla="*/ 47 w 64"/>
                    <a:gd name="T9" fmla="*/ 59 h 129"/>
                    <a:gd name="T10" fmla="*/ 47 w 64"/>
                    <a:gd name="T11" fmla="*/ 129 h 129"/>
                    <a:gd name="T12" fmla="*/ 64 w 64"/>
                    <a:gd name="T13" fmla="*/ 129 h 129"/>
                    <a:gd name="T14" fmla="*/ 64 w 64"/>
                    <a:gd name="T15" fmla="*/ 0 h 129"/>
                    <a:gd name="T16" fmla="*/ 0 w 64"/>
                    <a:gd name="T17"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29">
                      <a:moveTo>
                        <a:pt x="0" y="0"/>
                      </a:moveTo>
                      <a:lnTo>
                        <a:pt x="0" y="129"/>
                      </a:lnTo>
                      <a:lnTo>
                        <a:pt x="35" y="129"/>
                      </a:lnTo>
                      <a:lnTo>
                        <a:pt x="35" y="59"/>
                      </a:lnTo>
                      <a:lnTo>
                        <a:pt x="47" y="59"/>
                      </a:lnTo>
                      <a:lnTo>
                        <a:pt x="47" y="129"/>
                      </a:lnTo>
                      <a:lnTo>
                        <a:pt x="64" y="129"/>
                      </a:lnTo>
                      <a:lnTo>
                        <a:pt x="64"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9" name="TextBox 28"/>
              <p:cNvSpPr txBox="1"/>
              <p:nvPr/>
            </p:nvSpPr>
            <p:spPr>
              <a:xfrm>
                <a:off x="1931379" y="1831925"/>
                <a:ext cx="912429" cy="307777"/>
              </a:xfrm>
              <a:prstGeom prst="rect">
                <a:avLst/>
              </a:prstGeom>
              <a:noFill/>
            </p:spPr>
            <p:txBody>
              <a:bodyPr wrap="none" rtlCol="0">
                <a:spAutoFit/>
              </a:bodyPr>
              <a:lstStyle/>
              <a:p>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grpSp>
      <p:grpSp>
        <p:nvGrpSpPr>
          <p:cNvPr id="34" name="组合 33"/>
          <p:cNvGrpSpPr/>
          <p:nvPr/>
        </p:nvGrpSpPr>
        <p:grpSpPr>
          <a:xfrm>
            <a:off x="4594140" y="3368660"/>
            <a:ext cx="2026416" cy="643251"/>
            <a:chOff x="4594140" y="3440667"/>
            <a:chExt cx="2026416" cy="643251"/>
          </a:xfrm>
        </p:grpSpPr>
        <p:sp>
          <p:nvSpPr>
            <p:cNvPr id="35" name="Freeform 8"/>
            <p:cNvSpPr>
              <a:spLocks/>
            </p:cNvSpPr>
            <p:nvPr/>
          </p:nvSpPr>
          <p:spPr bwMode="auto">
            <a:xfrm>
              <a:off x="4594140" y="3440667"/>
              <a:ext cx="2026416" cy="643251"/>
            </a:xfrm>
            <a:custGeom>
              <a:avLst/>
              <a:gdLst>
                <a:gd name="T0" fmla="*/ 1985 w 2306"/>
                <a:gd name="T1" fmla="*/ 732 h 732"/>
                <a:gd name="T2" fmla="*/ 0 w 2306"/>
                <a:gd name="T3" fmla="*/ 732 h 732"/>
                <a:gd name="T4" fmla="*/ 322 w 2306"/>
                <a:gd name="T5" fmla="*/ 366 h 732"/>
                <a:gd name="T6" fmla="*/ 0 w 2306"/>
                <a:gd name="T7" fmla="*/ 0 h 732"/>
                <a:gd name="T8" fmla="*/ 1985 w 2306"/>
                <a:gd name="T9" fmla="*/ 0 h 732"/>
                <a:gd name="T10" fmla="*/ 2306 w 2306"/>
                <a:gd name="T11" fmla="*/ 366 h 732"/>
                <a:gd name="T12" fmla="*/ 1985 w 2306"/>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6" h="732">
                  <a:moveTo>
                    <a:pt x="1985" y="732"/>
                  </a:moveTo>
                  <a:lnTo>
                    <a:pt x="0" y="732"/>
                  </a:lnTo>
                  <a:lnTo>
                    <a:pt x="322" y="366"/>
                  </a:lnTo>
                  <a:lnTo>
                    <a:pt x="0" y="0"/>
                  </a:lnTo>
                  <a:lnTo>
                    <a:pt x="1985" y="0"/>
                  </a:lnTo>
                  <a:lnTo>
                    <a:pt x="2306" y="366"/>
                  </a:lnTo>
                  <a:lnTo>
                    <a:pt x="1985" y="732"/>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6" name="组合 35"/>
            <p:cNvGrpSpPr/>
            <p:nvPr/>
          </p:nvGrpSpPr>
          <p:grpSpPr>
            <a:xfrm>
              <a:off x="5068931" y="3515742"/>
              <a:ext cx="1186648" cy="493098"/>
              <a:chOff x="6086862" y="1851804"/>
              <a:chExt cx="1186648" cy="493098"/>
            </a:xfrm>
          </p:grpSpPr>
          <p:grpSp>
            <p:nvGrpSpPr>
              <p:cNvPr id="37" name="Group 29"/>
              <p:cNvGrpSpPr>
                <a:grpSpLocks noChangeAspect="1"/>
              </p:cNvGrpSpPr>
              <p:nvPr/>
            </p:nvGrpSpPr>
            <p:grpSpPr bwMode="auto">
              <a:xfrm>
                <a:off x="6086862" y="1851804"/>
                <a:ext cx="234382" cy="493098"/>
                <a:chOff x="4377" y="1861"/>
                <a:chExt cx="183" cy="385"/>
              </a:xfrm>
              <a:solidFill>
                <a:schemeClr val="bg1"/>
              </a:solidFill>
              <a:effectLst>
                <a:outerShdw blurRad="25400" dist="25400" dir="2700000" algn="tl" rotWithShape="0">
                  <a:prstClr val="black">
                    <a:alpha val="40000"/>
                  </a:prstClr>
                </a:outerShdw>
              </a:effectLst>
            </p:grpSpPr>
            <p:sp>
              <p:nvSpPr>
                <p:cNvPr id="47" name="Freeform 30"/>
                <p:cNvSpPr>
                  <a:spLocks/>
                </p:cNvSpPr>
                <p:nvPr/>
              </p:nvSpPr>
              <p:spPr bwMode="auto">
                <a:xfrm>
                  <a:off x="4473" y="1967"/>
                  <a:ext cx="87" cy="125"/>
                </a:xfrm>
                <a:custGeom>
                  <a:avLst/>
                  <a:gdLst>
                    <a:gd name="T0" fmla="*/ 3 w 18"/>
                    <a:gd name="T1" fmla="*/ 10 h 26"/>
                    <a:gd name="T2" fmla="*/ 5 w 18"/>
                    <a:gd name="T3" fmla="*/ 16 h 26"/>
                    <a:gd name="T4" fmla="*/ 0 w 18"/>
                    <a:gd name="T5" fmla="*/ 22 h 26"/>
                    <a:gd name="T6" fmla="*/ 0 w 18"/>
                    <a:gd name="T7" fmla="*/ 26 h 26"/>
                    <a:gd name="T8" fmla="*/ 18 w 18"/>
                    <a:gd name="T9" fmla="*/ 26 h 26"/>
                    <a:gd name="T10" fmla="*/ 11 w 18"/>
                    <a:gd name="T11" fmla="*/ 8 h 26"/>
                    <a:gd name="T12" fmla="*/ 0 w 18"/>
                    <a:gd name="T13" fmla="*/ 0 h 26"/>
                    <a:gd name="T14" fmla="*/ 0 w 18"/>
                    <a:gd name="T15" fmla="*/ 8 h 26"/>
                    <a:gd name="T16" fmla="*/ 3 w 18"/>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3" y="10"/>
                      </a:moveTo>
                      <a:cubicBezTo>
                        <a:pt x="4" y="12"/>
                        <a:pt x="5" y="14"/>
                        <a:pt x="5" y="16"/>
                      </a:cubicBezTo>
                      <a:cubicBezTo>
                        <a:pt x="5" y="19"/>
                        <a:pt x="3" y="22"/>
                        <a:pt x="0" y="22"/>
                      </a:cubicBezTo>
                      <a:cubicBezTo>
                        <a:pt x="0" y="26"/>
                        <a:pt x="0" y="26"/>
                        <a:pt x="0" y="26"/>
                      </a:cubicBezTo>
                      <a:cubicBezTo>
                        <a:pt x="18" y="26"/>
                        <a:pt x="18" y="26"/>
                        <a:pt x="18" y="26"/>
                      </a:cubicBezTo>
                      <a:cubicBezTo>
                        <a:pt x="17" y="19"/>
                        <a:pt x="15" y="13"/>
                        <a:pt x="11" y="8"/>
                      </a:cubicBezTo>
                      <a:cubicBezTo>
                        <a:pt x="8" y="3"/>
                        <a:pt x="4" y="0"/>
                        <a:pt x="0" y="0"/>
                      </a:cubicBezTo>
                      <a:cubicBezTo>
                        <a:pt x="0" y="8"/>
                        <a:pt x="0" y="8"/>
                        <a:pt x="0" y="8"/>
                      </a:cubicBezTo>
                      <a:cubicBezTo>
                        <a:pt x="2" y="8"/>
                        <a:pt x="3" y="9"/>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31"/>
                <p:cNvSpPr>
                  <a:spLocks/>
                </p:cNvSpPr>
                <p:nvPr/>
              </p:nvSpPr>
              <p:spPr bwMode="auto">
                <a:xfrm>
                  <a:off x="4464" y="1952"/>
                  <a:ext cx="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32"/>
                <p:cNvSpPr>
                  <a:spLocks noEditPoints="1"/>
                </p:cNvSpPr>
                <p:nvPr/>
              </p:nvSpPr>
              <p:spPr bwMode="auto">
                <a:xfrm>
                  <a:off x="4377" y="2106"/>
                  <a:ext cx="183" cy="140"/>
                </a:xfrm>
                <a:custGeom>
                  <a:avLst/>
                  <a:gdLst>
                    <a:gd name="T0" fmla="*/ 0 w 38"/>
                    <a:gd name="T1" fmla="*/ 0 h 29"/>
                    <a:gd name="T2" fmla="*/ 0 w 38"/>
                    <a:gd name="T3" fmla="*/ 3 h 29"/>
                    <a:gd name="T4" fmla="*/ 6 w 38"/>
                    <a:gd name="T5" fmla="*/ 22 h 29"/>
                    <a:gd name="T6" fmla="*/ 19 w 38"/>
                    <a:gd name="T7" fmla="*/ 29 h 29"/>
                    <a:gd name="T8" fmla="*/ 33 w 38"/>
                    <a:gd name="T9" fmla="*/ 22 h 29"/>
                    <a:gd name="T10" fmla="*/ 38 w 38"/>
                    <a:gd name="T11" fmla="*/ 3 h 29"/>
                    <a:gd name="T12" fmla="*/ 38 w 38"/>
                    <a:gd name="T13" fmla="*/ 0 h 29"/>
                    <a:gd name="T14" fmla="*/ 0 w 38"/>
                    <a:gd name="T15" fmla="*/ 0 h 29"/>
                    <a:gd name="T16" fmla="*/ 22 w 38"/>
                    <a:gd name="T17" fmla="*/ 23 h 29"/>
                    <a:gd name="T18" fmla="*/ 22 w 38"/>
                    <a:gd name="T19" fmla="*/ 23 h 29"/>
                    <a:gd name="T20" fmla="*/ 22 w 38"/>
                    <a:gd name="T21" fmla="*/ 23 h 29"/>
                    <a:gd name="T22" fmla="*/ 21 w 38"/>
                    <a:gd name="T23" fmla="*/ 22 h 29"/>
                    <a:gd name="T24" fmla="*/ 22 w 38"/>
                    <a:gd name="T25" fmla="*/ 21 h 29"/>
                    <a:gd name="T26" fmla="*/ 34 w 38"/>
                    <a:gd name="T27" fmla="*/ 6 h 29"/>
                    <a:gd name="T28" fmla="*/ 34 w 38"/>
                    <a:gd name="T29" fmla="*/ 5 h 29"/>
                    <a:gd name="T30" fmla="*/ 35 w 38"/>
                    <a:gd name="T31" fmla="*/ 4 h 29"/>
                    <a:gd name="T32" fmla="*/ 36 w 38"/>
                    <a:gd name="T33" fmla="*/ 5 h 29"/>
                    <a:gd name="T34" fmla="*/ 36 w 38"/>
                    <a:gd name="T35" fmla="*/ 6 h 29"/>
                    <a:gd name="T36" fmla="*/ 22 w 38"/>
                    <a:gd name="T3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29">
                      <a:moveTo>
                        <a:pt x="0" y="0"/>
                      </a:moveTo>
                      <a:cubicBezTo>
                        <a:pt x="0" y="1"/>
                        <a:pt x="0" y="2"/>
                        <a:pt x="0" y="3"/>
                      </a:cubicBezTo>
                      <a:cubicBezTo>
                        <a:pt x="0" y="11"/>
                        <a:pt x="2" y="17"/>
                        <a:pt x="6" y="22"/>
                      </a:cubicBezTo>
                      <a:cubicBezTo>
                        <a:pt x="9" y="26"/>
                        <a:pt x="14" y="29"/>
                        <a:pt x="19" y="29"/>
                      </a:cubicBezTo>
                      <a:cubicBezTo>
                        <a:pt x="24" y="29"/>
                        <a:pt x="29" y="26"/>
                        <a:pt x="33" y="22"/>
                      </a:cubicBezTo>
                      <a:cubicBezTo>
                        <a:pt x="36" y="17"/>
                        <a:pt x="38" y="11"/>
                        <a:pt x="38" y="3"/>
                      </a:cubicBezTo>
                      <a:cubicBezTo>
                        <a:pt x="38" y="2"/>
                        <a:pt x="38" y="1"/>
                        <a:pt x="38" y="0"/>
                      </a:cubicBezTo>
                      <a:lnTo>
                        <a:pt x="0" y="0"/>
                      </a:lnTo>
                      <a:close/>
                      <a:moveTo>
                        <a:pt x="22" y="23"/>
                      </a:moveTo>
                      <a:cubicBezTo>
                        <a:pt x="22" y="23"/>
                        <a:pt x="22" y="23"/>
                        <a:pt x="22" y="23"/>
                      </a:cubicBezTo>
                      <a:cubicBezTo>
                        <a:pt x="22" y="23"/>
                        <a:pt x="22" y="23"/>
                        <a:pt x="22" y="23"/>
                      </a:cubicBezTo>
                      <a:cubicBezTo>
                        <a:pt x="21" y="23"/>
                        <a:pt x="21" y="22"/>
                        <a:pt x="21" y="22"/>
                      </a:cubicBezTo>
                      <a:cubicBezTo>
                        <a:pt x="21" y="21"/>
                        <a:pt x="21" y="21"/>
                        <a:pt x="22" y="21"/>
                      </a:cubicBezTo>
                      <a:cubicBezTo>
                        <a:pt x="28" y="21"/>
                        <a:pt x="34" y="14"/>
                        <a:pt x="34" y="6"/>
                      </a:cubicBezTo>
                      <a:cubicBezTo>
                        <a:pt x="34" y="5"/>
                        <a:pt x="34" y="5"/>
                        <a:pt x="34" y="5"/>
                      </a:cubicBezTo>
                      <a:cubicBezTo>
                        <a:pt x="34" y="5"/>
                        <a:pt x="34" y="4"/>
                        <a:pt x="35" y="4"/>
                      </a:cubicBezTo>
                      <a:cubicBezTo>
                        <a:pt x="35" y="4"/>
                        <a:pt x="36" y="5"/>
                        <a:pt x="36" y="5"/>
                      </a:cubicBezTo>
                      <a:cubicBezTo>
                        <a:pt x="36" y="6"/>
                        <a:pt x="36" y="6"/>
                        <a:pt x="36" y="6"/>
                      </a:cubicBezTo>
                      <a:cubicBezTo>
                        <a:pt x="36" y="15"/>
                        <a:pt x="30" y="23"/>
                        <a:pt x="22"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33"/>
                <p:cNvSpPr>
                  <a:spLocks/>
                </p:cNvSpPr>
                <p:nvPr/>
              </p:nvSpPr>
              <p:spPr bwMode="auto">
                <a:xfrm>
                  <a:off x="4377" y="1967"/>
                  <a:ext cx="87" cy="125"/>
                </a:xfrm>
                <a:custGeom>
                  <a:avLst/>
                  <a:gdLst>
                    <a:gd name="T0" fmla="*/ 13 w 18"/>
                    <a:gd name="T1" fmla="*/ 16 h 26"/>
                    <a:gd name="T2" fmla="*/ 15 w 18"/>
                    <a:gd name="T3" fmla="*/ 10 h 26"/>
                    <a:gd name="T4" fmla="*/ 18 w 18"/>
                    <a:gd name="T5" fmla="*/ 8 h 26"/>
                    <a:gd name="T6" fmla="*/ 18 w 18"/>
                    <a:gd name="T7" fmla="*/ 0 h 26"/>
                    <a:gd name="T8" fmla="*/ 7 w 18"/>
                    <a:gd name="T9" fmla="*/ 8 h 26"/>
                    <a:gd name="T10" fmla="*/ 0 w 18"/>
                    <a:gd name="T11" fmla="*/ 26 h 26"/>
                    <a:gd name="T12" fmla="*/ 18 w 18"/>
                    <a:gd name="T13" fmla="*/ 26 h 26"/>
                    <a:gd name="T14" fmla="*/ 18 w 18"/>
                    <a:gd name="T15" fmla="*/ 22 h 26"/>
                    <a:gd name="T16" fmla="*/ 13 w 18"/>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13" y="16"/>
                      </a:moveTo>
                      <a:cubicBezTo>
                        <a:pt x="13" y="14"/>
                        <a:pt x="14" y="12"/>
                        <a:pt x="15" y="10"/>
                      </a:cubicBezTo>
                      <a:cubicBezTo>
                        <a:pt x="15" y="9"/>
                        <a:pt x="16" y="8"/>
                        <a:pt x="18" y="8"/>
                      </a:cubicBezTo>
                      <a:cubicBezTo>
                        <a:pt x="18" y="0"/>
                        <a:pt x="18" y="0"/>
                        <a:pt x="18" y="0"/>
                      </a:cubicBezTo>
                      <a:cubicBezTo>
                        <a:pt x="14" y="0"/>
                        <a:pt x="10" y="3"/>
                        <a:pt x="7" y="8"/>
                      </a:cubicBezTo>
                      <a:cubicBezTo>
                        <a:pt x="3" y="13"/>
                        <a:pt x="1" y="20"/>
                        <a:pt x="0" y="26"/>
                      </a:cubicBezTo>
                      <a:cubicBezTo>
                        <a:pt x="18" y="26"/>
                        <a:pt x="18" y="26"/>
                        <a:pt x="18" y="26"/>
                      </a:cubicBezTo>
                      <a:cubicBezTo>
                        <a:pt x="18" y="22"/>
                        <a:pt x="18" y="22"/>
                        <a:pt x="18" y="22"/>
                      </a:cubicBezTo>
                      <a:cubicBezTo>
                        <a:pt x="15" y="22"/>
                        <a:pt x="13" y="19"/>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34"/>
                <p:cNvSpPr>
                  <a:spLocks/>
                </p:cNvSpPr>
                <p:nvPr/>
              </p:nvSpPr>
              <p:spPr bwMode="auto">
                <a:xfrm>
                  <a:off x="4469" y="1952"/>
                  <a:ext cx="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Freeform 35"/>
                <p:cNvSpPr>
                  <a:spLocks/>
                </p:cNvSpPr>
                <p:nvPr/>
              </p:nvSpPr>
              <p:spPr bwMode="auto">
                <a:xfrm>
                  <a:off x="4425" y="1861"/>
                  <a:ext cx="58" cy="91"/>
                </a:xfrm>
                <a:custGeom>
                  <a:avLst/>
                  <a:gdLst>
                    <a:gd name="T0" fmla="*/ 2 w 12"/>
                    <a:gd name="T1" fmla="*/ 8 h 19"/>
                    <a:gd name="T2" fmla="*/ 8 w 12"/>
                    <a:gd name="T3" fmla="*/ 10 h 19"/>
                    <a:gd name="T4" fmla="*/ 10 w 12"/>
                    <a:gd name="T5" fmla="*/ 11 h 19"/>
                    <a:gd name="T6" fmla="*/ 10 w 12"/>
                    <a:gd name="T7" fmla="*/ 12 h 19"/>
                    <a:gd name="T8" fmla="*/ 8 w 12"/>
                    <a:gd name="T9" fmla="*/ 17 h 19"/>
                    <a:gd name="T10" fmla="*/ 8 w 12"/>
                    <a:gd name="T11" fmla="*/ 19 h 19"/>
                    <a:gd name="T12" fmla="*/ 9 w 12"/>
                    <a:gd name="T13" fmla="*/ 19 h 19"/>
                    <a:gd name="T14" fmla="*/ 10 w 12"/>
                    <a:gd name="T15" fmla="*/ 18 h 19"/>
                    <a:gd name="T16" fmla="*/ 10 w 12"/>
                    <a:gd name="T17" fmla="*/ 18 h 19"/>
                    <a:gd name="T18" fmla="*/ 12 w 12"/>
                    <a:gd name="T19" fmla="*/ 12 h 19"/>
                    <a:gd name="T20" fmla="*/ 10 w 12"/>
                    <a:gd name="T21" fmla="*/ 9 h 19"/>
                    <a:gd name="T22" fmla="*/ 5 w 12"/>
                    <a:gd name="T23" fmla="*/ 7 h 19"/>
                    <a:gd name="T24" fmla="*/ 3 w 12"/>
                    <a:gd name="T25" fmla="*/ 7 h 19"/>
                    <a:gd name="T26" fmla="*/ 2 w 12"/>
                    <a:gd name="T27" fmla="*/ 5 h 19"/>
                    <a:gd name="T28" fmla="*/ 4 w 12"/>
                    <a:gd name="T29" fmla="*/ 1 h 19"/>
                    <a:gd name="T30" fmla="*/ 3 w 12"/>
                    <a:gd name="T31" fmla="*/ 0 h 19"/>
                    <a:gd name="T32" fmla="*/ 2 w 12"/>
                    <a:gd name="T33" fmla="*/ 0 h 19"/>
                    <a:gd name="T34" fmla="*/ 0 w 12"/>
                    <a:gd name="T35" fmla="*/ 5 h 19"/>
                    <a:gd name="T36" fmla="*/ 2 w 12"/>
                    <a:gd name="T3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
                      <a:moveTo>
                        <a:pt x="2" y="8"/>
                      </a:moveTo>
                      <a:cubicBezTo>
                        <a:pt x="4" y="9"/>
                        <a:pt x="6" y="10"/>
                        <a:pt x="8" y="10"/>
                      </a:cubicBezTo>
                      <a:cubicBezTo>
                        <a:pt x="8" y="10"/>
                        <a:pt x="9" y="11"/>
                        <a:pt x="10" y="11"/>
                      </a:cubicBezTo>
                      <a:cubicBezTo>
                        <a:pt x="10" y="11"/>
                        <a:pt x="10" y="12"/>
                        <a:pt x="10" y="12"/>
                      </a:cubicBezTo>
                      <a:cubicBezTo>
                        <a:pt x="10" y="13"/>
                        <a:pt x="10" y="15"/>
                        <a:pt x="8" y="17"/>
                      </a:cubicBezTo>
                      <a:cubicBezTo>
                        <a:pt x="8" y="18"/>
                        <a:pt x="8" y="18"/>
                        <a:pt x="8" y="19"/>
                      </a:cubicBezTo>
                      <a:cubicBezTo>
                        <a:pt x="9" y="19"/>
                        <a:pt x="9" y="19"/>
                        <a:pt x="9" y="19"/>
                      </a:cubicBezTo>
                      <a:cubicBezTo>
                        <a:pt x="10" y="18"/>
                        <a:pt x="10" y="18"/>
                        <a:pt x="10" y="18"/>
                      </a:cubicBezTo>
                      <a:cubicBezTo>
                        <a:pt x="10" y="18"/>
                        <a:pt x="10" y="18"/>
                        <a:pt x="10" y="18"/>
                      </a:cubicBezTo>
                      <a:cubicBezTo>
                        <a:pt x="11" y="16"/>
                        <a:pt x="12" y="14"/>
                        <a:pt x="12" y="12"/>
                      </a:cubicBezTo>
                      <a:cubicBezTo>
                        <a:pt x="12" y="11"/>
                        <a:pt x="11" y="10"/>
                        <a:pt x="10" y="9"/>
                      </a:cubicBezTo>
                      <a:cubicBezTo>
                        <a:pt x="8" y="8"/>
                        <a:pt x="6" y="8"/>
                        <a:pt x="5" y="7"/>
                      </a:cubicBezTo>
                      <a:cubicBezTo>
                        <a:pt x="4" y="7"/>
                        <a:pt x="3" y="7"/>
                        <a:pt x="3" y="7"/>
                      </a:cubicBezTo>
                      <a:cubicBezTo>
                        <a:pt x="2" y="6"/>
                        <a:pt x="2" y="6"/>
                        <a:pt x="2" y="5"/>
                      </a:cubicBezTo>
                      <a:cubicBezTo>
                        <a:pt x="2" y="4"/>
                        <a:pt x="2" y="3"/>
                        <a:pt x="4" y="1"/>
                      </a:cubicBezTo>
                      <a:cubicBezTo>
                        <a:pt x="4" y="1"/>
                        <a:pt x="4" y="0"/>
                        <a:pt x="3" y="0"/>
                      </a:cubicBezTo>
                      <a:cubicBezTo>
                        <a:pt x="3" y="0"/>
                        <a:pt x="2" y="0"/>
                        <a:pt x="2" y="0"/>
                      </a:cubicBezTo>
                      <a:cubicBezTo>
                        <a:pt x="1" y="2"/>
                        <a:pt x="0" y="4"/>
                        <a:pt x="0" y="5"/>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6" name="TextBox 45"/>
              <p:cNvSpPr txBox="1"/>
              <p:nvPr/>
            </p:nvSpPr>
            <p:spPr>
              <a:xfrm>
                <a:off x="6361081" y="1968354"/>
                <a:ext cx="912429" cy="307777"/>
              </a:xfrm>
              <a:prstGeom prst="rect">
                <a:avLst/>
              </a:prstGeom>
              <a:noFill/>
            </p:spPr>
            <p:txBody>
              <a:bodyPr wrap="none" rtlCol="0">
                <a:spAutoFit/>
              </a:bodyPr>
              <a:lstStyle/>
              <a:p>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grpSp>
      <p:grpSp>
        <p:nvGrpSpPr>
          <p:cNvPr id="53" name="组合 52"/>
          <p:cNvGrpSpPr/>
          <p:nvPr/>
        </p:nvGrpSpPr>
        <p:grpSpPr>
          <a:xfrm>
            <a:off x="2613715" y="3368660"/>
            <a:ext cx="2025537" cy="643251"/>
            <a:chOff x="2613712" y="3440667"/>
            <a:chExt cx="2025537" cy="643251"/>
          </a:xfrm>
        </p:grpSpPr>
        <p:sp>
          <p:nvSpPr>
            <p:cNvPr id="54" name="Freeform 7"/>
            <p:cNvSpPr>
              <a:spLocks/>
            </p:cNvSpPr>
            <p:nvPr/>
          </p:nvSpPr>
          <p:spPr bwMode="auto">
            <a:xfrm>
              <a:off x="2613712" y="3440667"/>
              <a:ext cx="2025537" cy="643251"/>
            </a:xfrm>
            <a:custGeom>
              <a:avLst/>
              <a:gdLst>
                <a:gd name="T0" fmla="*/ 1984 w 2305"/>
                <a:gd name="T1" fmla="*/ 732 h 732"/>
                <a:gd name="T2" fmla="*/ 0 w 2305"/>
                <a:gd name="T3" fmla="*/ 732 h 732"/>
                <a:gd name="T4" fmla="*/ 321 w 2305"/>
                <a:gd name="T5" fmla="*/ 366 h 732"/>
                <a:gd name="T6" fmla="*/ 0 w 2305"/>
                <a:gd name="T7" fmla="*/ 0 h 732"/>
                <a:gd name="T8" fmla="*/ 1984 w 2305"/>
                <a:gd name="T9" fmla="*/ 0 h 732"/>
                <a:gd name="T10" fmla="*/ 2305 w 2305"/>
                <a:gd name="T11" fmla="*/ 366 h 732"/>
                <a:gd name="T12" fmla="*/ 1984 w 2305"/>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5" h="732">
                  <a:moveTo>
                    <a:pt x="1984" y="732"/>
                  </a:moveTo>
                  <a:lnTo>
                    <a:pt x="0" y="732"/>
                  </a:lnTo>
                  <a:lnTo>
                    <a:pt x="321" y="366"/>
                  </a:lnTo>
                  <a:lnTo>
                    <a:pt x="0" y="0"/>
                  </a:lnTo>
                  <a:lnTo>
                    <a:pt x="1984" y="0"/>
                  </a:lnTo>
                  <a:lnTo>
                    <a:pt x="2305" y="366"/>
                  </a:lnTo>
                  <a:lnTo>
                    <a:pt x="1984" y="73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55" name="组合 54"/>
            <p:cNvGrpSpPr/>
            <p:nvPr/>
          </p:nvGrpSpPr>
          <p:grpSpPr>
            <a:xfrm>
              <a:off x="2973796" y="3605948"/>
              <a:ext cx="1322755" cy="343122"/>
              <a:chOff x="1641394" y="3123021"/>
              <a:chExt cx="1322755" cy="343122"/>
            </a:xfrm>
          </p:grpSpPr>
          <p:grpSp>
            <p:nvGrpSpPr>
              <p:cNvPr id="56" name="Group 20"/>
              <p:cNvGrpSpPr>
                <a:grpSpLocks noChangeAspect="1"/>
              </p:cNvGrpSpPr>
              <p:nvPr/>
            </p:nvGrpSpPr>
            <p:grpSpPr bwMode="auto">
              <a:xfrm>
                <a:off x="1641394" y="3123021"/>
                <a:ext cx="433721" cy="332887"/>
                <a:chOff x="1066" y="1895"/>
                <a:chExt cx="314" cy="241"/>
              </a:xfrm>
              <a:solidFill>
                <a:schemeClr val="bg1"/>
              </a:solidFill>
              <a:effectLst>
                <a:outerShdw blurRad="25400" dist="25400" dir="2700000" algn="tl" rotWithShape="0">
                  <a:prstClr val="black">
                    <a:alpha val="40000"/>
                  </a:prstClr>
                </a:outerShdw>
              </a:effectLst>
            </p:grpSpPr>
            <p:sp>
              <p:nvSpPr>
                <p:cNvPr id="58" name="Freeform 21"/>
                <p:cNvSpPr>
                  <a:spLocks/>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7" name="TextBox 56"/>
              <p:cNvSpPr txBox="1"/>
              <p:nvPr/>
            </p:nvSpPr>
            <p:spPr>
              <a:xfrm>
                <a:off x="2051720" y="3158366"/>
                <a:ext cx="912429" cy="307777"/>
              </a:xfrm>
              <a:prstGeom prst="rect">
                <a:avLst/>
              </a:prstGeom>
              <a:noFill/>
            </p:spPr>
            <p:txBody>
              <a:bodyPr wrap="none" rtlCol="0">
                <a:spAutoFit/>
              </a:bodyPr>
              <a:lstStyle/>
              <a:p>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grpSp>
      <p:grpSp>
        <p:nvGrpSpPr>
          <p:cNvPr id="69" name="组合 68"/>
          <p:cNvGrpSpPr/>
          <p:nvPr/>
        </p:nvGrpSpPr>
        <p:grpSpPr>
          <a:xfrm>
            <a:off x="632405" y="3368660"/>
            <a:ext cx="2026416" cy="643251"/>
            <a:chOff x="632405" y="3440667"/>
            <a:chExt cx="2026416" cy="643251"/>
          </a:xfrm>
        </p:grpSpPr>
        <p:sp>
          <p:nvSpPr>
            <p:cNvPr id="70" name="Freeform 6"/>
            <p:cNvSpPr>
              <a:spLocks/>
            </p:cNvSpPr>
            <p:nvPr/>
          </p:nvSpPr>
          <p:spPr bwMode="auto">
            <a:xfrm>
              <a:off x="632405" y="3440667"/>
              <a:ext cx="2026416" cy="643251"/>
            </a:xfrm>
            <a:custGeom>
              <a:avLst/>
              <a:gdLst>
                <a:gd name="T0" fmla="*/ 1984 w 2306"/>
                <a:gd name="T1" fmla="*/ 732 h 732"/>
                <a:gd name="T2" fmla="*/ 0 w 2306"/>
                <a:gd name="T3" fmla="*/ 732 h 732"/>
                <a:gd name="T4" fmla="*/ 321 w 2306"/>
                <a:gd name="T5" fmla="*/ 366 h 732"/>
                <a:gd name="T6" fmla="*/ 0 w 2306"/>
                <a:gd name="T7" fmla="*/ 0 h 732"/>
                <a:gd name="T8" fmla="*/ 1984 w 2306"/>
                <a:gd name="T9" fmla="*/ 0 h 732"/>
                <a:gd name="T10" fmla="*/ 2306 w 2306"/>
                <a:gd name="T11" fmla="*/ 366 h 732"/>
                <a:gd name="T12" fmla="*/ 1984 w 2306"/>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6" h="732">
                  <a:moveTo>
                    <a:pt x="1984" y="732"/>
                  </a:moveTo>
                  <a:lnTo>
                    <a:pt x="0" y="732"/>
                  </a:lnTo>
                  <a:lnTo>
                    <a:pt x="321" y="366"/>
                  </a:lnTo>
                  <a:lnTo>
                    <a:pt x="0" y="0"/>
                  </a:lnTo>
                  <a:lnTo>
                    <a:pt x="1984" y="0"/>
                  </a:lnTo>
                  <a:lnTo>
                    <a:pt x="2306" y="366"/>
                  </a:lnTo>
                  <a:lnTo>
                    <a:pt x="1984" y="732"/>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1" name="组合 70"/>
            <p:cNvGrpSpPr/>
            <p:nvPr/>
          </p:nvGrpSpPr>
          <p:grpSpPr>
            <a:xfrm>
              <a:off x="1072594" y="3573700"/>
              <a:ext cx="1343184" cy="351800"/>
              <a:chOff x="6008914" y="3093443"/>
              <a:chExt cx="1343184" cy="351800"/>
            </a:xfrm>
          </p:grpSpPr>
          <p:grpSp>
            <p:nvGrpSpPr>
              <p:cNvPr id="72" name="Group 14"/>
              <p:cNvGrpSpPr>
                <a:grpSpLocks noChangeAspect="1"/>
              </p:cNvGrpSpPr>
              <p:nvPr/>
            </p:nvGrpSpPr>
            <p:grpSpPr bwMode="auto">
              <a:xfrm>
                <a:off x="6008914" y="3093443"/>
                <a:ext cx="390557" cy="351799"/>
                <a:chOff x="4645" y="1318"/>
                <a:chExt cx="262" cy="236"/>
              </a:xfrm>
              <a:solidFill>
                <a:schemeClr val="bg1"/>
              </a:solidFill>
              <a:effectLst>
                <a:outerShdw blurRad="25400" dist="25400" dir="2700000" algn="tl" rotWithShape="0">
                  <a:prstClr val="black">
                    <a:alpha val="40000"/>
                  </a:prstClr>
                </a:outerShdw>
              </a:effectLst>
            </p:grpSpPr>
            <p:sp>
              <p:nvSpPr>
                <p:cNvPr id="74" name="Freeform 15"/>
                <p:cNvSpPr>
                  <a:spLocks/>
                </p:cNvSpPr>
                <p:nvPr/>
              </p:nvSpPr>
              <p:spPr bwMode="auto">
                <a:xfrm>
                  <a:off x="4645" y="1425"/>
                  <a:ext cx="262" cy="129"/>
                </a:xfrm>
                <a:custGeom>
                  <a:avLst/>
                  <a:gdLst>
                    <a:gd name="T0" fmla="*/ 44 w 71"/>
                    <a:gd name="T1" fmla="*/ 6 h 35"/>
                    <a:gd name="T2" fmla="*/ 42 w 71"/>
                    <a:gd name="T3" fmla="*/ 8 h 35"/>
                    <a:gd name="T4" fmla="*/ 29 w 71"/>
                    <a:gd name="T5" fmla="*/ 8 h 35"/>
                    <a:gd name="T6" fmla="*/ 27 w 71"/>
                    <a:gd name="T7" fmla="*/ 6 h 35"/>
                    <a:gd name="T8" fmla="*/ 27 w 71"/>
                    <a:gd name="T9" fmla="*/ 0 h 35"/>
                    <a:gd name="T10" fmla="*/ 0 w 71"/>
                    <a:gd name="T11" fmla="*/ 0 h 35"/>
                    <a:gd name="T12" fmla="*/ 0 w 71"/>
                    <a:gd name="T13" fmla="*/ 28 h 35"/>
                    <a:gd name="T14" fmla="*/ 7 w 71"/>
                    <a:gd name="T15" fmla="*/ 35 h 35"/>
                    <a:gd name="T16" fmla="*/ 64 w 71"/>
                    <a:gd name="T17" fmla="*/ 35 h 35"/>
                    <a:gd name="T18" fmla="*/ 71 w 71"/>
                    <a:gd name="T19" fmla="*/ 28 h 35"/>
                    <a:gd name="T20" fmla="*/ 71 w 71"/>
                    <a:gd name="T21" fmla="*/ 0 h 35"/>
                    <a:gd name="T22" fmla="*/ 44 w 71"/>
                    <a:gd name="T23" fmla="*/ 0 h 35"/>
                    <a:gd name="T24" fmla="*/ 44 w 71"/>
                    <a:gd name="T25"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35">
                      <a:moveTo>
                        <a:pt x="44" y="6"/>
                      </a:moveTo>
                      <a:cubicBezTo>
                        <a:pt x="44" y="7"/>
                        <a:pt x="43" y="8"/>
                        <a:pt x="42" y="8"/>
                      </a:cubicBezTo>
                      <a:cubicBezTo>
                        <a:pt x="29" y="8"/>
                        <a:pt x="29" y="8"/>
                        <a:pt x="29" y="8"/>
                      </a:cubicBezTo>
                      <a:cubicBezTo>
                        <a:pt x="28" y="8"/>
                        <a:pt x="27" y="7"/>
                        <a:pt x="27" y="6"/>
                      </a:cubicBezTo>
                      <a:cubicBezTo>
                        <a:pt x="27" y="0"/>
                        <a:pt x="27" y="0"/>
                        <a:pt x="27" y="0"/>
                      </a:cubicBezTo>
                      <a:cubicBezTo>
                        <a:pt x="0" y="0"/>
                        <a:pt x="0" y="0"/>
                        <a:pt x="0" y="0"/>
                      </a:cubicBezTo>
                      <a:cubicBezTo>
                        <a:pt x="0" y="28"/>
                        <a:pt x="0" y="28"/>
                        <a:pt x="0" y="28"/>
                      </a:cubicBezTo>
                      <a:cubicBezTo>
                        <a:pt x="0" y="31"/>
                        <a:pt x="3" y="35"/>
                        <a:pt x="7" y="35"/>
                      </a:cubicBezTo>
                      <a:cubicBezTo>
                        <a:pt x="64" y="35"/>
                        <a:pt x="64" y="35"/>
                        <a:pt x="64" y="35"/>
                      </a:cubicBezTo>
                      <a:cubicBezTo>
                        <a:pt x="68" y="35"/>
                        <a:pt x="71" y="31"/>
                        <a:pt x="71" y="28"/>
                      </a:cubicBezTo>
                      <a:cubicBezTo>
                        <a:pt x="71" y="0"/>
                        <a:pt x="71" y="0"/>
                        <a:pt x="71" y="0"/>
                      </a:cubicBezTo>
                      <a:cubicBezTo>
                        <a:pt x="44" y="0"/>
                        <a:pt x="44" y="0"/>
                        <a:pt x="44" y="0"/>
                      </a:cubicBezTo>
                      <a:lnTo>
                        <a:pt x="4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16"/>
                <p:cNvSpPr>
                  <a:spLocks noEditPoints="1"/>
                </p:cNvSpPr>
                <p:nvPr/>
              </p:nvSpPr>
              <p:spPr bwMode="auto">
                <a:xfrm>
                  <a:off x="4645" y="1318"/>
                  <a:ext cx="262" cy="100"/>
                </a:xfrm>
                <a:custGeom>
                  <a:avLst/>
                  <a:gdLst>
                    <a:gd name="T0" fmla="*/ 64 w 71"/>
                    <a:gd name="T1" fmla="*/ 12 h 27"/>
                    <a:gd name="T2" fmla="*/ 47 w 71"/>
                    <a:gd name="T3" fmla="*/ 12 h 27"/>
                    <a:gd name="T4" fmla="*/ 47 w 71"/>
                    <a:gd name="T5" fmla="*/ 5 h 27"/>
                    <a:gd name="T6" fmla="*/ 43 w 71"/>
                    <a:gd name="T7" fmla="*/ 0 h 27"/>
                    <a:gd name="T8" fmla="*/ 28 w 71"/>
                    <a:gd name="T9" fmla="*/ 0 h 27"/>
                    <a:gd name="T10" fmla="*/ 23 w 71"/>
                    <a:gd name="T11" fmla="*/ 5 h 27"/>
                    <a:gd name="T12" fmla="*/ 23 w 71"/>
                    <a:gd name="T13" fmla="*/ 12 h 27"/>
                    <a:gd name="T14" fmla="*/ 7 w 71"/>
                    <a:gd name="T15" fmla="*/ 12 h 27"/>
                    <a:gd name="T16" fmla="*/ 0 w 71"/>
                    <a:gd name="T17" fmla="*/ 19 h 27"/>
                    <a:gd name="T18" fmla="*/ 0 w 71"/>
                    <a:gd name="T19" fmla="*/ 27 h 27"/>
                    <a:gd name="T20" fmla="*/ 71 w 71"/>
                    <a:gd name="T21" fmla="*/ 27 h 27"/>
                    <a:gd name="T22" fmla="*/ 71 w 71"/>
                    <a:gd name="T23" fmla="*/ 19 h 27"/>
                    <a:gd name="T24" fmla="*/ 64 w 71"/>
                    <a:gd name="T25" fmla="*/ 12 h 27"/>
                    <a:gd name="T26" fmla="*/ 28 w 71"/>
                    <a:gd name="T27" fmla="*/ 5 h 27"/>
                    <a:gd name="T28" fmla="*/ 43 w 71"/>
                    <a:gd name="T29" fmla="*/ 5 h 27"/>
                    <a:gd name="T30" fmla="*/ 43 w 71"/>
                    <a:gd name="T31" fmla="*/ 12 h 27"/>
                    <a:gd name="T32" fmla="*/ 28 w 71"/>
                    <a:gd name="T33" fmla="*/ 12 h 27"/>
                    <a:gd name="T34" fmla="*/ 28 w 71"/>
                    <a:gd name="T35"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27">
                      <a:moveTo>
                        <a:pt x="64" y="12"/>
                      </a:moveTo>
                      <a:cubicBezTo>
                        <a:pt x="47" y="12"/>
                        <a:pt x="47" y="12"/>
                        <a:pt x="47" y="12"/>
                      </a:cubicBezTo>
                      <a:cubicBezTo>
                        <a:pt x="47" y="5"/>
                        <a:pt x="47" y="5"/>
                        <a:pt x="47" y="5"/>
                      </a:cubicBezTo>
                      <a:cubicBezTo>
                        <a:pt x="47" y="2"/>
                        <a:pt x="45" y="0"/>
                        <a:pt x="43" y="0"/>
                      </a:cubicBezTo>
                      <a:cubicBezTo>
                        <a:pt x="28" y="0"/>
                        <a:pt x="28" y="0"/>
                        <a:pt x="28" y="0"/>
                      </a:cubicBezTo>
                      <a:cubicBezTo>
                        <a:pt x="25" y="0"/>
                        <a:pt x="23" y="2"/>
                        <a:pt x="23" y="5"/>
                      </a:cubicBezTo>
                      <a:cubicBezTo>
                        <a:pt x="23" y="12"/>
                        <a:pt x="23" y="12"/>
                        <a:pt x="23" y="12"/>
                      </a:cubicBezTo>
                      <a:cubicBezTo>
                        <a:pt x="7" y="12"/>
                        <a:pt x="7" y="12"/>
                        <a:pt x="7" y="12"/>
                      </a:cubicBezTo>
                      <a:cubicBezTo>
                        <a:pt x="3" y="12"/>
                        <a:pt x="0" y="15"/>
                        <a:pt x="0" y="19"/>
                      </a:cubicBezTo>
                      <a:cubicBezTo>
                        <a:pt x="0" y="27"/>
                        <a:pt x="0" y="27"/>
                        <a:pt x="0" y="27"/>
                      </a:cubicBezTo>
                      <a:cubicBezTo>
                        <a:pt x="71" y="27"/>
                        <a:pt x="71" y="27"/>
                        <a:pt x="71" y="27"/>
                      </a:cubicBezTo>
                      <a:cubicBezTo>
                        <a:pt x="71" y="19"/>
                        <a:pt x="71" y="19"/>
                        <a:pt x="71" y="19"/>
                      </a:cubicBezTo>
                      <a:cubicBezTo>
                        <a:pt x="71" y="15"/>
                        <a:pt x="68" y="12"/>
                        <a:pt x="64" y="12"/>
                      </a:cubicBezTo>
                      <a:close/>
                      <a:moveTo>
                        <a:pt x="28" y="5"/>
                      </a:moveTo>
                      <a:cubicBezTo>
                        <a:pt x="43" y="5"/>
                        <a:pt x="43" y="5"/>
                        <a:pt x="43" y="5"/>
                      </a:cubicBezTo>
                      <a:cubicBezTo>
                        <a:pt x="43" y="12"/>
                        <a:pt x="43" y="12"/>
                        <a:pt x="43" y="12"/>
                      </a:cubicBezTo>
                      <a:cubicBezTo>
                        <a:pt x="28" y="12"/>
                        <a:pt x="28" y="12"/>
                        <a:pt x="28" y="12"/>
                      </a:cubicBezTo>
                      <a:lnTo>
                        <a:pt x="28"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73" name="TextBox 72"/>
              <p:cNvSpPr txBox="1"/>
              <p:nvPr/>
            </p:nvSpPr>
            <p:spPr>
              <a:xfrm>
                <a:off x="6439669" y="3137466"/>
                <a:ext cx="912429" cy="307777"/>
              </a:xfrm>
              <a:prstGeom prst="rect">
                <a:avLst/>
              </a:prstGeom>
              <a:noFill/>
            </p:spPr>
            <p:txBody>
              <a:bodyPr wrap="none" rtlCol="0">
                <a:spAutoFit/>
              </a:bodyPr>
              <a:lstStyle/>
              <a:p>
                <a:r>
                  <a:rPr lang="en-US" altLang="zh-CN" sz="1400" dirty="0">
                    <a:solidFill>
                      <a:prstClr val="white"/>
                    </a:solidFill>
                    <a:latin typeface="Impact" pitchFamily="34" charset="0"/>
                  </a:rPr>
                  <a:t>KEY WORD</a:t>
                </a:r>
                <a:endParaRPr lang="zh-CN" altLang="en-US" sz="1400" dirty="0">
                  <a:solidFill>
                    <a:prstClr val="white"/>
                  </a:solidFill>
                  <a:latin typeface="Impact" pitchFamily="34" charset="0"/>
                </a:endParaRPr>
              </a:p>
            </p:txBody>
          </p:sp>
        </p:grpSp>
      </p:grpSp>
      <p:sp>
        <p:nvSpPr>
          <p:cNvPr id="76" name="矩形 1"/>
          <p:cNvSpPr>
            <a:spLocks noChangeArrowheads="1"/>
          </p:cNvSpPr>
          <p:nvPr/>
        </p:nvSpPr>
        <p:spPr bwMode="auto">
          <a:xfrm>
            <a:off x="6756410" y="2179279"/>
            <a:ext cx="163201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
        <p:nvSpPr>
          <p:cNvPr id="77" name="矩形 1"/>
          <p:cNvSpPr>
            <a:spLocks noChangeArrowheads="1"/>
          </p:cNvSpPr>
          <p:nvPr/>
        </p:nvSpPr>
        <p:spPr bwMode="auto">
          <a:xfrm>
            <a:off x="4764188" y="2179279"/>
            <a:ext cx="163201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
        <p:nvSpPr>
          <p:cNvPr id="78" name="矩形 1"/>
          <p:cNvSpPr>
            <a:spLocks noChangeArrowheads="1"/>
          </p:cNvSpPr>
          <p:nvPr/>
        </p:nvSpPr>
        <p:spPr bwMode="auto">
          <a:xfrm>
            <a:off x="2771967" y="2179279"/>
            <a:ext cx="163201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
        <p:nvSpPr>
          <p:cNvPr id="79" name="矩形 1"/>
          <p:cNvSpPr>
            <a:spLocks noChangeArrowheads="1"/>
          </p:cNvSpPr>
          <p:nvPr/>
        </p:nvSpPr>
        <p:spPr bwMode="auto">
          <a:xfrm>
            <a:off x="779746" y="2179279"/>
            <a:ext cx="163201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微软雅黑" pitchFamily="34" charset="-122"/>
                <a:ea typeface="微软雅黑" pitchFamily="34" charset="-122"/>
              </a:rPr>
              <a:t>随着计算机技术的发展及印刷技术进步，平面设计在视觉感观领域表现也越来越丰富，这真正的对今天的平面设计都提出问题。</a:t>
            </a:r>
          </a:p>
        </p:txBody>
      </p:sp>
    </p:spTree>
    <p:extLst>
      <p:ext uri="{BB962C8B-B14F-4D97-AF65-F5344CB8AC3E}">
        <p14:creationId xmlns:p14="http://schemas.microsoft.com/office/powerpoint/2010/main" val="4088021058"/>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200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8" decel="52000" fill="hold" nodeType="withEffect">
                                      <p:stCondLst>
                                        <p:cond delay="30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0-#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par>
                                    <p:cTn id="13" presetID="2" presetClass="entr" presetSubtype="8" decel="52000" fill="hold" nodeType="withEffect">
                                      <p:stCondLst>
                                        <p:cond delay="60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0-#ppt_w/2"/>
                                              </p:val>
                                            </p:tav>
                                            <p:tav tm="100000">
                                              <p:val>
                                                <p:strVal val="#ppt_x"/>
                                              </p:val>
                                            </p:tav>
                                          </p:tavLst>
                                        </p:anim>
                                        <p:anim calcmode="lin" valueType="num">
                                          <p:cBhvr additive="base">
                                            <p:cTn id="16" dur="500" fill="hold"/>
                                            <p:tgtEl>
                                              <p:spTgt spid="53"/>
                                            </p:tgtEl>
                                            <p:attrNameLst>
                                              <p:attrName>ppt_y</p:attrName>
                                            </p:attrNameLst>
                                          </p:cBhvr>
                                          <p:tavLst>
                                            <p:tav tm="0">
                                              <p:val>
                                                <p:strVal val="#ppt_y"/>
                                              </p:val>
                                            </p:tav>
                                            <p:tav tm="100000">
                                              <p:val>
                                                <p:strVal val="#ppt_y"/>
                                              </p:val>
                                            </p:tav>
                                          </p:tavLst>
                                        </p:anim>
                                      </p:childTnLst>
                                    </p:cTn>
                                  </p:par>
                                  <p:par>
                                    <p:cTn id="17" presetID="2" presetClass="entr" presetSubtype="8" decel="52000" fill="hold" nodeType="withEffect">
                                      <p:stCondLst>
                                        <p:cond delay="900"/>
                                      </p:stCondLst>
                                      <p:childTnLst>
                                        <p:set>
                                          <p:cBhvr>
                                            <p:cTn id="18" dur="1" fill="hold">
                                              <p:stCondLst>
                                                <p:cond delay="0"/>
                                              </p:stCondLst>
                                            </p:cTn>
                                            <p:tgtEl>
                                              <p:spTgt spid="69"/>
                                            </p:tgtEl>
                                            <p:attrNameLst>
                                              <p:attrName>style.visibility</p:attrName>
                                            </p:attrNameLst>
                                          </p:cBhvr>
                                          <p:to>
                                            <p:strVal val="visible"/>
                                          </p:to>
                                        </p:set>
                                        <p:anim calcmode="lin" valueType="num">
                                          <p:cBhvr additive="base">
                                            <p:cTn id="19" dur="500" fill="hold"/>
                                            <p:tgtEl>
                                              <p:spTgt spid="69"/>
                                            </p:tgtEl>
                                            <p:attrNameLst>
                                              <p:attrName>ppt_x</p:attrName>
                                            </p:attrNameLst>
                                          </p:cBhvr>
                                          <p:tavLst>
                                            <p:tav tm="0">
                                              <p:val>
                                                <p:strVal val="0-#ppt_w/2"/>
                                              </p:val>
                                            </p:tav>
                                            <p:tav tm="100000">
                                              <p:val>
                                                <p:strVal val="#ppt_x"/>
                                              </p:val>
                                            </p:tav>
                                          </p:tavLst>
                                        </p:anim>
                                        <p:anim calcmode="lin" valueType="num">
                                          <p:cBhvr additive="base">
                                            <p:cTn id="20" dur="500" fill="hold"/>
                                            <p:tgtEl>
                                              <p:spTgt spid="69"/>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22" presetClass="entr" presetSubtype="4"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down)">
                                          <p:cBhvr>
                                            <p:cTn id="24" dur="400"/>
                                            <p:tgtEl>
                                              <p:spTgt spid="24"/>
                                            </p:tgtEl>
                                          </p:cBhvr>
                                        </p:animEffect>
                                      </p:childTnLst>
                                    </p:cTn>
                                  </p:par>
                                  <p:par>
                                    <p:cTn id="25" presetID="22" presetClass="entr" presetSubtype="4" fill="hold" nodeType="withEffect">
                                      <p:stCondLst>
                                        <p:cond delay="20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400"/>
                                            <p:tgtEl>
                                              <p:spTgt spid="23"/>
                                            </p:tgtEl>
                                          </p:cBhvr>
                                        </p:animEffect>
                                      </p:childTnLst>
                                    </p:cTn>
                                  </p:par>
                                  <p:par>
                                    <p:cTn id="28" presetID="22" presetClass="entr" presetSubtype="4" fill="hold" nodeType="withEffect">
                                      <p:stCondLst>
                                        <p:cond delay="40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400"/>
                                            <p:tgtEl>
                                              <p:spTgt spid="22"/>
                                            </p:tgtEl>
                                          </p:cBhvr>
                                        </p:animEffect>
                                      </p:childTnLst>
                                    </p:cTn>
                                  </p:par>
                                  <p:par>
                                    <p:cTn id="31" presetID="22" presetClass="entr" presetSubtype="4" fill="hold" nodeType="withEffect">
                                      <p:stCondLst>
                                        <p:cond delay="600"/>
                                      </p:stCondLst>
                                      <p:childTnLst>
                                        <p:set>
                                          <p:cBhvr>
                                            <p:cTn id="32" dur="1" fill="hold">
                                              <p:stCondLst>
                                                <p:cond delay="0"/>
                                              </p:stCondLst>
                                            </p:cTn>
                                            <p:tgtEl>
                                              <p:spTgt spid="21"/>
                                            </p:tgtEl>
                                            <p:attrNameLst>
                                              <p:attrName>style.visibility</p:attrName>
                                            </p:attrNameLst>
                                          </p:cBhvr>
                                          <p:to>
                                            <p:strVal val="visible"/>
                                          </p:to>
                                        </p:set>
                                        <p:animEffect transition="in" filter="wipe(down)">
                                          <p:cBhvr>
                                            <p:cTn id="33" dur="400"/>
                                            <p:tgtEl>
                                              <p:spTgt spid="21"/>
                                            </p:tgtEl>
                                          </p:cBhvr>
                                        </p:animEffect>
                                      </p:childTnLst>
                                    </p:cTn>
                                  </p:par>
                                </p:childTnLst>
                              </p:cTn>
                            </p:par>
                            <p:par>
                              <p:cTn id="34" fill="hold">
                                <p:stCondLst>
                                  <p:cond delay="2400"/>
                                </p:stCondLst>
                                <p:childTnLst>
                                  <p:par>
                                    <p:cTn id="35" presetID="2" presetClass="entr" presetSubtype="2" fill="hold" grpId="0" nodeType="afterEffect" p14:presetBounceEnd="50000">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14:bounceEnd="50000">
                                          <p:cBhvr additive="base">
                                            <p:cTn id="37" dur="300" fill="hold"/>
                                            <p:tgtEl>
                                              <p:spTgt spid="76"/>
                                            </p:tgtEl>
                                            <p:attrNameLst>
                                              <p:attrName>ppt_x</p:attrName>
                                            </p:attrNameLst>
                                          </p:cBhvr>
                                          <p:tavLst>
                                            <p:tav tm="0">
                                              <p:val>
                                                <p:strVal val="1+#ppt_w/2"/>
                                              </p:val>
                                            </p:tav>
                                            <p:tav tm="100000">
                                              <p:val>
                                                <p:strVal val="#ppt_x"/>
                                              </p:val>
                                            </p:tav>
                                          </p:tavLst>
                                        </p:anim>
                                        <p:anim calcmode="lin" valueType="num" p14:bounceEnd="50000">
                                          <p:cBhvr additive="base">
                                            <p:cTn id="38" dur="300" fill="hold"/>
                                            <p:tgtEl>
                                              <p:spTgt spid="76"/>
                                            </p:tgtEl>
                                            <p:attrNameLst>
                                              <p:attrName>ppt_y</p:attrName>
                                            </p:attrNameLst>
                                          </p:cBhvr>
                                          <p:tavLst>
                                            <p:tav tm="0">
                                              <p:val>
                                                <p:strVal val="#ppt_y"/>
                                              </p:val>
                                            </p:tav>
                                            <p:tav tm="100000">
                                              <p:val>
                                                <p:strVal val="#ppt_y"/>
                                              </p:val>
                                            </p:tav>
                                          </p:tavLst>
                                        </p:anim>
                                      </p:childTnLst>
                                    </p:cTn>
                                  </p:par>
                                </p:childTnLst>
                              </p:cTn>
                            </p:par>
                            <p:par>
                              <p:cTn id="39" fill="hold">
                                <p:stCondLst>
                                  <p:cond delay="2700"/>
                                </p:stCondLst>
                                <p:childTnLst>
                                  <p:par>
                                    <p:cTn id="40" presetID="2" presetClass="entr" presetSubtype="2" fill="hold" grpId="0" nodeType="afterEffect" p14:presetBounceEnd="50000">
                                      <p:stCondLst>
                                        <p:cond delay="0"/>
                                      </p:stCondLst>
                                      <p:childTnLst>
                                        <p:set>
                                          <p:cBhvr>
                                            <p:cTn id="41" dur="1" fill="hold">
                                              <p:stCondLst>
                                                <p:cond delay="0"/>
                                              </p:stCondLst>
                                            </p:cTn>
                                            <p:tgtEl>
                                              <p:spTgt spid="77"/>
                                            </p:tgtEl>
                                            <p:attrNameLst>
                                              <p:attrName>style.visibility</p:attrName>
                                            </p:attrNameLst>
                                          </p:cBhvr>
                                          <p:to>
                                            <p:strVal val="visible"/>
                                          </p:to>
                                        </p:set>
                                        <p:anim calcmode="lin" valueType="num" p14:bounceEnd="50000">
                                          <p:cBhvr additive="base">
                                            <p:cTn id="42" dur="300" fill="hold"/>
                                            <p:tgtEl>
                                              <p:spTgt spid="77"/>
                                            </p:tgtEl>
                                            <p:attrNameLst>
                                              <p:attrName>ppt_x</p:attrName>
                                            </p:attrNameLst>
                                          </p:cBhvr>
                                          <p:tavLst>
                                            <p:tav tm="0">
                                              <p:val>
                                                <p:strVal val="1+#ppt_w/2"/>
                                              </p:val>
                                            </p:tav>
                                            <p:tav tm="100000">
                                              <p:val>
                                                <p:strVal val="#ppt_x"/>
                                              </p:val>
                                            </p:tav>
                                          </p:tavLst>
                                        </p:anim>
                                        <p:anim calcmode="lin" valueType="num" p14:bounceEnd="50000">
                                          <p:cBhvr additive="base">
                                            <p:cTn id="43" dur="300" fill="hold"/>
                                            <p:tgtEl>
                                              <p:spTgt spid="77"/>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2" fill="hold" grpId="0" nodeType="afterEffect" p14:presetBounceEnd="50000">
                                      <p:stCondLst>
                                        <p:cond delay="0"/>
                                      </p:stCondLst>
                                      <p:childTnLst>
                                        <p:set>
                                          <p:cBhvr>
                                            <p:cTn id="46" dur="1" fill="hold">
                                              <p:stCondLst>
                                                <p:cond delay="0"/>
                                              </p:stCondLst>
                                            </p:cTn>
                                            <p:tgtEl>
                                              <p:spTgt spid="78"/>
                                            </p:tgtEl>
                                            <p:attrNameLst>
                                              <p:attrName>style.visibility</p:attrName>
                                            </p:attrNameLst>
                                          </p:cBhvr>
                                          <p:to>
                                            <p:strVal val="visible"/>
                                          </p:to>
                                        </p:set>
                                        <p:anim calcmode="lin" valueType="num" p14:bounceEnd="50000">
                                          <p:cBhvr additive="base">
                                            <p:cTn id="47" dur="300" fill="hold"/>
                                            <p:tgtEl>
                                              <p:spTgt spid="78"/>
                                            </p:tgtEl>
                                            <p:attrNameLst>
                                              <p:attrName>ppt_x</p:attrName>
                                            </p:attrNameLst>
                                          </p:cBhvr>
                                          <p:tavLst>
                                            <p:tav tm="0">
                                              <p:val>
                                                <p:strVal val="1+#ppt_w/2"/>
                                              </p:val>
                                            </p:tav>
                                            <p:tav tm="100000">
                                              <p:val>
                                                <p:strVal val="#ppt_x"/>
                                              </p:val>
                                            </p:tav>
                                          </p:tavLst>
                                        </p:anim>
                                        <p:anim calcmode="lin" valueType="num" p14:bounceEnd="50000">
                                          <p:cBhvr additive="base">
                                            <p:cTn id="48" dur="300" fill="hold"/>
                                            <p:tgtEl>
                                              <p:spTgt spid="78"/>
                                            </p:tgtEl>
                                            <p:attrNameLst>
                                              <p:attrName>ppt_y</p:attrName>
                                            </p:attrNameLst>
                                          </p:cBhvr>
                                          <p:tavLst>
                                            <p:tav tm="0">
                                              <p:val>
                                                <p:strVal val="#ppt_y"/>
                                              </p:val>
                                            </p:tav>
                                            <p:tav tm="100000">
                                              <p:val>
                                                <p:strVal val="#ppt_y"/>
                                              </p:val>
                                            </p:tav>
                                          </p:tavLst>
                                        </p:anim>
                                      </p:childTnLst>
                                    </p:cTn>
                                  </p:par>
                                </p:childTnLst>
                              </p:cTn>
                            </p:par>
                            <p:par>
                              <p:cTn id="49" fill="hold">
                                <p:stCondLst>
                                  <p:cond delay="3300"/>
                                </p:stCondLst>
                                <p:childTnLst>
                                  <p:par>
                                    <p:cTn id="50" presetID="2" presetClass="entr" presetSubtype="2" fill="hold" grpId="0" nodeType="afterEffect" p14:presetBounceEnd="50000">
                                      <p:stCondLst>
                                        <p:cond delay="0"/>
                                      </p:stCondLst>
                                      <p:childTnLst>
                                        <p:set>
                                          <p:cBhvr>
                                            <p:cTn id="51" dur="1" fill="hold">
                                              <p:stCondLst>
                                                <p:cond delay="0"/>
                                              </p:stCondLst>
                                            </p:cTn>
                                            <p:tgtEl>
                                              <p:spTgt spid="79"/>
                                            </p:tgtEl>
                                            <p:attrNameLst>
                                              <p:attrName>style.visibility</p:attrName>
                                            </p:attrNameLst>
                                          </p:cBhvr>
                                          <p:to>
                                            <p:strVal val="visible"/>
                                          </p:to>
                                        </p:set>
                                        <p:anim calcmode="lin" valueType="num" p14:bounceEnd="50000">
                                          <p:cBhvr additive="base">
                                            <p:cTn id="52" dur="300" fill="hold"/>
                                            <p:tgtEl>
                                              <p:spTgt spid="79"/>
                                            </p:tgtEl>
                                            <p:attrNameLst>
                                              <p:attrName>ppt_x</p:attrName>
                                            </p:attrNameLst>
                                          </p:cBhvr>
                                          <p:tavLst>
                                            <p:tav tm="0">
                                              <p:val>
                                                <p:strVal val="1+#ppt_w/2"/>
                                              </p:val>
                                            </p:tav>
                                            <p:tav tm="100000">
                                              <p:val>
                                                <p:strVal val="#ppt_x"/>
                                              </p:val>
                                            </p:tav>
                                          </p:tavLst>
                                        </p:anim>
                                        <p:anim calcmode="lin" valueType="num" p14:bounceEnd="50000">
                                          <p:cBhvr additive="base">
                                            <p:cTn id="53" dur="3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200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8" decel="52000" fill="hold" nodeType="withEffect">
                                      <p:stCondLst>
                                        <p:cond delay="30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0-#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par>
                                    <p:cTn id="13" presetID="2" presetClass="entr" presetSubtype="8" decel="52000" fill="hold" nodeType="withEffect">
                                      <p:stCondLst>
                                        <p:cond delay="60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0-#ppt_w/2"/>
                                              </p:val>
                                            </p:tav>
                                            <p:tav tm="100000">
                                              <p:val>
                                                <p:strVal val="#ppt_x"/>
                                              </p:val>
                                            </p:tav>
                                          </p:tavLst>
                                        </p:anim>
                                        <p:anim calcmode="lin" valueType="num">
                                          <p:cBhvr additive="base">
                                            <p:cTn id="16" dur="500" fill="hold"/>
                                            <p:tgtEl>
                                              <p:spTgt spid="53"/>
                                            </p:tgtEl>
                                            <p:attrNameLst>
                                              <p:attrName>ppt_y</p:attrName>
                                            </p:attrNameLst>
                                          </p:cBhvr>
                                          <p:tavLst>
                                            <p:tav tm="0">
                                              <p:val>
                                                <p:strVal val="#ppt_y"/>
                                              </p:val>
                                            </p:tav>
                                            <p:tav tm="100000">
                                              <p:val>
                                                <p:strVal val="#ppt_y"/>
                                              </p:val>
                                            </p:tav>
                                          </p:tavLst>
                                        </p:anim>
                                      </p:childTnLst>
                                    </p:cTn>
                                  </p:par>
                                  <p:par>
                                    <p:cTn id="17" presetID="2" presetClass="entr" presetSubtype="8" decel="52000" fill="hold" nodeType="withEffect">
                                      <p:stCondLst>
                                        <p:cond delay="900"/>
                                      </p:stCondLst>
                                      <p:childTnLst>
                                        <p:set>
                                          <p:cBhvr>
                                            <p:cTn id="18" dur="1" fill="hold">
                                              <p:stCondLst>
                                                <p:cond delay="0"/>
                                              </p:stCondLst>
                                            </p:cTn>
                                            <p:tgtEl>
                                              <p:spTgt spid="69"/>
                                            </p:tgtEl>
                                            <p:attrNameLst>
                                              <p:attrName>style.visibility</p:attrName>
                                            </p:attrNameLst>
                                          </p:cBhvr>
                                          <p:to>
                                            <p:strVal val="visible"/>
                                          </p:to>
                                        </p:set>
                                        <p:anim calcmode="lin" valueType="num">
                                          <p:cBhvr additive="base">
                                            <p:cTn id="19" dur="500" fill="hold"/>
                                            <p:tgtEl>
                                              <p:spTgt spid="69"/>
                                            </p:tgtEl>
                                            <p:attrNameLst>
                                              <p:attrName>ppt_x</p:attrName>
                                            </p:attrNameLst>
                                          </p:cBhvr>
                                          <p:tavLst>
                                            <p:tav tm="0">
                                              <p:val>
                                                <p:strVal val="0-#ppt_w/2"/>
                                              </p:val>
                                            </p:tav>
                                            <p:tav tm="100000">
                                              <p:val>
                                                <p:strVal val="#ppt_x"/>
                                              </p:val>
                                            </p:tav>
                                          </p:tavLst>
                                        </p:anim>
                                        <p:anim calcmode="lin" valueType="num">
                                          <p:cBhvr additive="base">
                                            <p:cTn id="20" dur="500" fill="hold"/>
                                            <p:tgtEl>
                                              <p:spTgt spid="69"/>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22" presetClass="entr" presetSubtype="4"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down)">
                                          <p:cBhvr>
                                            <p:cTn id="24" dur="400"/>
                                            <p:tgtEl>
                                              <p:spTgt spid="24"/>
                                            </p:tgtEl>
                                          </p:cBhvr>
                                        </p:animEffect>
                                      </p:childTnLst>
                                    </p:cTn>
                                  </p:par>
                                  <p:par>
                                    <p:cTn id="25" presetID="22" presetClass="entr" presetSubtype="4" fill="hold" nodeType="withEffect">
                                      <p:stCondLst>
                                        <p:cond delay="20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400"/>
                                            <p:tgtEl>
                                              <p:spTgt spid="23"/>
                                            </p:tgtEl>
                                          </p:cBhvr>
                                        </p:animEffect>
                                      </p:childTnLst>
                                    </p:cTn>
                                  </p:par>
                                  <p:par>
                                    <p:cTn id="28" presetID="22" presetClass="entr" presetSubtype="4" fill="hold" nodeType="withEffect">
                                      <p:stCondLst>
                                        <p:cond delay="40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400"/>
                                            <p:tgtEl>
                                              <p:spTgt spid="22"/>
                                            </p:tgtEl>
                                          </p:cBhvr>
                                        </p:animEffect>
                                      </p:childTnLst>
                                    </p:cTn>
                                  </p:par>
                                  <p:par>
                                    <p:cTn id="31" presetID="22" presetClass="entr" presetSubtype="4" fill="hold" nodeType="withEffect">
                                      <p:stCondLst>
                                        <p:cond delay="600"/>
                                      </p:stCondLst>
                                      <p:childTnLst>
                                        <p:set>
                                          <p:cBhvr>
                                            <p:cTn id="32" dur="1" fill="hold">
                                              <p:stCondLst>
                                                <p:cond delay="0"/>
                                              </p:stCondLst>
                                            </p:cTn>
                                            <p:tgtEl>
                                              <p:spTgt spid="21"/>
                                            </p:tgtEl>
                                            <p:attrNameLst>
                                              <p:attrName>style.visibility</p:attrName>
                                            </p:attrNameLst>
                                          </p:cBhvr>
                                          <p:to>
                                            <p:strVal val="visible"/>
                                          </p:to>
                                        </p:set>
                                        <p:animEffect transition="in" filter="wipe(down)">
                                          <p:cBhvr>
                                            <p:cTn id="33" dur="400"/>
                                            <p:tgtEl>
                                              <p:spTgt spid="21"/>
                                            </p:tgtEl>
                                          </p:cBhvr>
                                        </p:animEffect>
                                      </p:childTnLst>
                                    </p:cTn>
                                  </p:par>
                                </p:childTnLst>
                              </p:cTn>
                            </p:par>
                            <p:par>
                              <p:cTn id="34" fill="hold">
                                <p:stCondLst>
                                  <p:cond delay="2400"/>
                                </p:stCondLst>
                                <p:childTnLst>
                                  <p:par>
                                    <p:cTn id="35" presetID="2" presetClass="entr" presetSubtype="2" fill="hold" grpId="0" nodeType="after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additive="base">
                                            <p:cTn id="37" dur="300" fill="hold"/>
                                            <p:tgtEl>
                                              <p:spTgt spid="76"/>
                                            </p:tgtEl>
                                            <p:attrNameLst>
                                              <p:attrName>ppt_x</p:attrName>
                                            </p:attrNameLst>
                                          </p:cBhvr>
                                          <p:tavLst>
                                            <p:tav tm="0">
                                              <p:val>
                                                <p:strVal val="1+#ppt_w/2"/>
                                              </p:val>
                                            </p:tav>
                                            <p:tav tm="100000">
                                              <p:val>
                                                <p:strVal val="#ppt_x"/>
                                              </p:val>
                                            </p:tav>
                                          </p:tavLst>
                                        </p:anim>
                                        <p:anim calcmode="lin" valueType="num">
                                          <p:cBhvr additive="base">
                                            <p:cTn id="38" dur="300" fill="hold"/>
                                            <p:tgtEl>
                                              <p:spTgt spid="76"/>
                                            </p:tgtEl>
                                            <p:attrNameLst>
                                              <p:attrName>ppt_y</p:attrName>
                                            </p:attrNameLst>
                                          </p:cBhvr>
                                          <p:tavLst>
                                            <p:tav tm="0">
                                              <p:val>
                                                <p:strVal val="#ppt_y"/>
                                              </p:val>
                                            </p:tav>
                                            <p:tav tm="100000">
                                              <p:val>
                                                <p:strVal val="#ppt_y"/>
                                              </p:val>
                                            </p:tav>
                                          </p:tavLst>
                                        </p:anim>
                                      </p:childTnLst>
                                    </p:cTn>
                                  </p:par>
                                </p:childTnLst>
                              </p:cTn>
                            </p:par>
                            <p:par>
                              <p:cTn id="39" fill="hold">
                                <p:stCondLst>
                                  <p:cond delay="2700"/>
                                </p:stCondLst>
                                <p:childTnLst>
                                  <p:par>
                                    <p:cTn id="40" presetID="2" presetClass="entr" presetSubtype="2" fill="hold" grpId="0" nodeType="afterEffect">
                                      <p:stCondLst>
                                        <p:cond delay="0"/>
                                      </p:stCondLst>
                                      <p:childTnLst>
                                        <p:set>
                                          <p:cBhvr>
                                            <p:cTn id="41" dur="1" fill="hold">
                                              <p:stCondLst>
                                                <p:cond delay="0"/>
                                              </p:stCondLst>
                                            </p:cTn>
                                            <p:tgtEl>
                                              <p:spTgt spid="77"/>
                                            </p:tgtEl>
                                            <p:attrNameLst>
                                              <p:attrName>style.visibility</p:attrName>
                                            </p:attrNameLst>
                                          </p:cBhvr>
                                          <p:to>
                                            <p:strVal val="visible"/>
                                          </p:to>
                                        </p:set>
                                        <p:anim calcmode="lin" valueType="num">
                                          <p:cBhvr additive="base">
                                            <p:cTn id="42" dur="300" fill="hold"/>
                                            <p:tgtEl>
                                              <p:spTgt spid="77"/>
                                            </p:tgtEl>
                                            <p:attrNameLst>
                                              <p:attrName>ppt_x</p:attrName>
                                            </p:attrNameLst>
                                          </p:cBhvr>
                                          <p:tavLst>
                                            <p:tav tm="0">
                                              <p:val>
                                                <p:strVal val="1+#ppt_w/2"/>
                                              </p:val>
                                            </p:tav>
                                            <p:tav tm="100000">
                                              <p:val>
                                                <p:strVal val="#ppt_x"/>
                                              </p:val>
                                            </p:tav>
                                          </p:tavLst>
                                        </p:anim>
                                        <p:anim calcmode="lin" valueType="num">
                                          <p:cBhvr additive="base">
                                            <p:cTn id="43" dur="300" fill="hold"/>
                                            <p:tgtEl>
                                              <p:spTgt spid="77"/>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78"/>
                                            </p:tgtEl>
                                            <p:attrNameLst>
                                              <p:attrName>style.visibility</p:attrName>
                                            </p:attrNameLst>
                                          </p:cBhvr>
                                          <p:to>
                                            <p:strVal val="visible"/>
                                          </p:to>
                                        </p:set>
                                        <p:anim calcmode="lin" valueType="num">
                                          <p:cBhvr additive="base">
                                            <p:cTn id="47" dur="300" fill="hold"/>
                                            <p:tgtEl>
                                              <p:spTgt spid="78"/>
                                            </p:tgtEl>
                                            <p:attrNameLst>
                                              <p:attrName>ppt_x</p:attrName>
                                            </p:attrNameLst>
                                          </p:cBhvr>
                                          <p:tavLst>
                                            <p:tav tm="0">
                                              <p:val>
                                                <p:strVal val="1+#ppt_w/2"/>
                                              </p:val>
                                            </p:tav>
                                            <p:tav tm="100000">
                                              <p:val>
                                                <p:strVal val="#ppt_x"/>
                                              </p:val>
                                            </p:tav>
                                          </p:tavLst>
                                        </p:anim>
                                        <p:anim calcmode="lin" valueType="num">
                                          <p:cBhvr additive="base">
                                            <p:cTn id="48" dur="300" fill="hold"/>
                                            <p:tgtEl>
                                              <p:spTgt spid="78"/>
                                            </p:tgtEl>
                                            <p:attrNameLst>
                                              <p:attrName>ppt_y</p:attrName>
                                            </p:attrNameLst>
                                          </p:cBhvr>
                                          <p:tavLst>
                                            <p:tav tm="0">
                                              <p:val>
                                                <p:strVal val="#ppt_y"/>
                                              </p:val>
                                            </p:tav>
                                            <p:tav tm="100000">
                                              <p:val>
                                                <p:strVal val="#ppt_y"/>
                                              </p:val>
                                            </p:tav>
                                          </p:tavLst>
                                        </p:anim>
                                      </p:childTnLst>
                                    </p:cTn>
                                  </p:par>
                                </p:childTnLst>
                              </p:cTn>
                            </p:par>
                            <p:par>
                              <p:cTn id="49" fill="hold">
                                <p:stCondLst>
                                  <p:cond delay="3300"/>
                                </p:stCondLst>
                                <p:childTnLst>
                                  <p:par>
                                    <p:cTn id="50" presetID="2" presetClass="entr" presetSubtype="2" fill="hold" grpId="0" nodeType="afterEffect">
                                      <p:stCondLst>
                                        <p:cond delay="0"/>
                                      </p:stCondLst>
                                      <p:childTnLst>
                                        <p:set>
                                          <p:cBhvr>
                                            <p:cTn id="51" dur="1" fill="hold">
                                              <p:stCondLst>
                                                <p:cond delay="0"/>
                                              </p:stCondLst>
                                            </p:cTn>
                                            <p:tgtEl>
                                              <p:spTgt spid="79"/>
                                            </p:tgtEl>
                                            <p:attrNameLst>
                                              <p:attrName>style.visibility</p:attrName>
                                            </p:attrNameLst>
                                          </p:cBhvr>
                                          <p:to>
                                            <p:strVal val="visible"/>
                                          </p:to>
                                        </p:set>
                                        <p:anim calcmode="lin" valueType="num">
                                          <p:cBhvr additive="base">
                                            <p:cTn id="52" dur="300" fill="hold"/>
                                            <p:tgtEl>
                                              <p:spTgt spid="79"/>
                                            </p:tgtEl>
                                            <p:attrNameLst>
                                              <p:attrName>ppt_x</p:attrName>
                                            </p:attrNameLst>
                                          </p:cBhvr>
                                          <p:tavLst>
                                            <p:tav tm="0">
                                              <p:val>
                                                <p:strVal val="1+#ppt_w/2"/>
                                              </p:val>
                                            </p:tav>
                                            <p:tav tm="100000">
                                              <p:val>
                                                <p:strVal val="#ppt_x"/>
                                              </p:val>
                                            </p:tav>
                                          </p:tavLst>
                                        </p:anim>
                                        <p:anim calcmode="lin" valueType="num">
                                          <p:cBhvr additive="base">
                                            <p:cTn id="53" dur="3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533340" y="3073406"/>
            <a:ext cx="2010684" cy="1838419"/>
          </a:xfrm>
          <a:prstGeom prst="rect">
            <a:avLst/>
          </a:prstGeom>
          <a:solidFill>
            <a:schemeClr val="accent1"/>
          </a:solidFill>
          <a:ln>
            <a:noFill/>
          </a:ln>
          <a:scene3d>
            <a:camera prst="isometricTopUp">
              <a:rot lat="19334322" lon="18553891" rev="3806096"/>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600">
              <a:solidFill>
                <a:schemeClr val="tx1">
                  <a:lumMod val="75000"/>
                  <a:lumOff val="25000"/>
                </a:schemeClr>
              </a:solidFill>
            </a:endParaRPr>
          </a:p>
        </p:txBody>
      </p:sp>
      <p:sp>
        <p:nvSpPr>
          <p:cNvPr id="18" name="矩形 17"/>
          <p:cNvSpPr/>
          <p:nvPr/>
        </p:nvSpPr>
        <p:spPr>
          <a:xfrm>
            <a:off x="3543246" y="2720406"/>
            <a:ext cx="2010684" cy="1838419"/>
          </a:xfrm>
          <a:prstGeom prst="rect">
            <a:avLst/>
          </a:prstGeom>
          <a:solidFill>
            <a:schemeClr val="accent2">
              <a:alpha val="60000"/>
            </a:schemeClr>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600">
              <a:solidFill>
                <a:schemeClr val="tx1">
                  <a:lumMod val="75000"/>
                  <a:lumOff val="25000"/>
                </a:schemeClr>
              </a:solidFill>
            </a:endParaRPr>
          </a:p>
        </p:txBody>
      </p:sp>
      <p:sp>
        <p:nvSpPr>
          <p:cNvPr id="21" name="矩形 20"/>
          <p:cNvSpPr/>
          <p:nvPr/>
        </p:nvSpPr>
        <p:spPr>
          <a:xfrm>
            <a:off x="3571016" y="2367405"/>
            <a:ext cx="2010684" cy="1838419"/>
          </a:xfrm>
          <a:prstGeom prst="rect">
            <a:avLst/>
          </a:prstGeom>
          <a:solidFill>
            <a:schemeClr val="accent1">
              <a:alpha val="90000"/>
            </a:schemeClr>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600">
              <a:solidFill>
                <a:schemeClr val="tx1">
                  <a:lumMod val="75000"/>
                  <a:lumOff val="25000"/>
                </a:schemeClr>
              </a:solidFill>
            </a:endParaRPr>
          </a:p>
        </p:txBody>
      </p:sp>
      <p:sp>
        <p:nvSpPr>
          <p:cNvPr id="22" name="矩形 21"/>
          <p:cNvSpPr/>
          <p:nvPr/>
        </p:nvSpPr>
        <p:spPr>
          <a:xfrm>
            <a:off x="3589470" y="2014404"/>
            <a:ext cx="2010684" cy="1838419"/>
          </a:xfrm>
          <a:prstGeom prst="rect">
            <a:avLst/>
          </a:prstGeom>
          <a:solidFill>
            <a:schemeClr val="accent2">
              <a:alpha val="55000"/>
            </a:schemeClr>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600">
              <a:solidFill>
                <a:schemeClr val="tx1">
                  <a:lumMod val="75000"/>
                  <a:lumOff val="25000"/>
                </a:schemeClr>
              </a:solidFill>
            </a:endParaRPr>
          </a:p>
        </p:txBody>
      </p:sp>
      <p:sp>
        <p:nvSpPr>
          <p:cNvPr id="23" name="矩形 22"/>
          <p:cNvSpPr/>
          <p:nvPr/>
        </p:nvSpPr>
        <p:spPr>
          <a:xfrm>
            <a:off x="3571693" y="1676386"/>
            <a:ext cx="2037779" cy="1863191"/>
          </a:xfrm>
          <a:prstGeom prst="rect">
            <a:avLst/>
          </a:prstGeom>
          <a:solidFill>
            <a:schemeClr val="accent1">
              <a:alpha val="80000"/>
            </a:schemeClr>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600">
              <a:solidFill>
                <a:schemeClr val="tx1">
                  <a:lumMod val="75000"/>
                  <a:lumOff val="25000"/>
                </a:schemeClr>
              </a:solidFill>
            </a:endParaRPr>
          </a:p>
        </p:txBody>
      </p:sp>
      <p:sp>
        <p:nvSpPr>
          <p:cNvPr id="24" name="文本框 31"/>
          <p:cNvSpPr txBox="1"/>
          <p:nvPr/>
        </p:nvSpPr>
        <p:spPr>
          <a:xfrm>
            <a:off x="595813" y="2409461"/>
            <a:ext cx="2476586" cy="461663"/>
          </a:xfrm>
          <a:prstGeom prst="rect">
            <a:avLst/>
          </a:prstGeom>
          <a:noFill/>
        </p:spPr>
        <p:txBody>
          <a:bodyPr wrap="square" lIns="91438" tIns="45719" rIns="91438" bIns="45719" rtlCol="0">
            <a:spAutoFit/>
          </a:bodyPr>
          <a:lstStyle/>
          <a:p>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endParaRPr lang="zh-CN" altLang="en-US" sz="1000" dirty="0">
              <a:solidFill>
                <a:schemeClr val="tx1">
                  <a:lumMod val="85000"/>
                  <a:lumOff val="15000"/>
                </a:schemeClr>
              </a:solidFill>
              <a:latin typeface="微软雅黑" pitchFamily="34" charset="-122"/>
              <a:ea typeface="微软雅黑" pitchFamily="34" charset="-122"/>
            </a:endParaRPr>
          </a:p>
        </p:txBody>
      </p:sp>
      <p:sp>
        <p:nvSpPr>
          <p:cNvPr id="25" name="文本框 32"/>
          <p:cNvSpPr txBox="1"/>
          <p:nvPr/>
        </p:nvSpPr>
        <p:spPr>
          <a:xfrm>
            <a:off x="595815" y="2089733"/>
            <a:ext cx="1677548" cy="646329"/>
          </a:xfrm>
          <a:prstGeom prst="rect">
            <a:avLst/>
          </a:prstGeom>
          <a:noFill/>
        </p:spPr>
        <p:txBody>
          <a:bodyPr wrap="square" lIns="91438" tIns="45719" rIns="91438" bIns="45719" rtlCol="0">
            <a:spAutoFit/>
          </a:bodyPr>
          <a:lstStyle/>
          <a:p>
            <a:r>
              <a:rPr lang="zh-CN" altLang="en-US" dirty="0">
                <a:solidFill>
                  <a:schemeClr val="tx1">
                    <a:lumMod val="85000"/>
                    <a:lumOff val="15000"/>
                  </a:schemeClr>
                </a:solidFill>
                <a:latin typeface="微软雅黑" pitchFamily="34" charset="-122"/>
                <a:ea typeface="微软雅黑" pitchFamily="34" charset="-122"/>
              </a:rPr>
              <a:t>添加标题内容五</a:t>
            </a:r>
          </a:p>
        </p:txBody>
      </p:sp>
      <p:cxnSp>
        <p:nvCxnSpPr>
          <p:cNvPr id="26" name="直接连接符 25"/>
          <p:cNvCxnSpPr/>
          <p:nvPr/>
        </p:nvCxnSpPr>
        <p:spPr>
          <a:xfrm flipH="1">
            <a:off x="616344" y="2389455"/>
            <a:ext cx="3271346" cy="0"/>
          </a:xfrm>
          <a:prstGeom prst="line">
            <a:avLst/>
          </a:prstGeom>
          <a:ln w="12700">
            <a:solidFill>
              <a:schemeClr val="tx1">
                <a:lumMod val="75000"/>
                <a:lumOff val="2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529962" y="2829732"/>
            <a:ext cx="2992847" cy="0"/>
          </a:xfrm>
          <a:prstGeom prst="line">
            <a:avLst/>
          </a:prstGeom>
          <a:ln w="12700">
            <a:solidFill>
              <a:schemeClr val="tx1">
                <a:lumMod val="75000"/>
                <a:lumOff val="2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8" name="文本框 40"/>
          <p:cNvSpPr txBox="1"/>
          <p:nvPr/>
        </p:nvSpPr>
        <p:spPr>
          <a:xfrm>
            <a:off x="6187577" y="2844027"/>
            <a:ext cx="2499880" cy="461663"/>
          </a:xfrm>
          <a:prstGeom prst="rect">
            <a:avLst/>
          </a:prstGeom>
          <a:noFill/>
        </p:spPr>
        <p:txBody>
          <a:bodyPr wrap="square" lIns="91438" tIns="45719" rIns="91438" bIns="45719" rtlCol="0">
            <a:spAutoFit/>
          </a:bodyPr>
          <a:lstStyle/>
          <a:p>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endParaRPr lang="zh-CN" altLang="en-US" sz="1000" dirty="0">
              <a:solidFill>
                <a:schemeClr val="tx1">
                  <a:lumMod val="85000"/>
                  <a:lumOff val="15000"/>
                </a:schemeClr>
              </a:solidFill>
              <a:latin typeface="微软雅黑" pitchFamily="34" charset="-122"/>
              <a:ea typeface="微软雅黑" pitchFamily="34" charset="-122"/>
            </a:endParaRPr>
          </a:p>
        </p:txBody>
      </p:sp>
      <p:sp>
        <p:nvSpPr>
          <p:cNvPr id="29" name="文本框 41"/>
          <p:cNvSpPr txBox="1"/>
          <p:nvPr/>
        </p:nvSpPr>
        <p:spPr>
          <a:xfrm>
            <a:off x="6187577" y="2521077"/>
            <a:ext cx="1851892" cy="369330"/>
          </a:xfrm>
          <a:prstGeom prst="rect">
            <a:avLst/>
          </a:prstGeom>
          <a:noFill/>
        </p:spPr>
        <p:txBody>
          <a:bodyPr wrap="square" lIns="91438" tIns="45719" rIns="91438" bIns="45719" rtlCol="0">
            <a:spAutoFit/>
          </a:bodyPr>
          <a:lstStyle/>
          <a:p>
            <a:r>
              <a:rPr lang="zh-CN" altLang="en-US" dirty="0">
                <a:solidFill>
                  <a:schemeClr val="tx1">
                    <a:lumMod val="85000"/>
                    <a:lumOff val="15000"/>
                  </a:schemeClr>
                </a:solidFill>
                <a:latin typeface="微软雅黑" pitchFamily="34" charset="-122"/>
                <a:ea typeface="微软雅黑" pitchFamily="34" charset="-122"/>
              </a:rPr>
              <a:t>添加标题内容四</a:t>
            </a:r>
          </a:p>
        </p:txBody>
      </p:sp>
      <p:cxnSp>
        <p:nvCxnSpPr>
          <p:cNvPr id="30" name="直接连接符 29"/>
          <p:cNvCxnSpPr/>
          <p:nvPr/>
        </p:nvCxnSpPr>
        <p:spPr>
          <a:xfrm>
            <a:off x="5406891" y="3663669"/>
            <a:ext cx="3115918" cy="0"/>
          </a:xfrm>
          <a:prstGeom prst="line">
            <a:avLst/>
          </a:prstGeom>
          <a:ln w="12700">
            <a:solidFill>
              <a:schemeClr val="tx1">
                <a:lumMod val="75000"/>
                <a:lumOff val="2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1" name="文本框 49"/>
          <p:cNvSpPr txBox="1"/>
          <p:nvPr/>
        </p:nvSpPr>
        <p:spPr>
          <a:xfrm>
            <a:off x="6187577" y="3706547"/>
            <a:ext cx="2497597" cy="461663"/>
          </a:xfrm>
          <a:prstGeom prst="rect">
            <a:avLst/>
          </a:prstGeom>
          <a:noFill/>
        </p:spPr>
        <p:txBody>
          <a:bodyPr wrap="square" lIns="91438" tIns="45719" rIns="91438" bIns="45719" rtlCol="0">
            <a:spAutoFit/>
          </a:bodyPr>
          <a:lstStyle/>
          <a:p>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endParaRPr lang="zh-CN" altLang="en-US" sz="1000" dirty="0">
              <a:solidFill>
                <a:schemeClr val="tx1">
                  <a:lumMod val="85000"/>
                  <a:lumOff val="15000"/>
                </a:schemeClr>
              </a:solidFill>
              <a:latin typeface="微软雅黑" pitchFamily="34" charset="-122"/>
              <a:ea typeface="微软雅黑" pitchFamily="34" charset="-122"/>
            </a:endParaRPr>
          </a:p>
        </p:txBody>
      </p:sp>
      <p:sp>
        <p:nvSpPr>
          <p:cNvPr id="32" name="文本框 50"/>
          <p:cNvSpPr txBox="1"/>
          <p:nvPr/>
        </p:nvSpPr>
        <p:spPr>
          <a:xfrm>
            <a:off x="6187576" y="3343166"/>
            <a:ext cx="1715076" cy="646329"/>
          </a:xfrm>
          <a:prstGeom prst="rect">
            <a:avLst/>
          </a:prstGeom>
          <a:noFill/>
        </p:spPr>
        <p:txBody>
          <a:bodyPr wrap="square" lIns="91438" tIns="45719" rIns="91438" bIns="45719" rtlCol="0">
            <a:spAutoFit/>
          </a:bodyPr>
          <a:lstStyle/>
          <a:p>
            <a:r>
              <a:rPr lang="zh-CN" altLang="en-US" dirty="0">
                <a:solidFill>
                  <a:schemeClr val="tx1">
                    <a:lumMod val="85000"/>
                    <a:lumOff val="15000"/>
                  </a:schemeClr>
                </a:solidFill>
                <a:latin typeface="微软雅黑" pitchFamily="34" charset="-122"/>
                <a:ea typeface="微软雅黑" pitchFamily="34" charset="-122"/>
              </a:rPr>
              <a:t>添加标题内容二</a:t>
            </a:r>
          </a:p>
        </p:txBody>
      </p:sp>
      <p:cxnSp>
        <p:nvCxnSpPr>
          <p:cNvPr id="42" name="直接连接符 41"/>
          <p:cNvCxnSpPr/>
          <p:nvPr/>
        </p:nvCxnSpPr>
        <p:spPr>
          <a:xfrm flipH="1">
            <a:off x="616342" y="3312428"/>
            <a:ext cx="2843375" cy="0"/>
          </a:xfrm>
          <a:prstGeom prst="line">
            <a:avLst/>
          </a:prstGeom>
          <a:ln w="12700">
            <a:solidFill>
              <a:schemeClr val="tx1">
                <a:lumMod val="75000"/>
                <a:lumOff val="2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3" name="文本框 59"/>
          <p:cNvSpPr txBox="1"/>
          <p:nvPr/>
        </p:nvSpPr>
        <p:spPr>
          <a:xfrm>
            <a:off x="595815" y="3345781"/>
            <a:ext cx="2476586" cy="461663"/>
          </a:xfrm>
          <a:prstGeom prst="rect">
            <a:avLst/>
          </a:prstGeom>
          <a:noFill/>
        </p:spPr>
        <p:txBody>
          <a:bodyPr wrap="square" lIns="91438" tIns="45719" rIns="91438" bIns="45719" rtlCol="0">
            <a:spAutoFit/>
          </a:bodyPr>
          <a:lstStyle/>
          <a:p>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endParaRPr lang="zh-CN" altLang="en-US" sz="1000" dirty="0">
              <a:solidFill>
                <a:schemeClr val="tx1">
                  <a:lumMod val="85000"/>
                  <a:lumOff val="15000"/>
                </a:schemeClr>
              </a:solidFill>
              <a:latin typeface="微软雅黑" pitchFamily="34" charset="-122"/>
              <a:ea typeface="微软雅黑" pitchFamily="34" charset="-122"/>
            </a:endParaRPr>
          </a:p>
        </p:txBody>
      </p:sp>
      <p:sp>
        <p:nvSpPr>
          <p:cNvPr id="44" name="文本框 60"/>
          <p:cNvSpPr txBox="1"/>
          <p:nvPr/>
        </p:nvSpPr>
        <p:spPr>
          <a:xfrm>
            <a:off x="595815" y="2976179"/>
            <a:ext cx="1528582" cy="646329"/>
          </a:xfrm>
          <a:prstGeom prst="rect">
            <a:avLst/>
          </a:prstGeom>
          <a:noFill/>
        </p:spPr>
        <p:txBody>
          <a:bodyPr wrap="square" lIns="91438" tIns="45719" rIns="91438" bIns="45719" rtlCol="0">
            <a:spAutoFit/>
          </a:bodyPr>
          <a:lstStyle/>
          <a:p>
            <a:r>
              <a:rPr lang="zh-CN" altLang="en-US" dirty="0">
                <a:solidFill>
                  <a:schemeClr val="tx1">
                    <a:lumMod val="85000"/>
                    <a:lumOff val="15000"/>
                  </a:schemeClr>
                </a:solidFill>
                <a:latin typeface="微软雅黑" pitchFamily="34" charset="-122"/>
                <a:ea typeface="微软雅黑" pitchFamily="34" charset="-122"/>
              </a:rPr>
              <a:t>添加标题内容三</a:t>
            </a:r>
          </a:p>
        </p:txBody>
      </p:sp>
      <p:cxnSp>
        <p:nvCxnSpPr>
          <p:cNvPr id="45" name="直接连接符 44"/>
          <p:cNvCxnSpPr/>
          <p:nvPr/>
        </p:nvCxnSpPr>
        <p:spPr>
          <a:xfrm flipH="1">
            <a:off x="616343" y="4207267"/>
            <a:ext cx="3196803" cy="0"/>
          </a:xfrm>
          <a:prstGeom prst="line">
            <a:avLst/>
          </a:prstGeom>
          <a:ln w="12700">
            <a:solidFill>
              <a:schemeClr val="tx1">
                <a:lumMod val="75000"/>
                <a:lumOff val="2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6" name="文本框 63"/>
          <p:cNvSpPr txBox="1"/>
          <p:nvPr/>
        </p:nvSpPr>
        <p:spPr>
          <a:xfrm>
            <a:off x="595813" y="4237554"/>
            <a:ext cx="2620584" cy="461663"/>
          </a:xfrm>
          <a:prstGeom prst="rect">
            <a:avLst/>
          </a:prstGeom>
          <a:noFill/>
        </p:spPr>
        <p:txBody>
          <a:bodyPr wrap="square" lIns="91438" tIns="45719" rIns="91438" bIns="45719" rtlCol="0">
            <a:spAutoFit/>
          </a:bodyPr>
          <a:lstStyle/>
          <a:p>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a:t>
            </a:r>
            <a:endParaRPr lang="zh-CN" altLang="en-US" sz="1000" dirty="0">
              <a:solidFill>
                <a:schemeClr val="tx1">
                  <a:lumMod val="85000"/>
                  <a:lumOff val="15000"/>
                </a:schemeClr>
              </a:solidFill>
              <a:latin typeface="微软雅黑" pitchFamily="34" charset="-122"/>
              <a:ea typeface="微软雅黑" pitchFamily="34" charset="-122"/>
            </a:endParaRPr>
          </a:p>
        </p:txBody>
      </p:sp>
      <p:sp>
        <p:nvSpPr>
          <p:cNvPr id="47" name="文本框 64"/>
          <p:cNvSpPr txBox="1"/>
          <p:nvPr/>
        </p:nvSpPr>
        <p:spPr>
          <a:xfrm>
            <a:off x="595815" y="3879578"/>
            <a:ext cx="1681685" cy="646329"/>
          </a:xfrm>
          <a:prstGeom prst="rect">
            <a:avLst/>
          </a:prstGeom>
          <a:noFill/>
        </p:spPr>
        <p:txBody>
          <a:bodyPr wrap="square" lIns="91438" tIns="45719" rIns="91438" bIns="45719" rtlCol="0">
            <a:spAutoFit/>
          </a:bodyPr>
          <a:lstStyle/>
          <a:p>
            <a:r>
              <a:rPr lang="zh-CN" altLang="en-US" dirty="0">
                <a:solidFill>
                  <a:schemeClr val="tx1">
                    <a:lumMod val="85000"/>
                    <a:lumOff val="15000"/>
                  </a:schemeClr>
                </a:solidFill>
                <a:latin typeface="微软雅黑" pitchFamily="34" charset="-122"/>
                <a:ea typeface="微软雅黑" pitchFamily="34" charset="-122"/>
              </a:rPr>
              <a:t>添加标题内容一</a:t>
            </a:r>
          </a:p>
        </p:txBody>
      </p:sp>
      <p:sp>
        <p:nvSpPr>
          <p:cNvPr id="49" name="TextBox 30"/>
          <p:cNvSpPr txBox="1"/>
          <p:nvPr/>
        </p:nvSpPr>
        <p:spPr>
          <a:xfrm>
            <a:off x="539483" y="1001750"/>
            <a:ext cx="1338824" cy="323163"/>
          </a:xfrm>
          <a:prstGeom prst="rect">
            <a:avLst/>
          </a:prstGeom>
          <a:noFill/>
        </p:spPr>
        <p:txBody>
          <a:bodyPr wrap="none" lIns="91438" tIns="45719" rIns="91438" bIns="45719" rtlCol="0">
            <a:spAutoFit/>
          </a:bodyPr>
          <a:lstStyle/>
          <a:p>
            <a:r>
              <a:rPr lang="zh-CN" altLang="en-US" sz="1500" dirty="0">
                <a:solidFill>
                  <a:schemeClr val="tx1">
                    <a:lumMod val="85000"/>
                    <a:lumOff val="15000"/>
                  </a:schemeClr>
                </a:solidFill>
                <a:latin typeface="微软雅黑" pitchFamily="34" charset="-122"/>
                <a:ea typeface="微软雅黑" pitchFamily="34" charset="-122"/>
              </a:rPr>
              <a:t>添加标题内容</a:t>
            </a:r>
          </a:p>
        </p:txBody>
      </p:sp>
      <p:sp>
        <p:nvSpPr>
          <p:cNvPr id="50" name="TextBox 29"/>
          <p:cNvSpPr txBox="1"/>
          <p:nvPr/>
        </p:nvSpPr>
        <p:spPr>
          <a:xfrm>
            <a:off x="552735" y="1353764"/>
            <a:ext cx="8122594" cy="498596"/>
          </a:xfrm>
          <a:prstGeom prst="rect">
            <a:avLst/>
          </a:prstGeom>
          <a:noFill/>
        </p:spPr>
        <p:txBody>
          <a:bodyPr wrap="square" lIns="91438" tIns="45719" rIns="91438" bIns="45719" rtlCol="0">
            <a:spAutoFit/>
          </a:bodyPr>
          <a:lstStyle/>
          <a:p>
            <a:pPr>
              <a:lnSpc>
                <a:spcPct val="11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3987311870"/>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300" fill="hold"/>
                                            <p:tgtEl>
                                              <p:spTgt spid="49"/>
                                            </p:tgtEl>
                                            <p:attrNameLst>
                                              <p:attrName>ppt_x</p:attrName>
                                            </p:attrNameLst>
                                          </p:cBhvr>
                                          <p:tavLst>
                                            <p:tav tm="0">
                                              <p:val>
                                                <p:strVal val="0-#ppt_w/2"/>
                                              </p:val>
                                            </p:tav>
                                            <p:tav tm="100000">
                                              <p:val>
                                                <p:strVal val="#ppt_x"/>
                                              </p:val>
                                            </p:tav>
                                          </p:tavLst>
                                        </p:anim>
                                        <p:anim calcmode="lin" valueType="num">
                                          <p:cBhvr additive="base">
                                            <p:cTn id="8" dur="3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left)">
                                          <p:cBhvr>
                                            <p:cTn id="12" dur="500"/>
                                            <p:tgtEl>
                                              <p:spTgt spid="50"/>
                                            </p:tgtEl>
                                          </p:cBhvr>
                                        </p:animEffect>
                                      </p:childTnLst>
                                    </p:cTn>
                                  </p:par>
                                </p:childTnLst>
                              </p:cTn>
                            </p:par>
                            <p:par>
                              <p:cTn id="13" fill="hold">
                                <p:stCondLst>
                                  <p:cond delay="800"/>
                                </p:stCondLst>
                                <p:childTnLst>
                                  <p:par>
                                    <p:cTn id="14" presetID="2" presetClass="entr" presetSubtype="1" fill="hold" grpId="0" nodeType="afterEffect" p14:presetBounceEnd="50000">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14:bounceEnd="50000">
                                          <p:cBhvr additive="base">
                                            <p:cTn id="16" dur="10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7" dur="10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right)">
                                          <p:cBhvr>
                                            <p:cTn id="22" dur="500"/>
                                            <p:tgtEl>
                                              <p:spTgt spid="45"/>
                                            </p:tgtEl>
                                          </p:cBhvr>
                                        </p:animEffect>
                                      </p:childTnLst>
                                    </p:cTn>
                                  </p:par>
                                </p:childTnLst>
                              </p:cTn>
                            </p:par>
                            <p:par>
                              <p:cTn id="23" fill="hold">
                                <p:stCondLst>
                                  <p:cond delay="500"/>
                                </p:stCondLst>
                                <p:childTnLst>
                                  <p:par>
                                    <p:cTn id="24" presetID="17" presetClass="entr" presetSubtype="1" fill="hold" grpId="0" nodeType="afterEffect">
                                      <p:stCondLst>
                                        <p:cond delay="0"/>
                                      </p:stCondLst>
                                      <p:iterate type="lt">
                                        <p:tmPct val="40000"/>
                                      </p:iterate>
                                      <p:childTnLst>
                                        <p:set>
                                          <p:cBhvr>
                                            <p:cTn id="25" dur="1" fill="hold">
                                              <p:stCondLst>
                                                <p:cond delay="0"/>
                                              </p:stCondLst>
                                            </p:cTn>
                                            <p:tgtEl>
                                              <p:spTgt spid="47"/>
                                            </p:tgtEl>
                                            <p:attrNameLst>
                                              <p:attrName>style.visibility</p:attrName>
                                            </p:attrNameLst>
                                          </p:cBhvr>
                                          <p:to>
                                            <p:strVal val="visible"/>
                                          </p:to>
                                        </p:set>
                                        <p:anim calcmode="lin" valueType="num">
                                          <p:cBhvr>
                                            <p:cTn id="26" dur="250" fill="hold"/>
                                            <p:tgtEl>
                                              <p:spTgt spid="47"/>
                                            </p:tgtEl>
                                            <p:attrNameLst>
                                              <p:attrName>ppt_x</p:attrName>
                                            </p:attrNameLst>
                                          </p:cBhvr>
                                          <p:tavLst>
                                            <p:tav tm="0">
                                              <p:val>
                                                <p:strVal val="#ppt_x"/>
                                              </p:val>
                                            </p:tav>
                                            <p:tav tm="100000">
                                              <p:val>
                                                <p:strVal val="#ppt_x"/>
                                              </p:val>
                                            </p:tav>
                                          </p:tavLst>
                                        </p:anim>
                                        <p:anim calcmode="lin" valueType="num">
                                          <p:cBhvr>
                                            <p:cTn id="27" dur="250" fill="hold"/>
                                            <p:tgtEl>
                                              <p:spTgt spid="47"/>
                                            </p:tgtEl>
                                            <p:attrNameLst>
                                              <p:attrName>ppt_y</p:attrName>
                                            </p:attrNameLst>
                                          </p:cBhvr>
                                          <p:tavLst>
                                            <p:tav tm="0">
                                              <p:val>
                                                <p:strVal val="#ppt_y-#ppt_h/2"/>
                                              </p:val>
                                            </p:tav>
                                            <p:tav tm="100000">
                                              <p:val>
                                                <p:strVal val="#ppt_y"/>
                                              </p:val>
                                            </p:tav>
                                          </p:tavLst>
                                        </p:anim>
                                        <p:anim calcmode="lin" valueType="num">
                                          <p:cBhvr>
                                            <p:cTn id="28" dur="250" fill="hold"/>
                                            <p:tgtEl>
                                              <p:spTgt spid="47"/>
                                            </p:tgtEl>
                                            <p:attrNameLst>
                                              <p:attrName>ppt_w</p:attrName>
                                            </p:attrNameLst>
                                          </p:cBhvr>
                                          <p:tavLst>
                                            <p:tav tm="0">
                                              <p:val>
                                                <p:strVal val="#ppt_w"/>
                                              </p:val>
                                            </p:tav>
                                            <p:tav tm="100000">
                                              <p:val>
                                                <p:strVal val="#ppt_w"/>
                                              </p:val>
                                            </p:tav>
                                          </p:tavLst>
                                        </p:anim>
                                        <p:anim calcmode="lin" valueType="num">
                                          <p:cBhvr>
                                            <p:cTn id="29" dur="250" fill="hold"/>
                                            <p:tgtEl>
                                              <p:spTgt spid="47"/>
                                            </p:tgtEl>
                                            <p:attrNameLst>
                                              <p:attrName>ppt_h</p:attrName>
                                            </p:attrNameLst>
                                          </p:cBhvr>
                                          <p:tavLst>
                                            <p:tav tm="0">
                                              <p:val>
                                                <p:fltVal val="0"/>
                                              </p:val>
                                            </p:tav>
                                            <p:tav tm="100000">
                                              <p:val>
                                                <p:strVal val="#ppt_h"/>
                                              </p:val>
                                            </p:tav>
                                          </p:tavLst>
                                        </p:anim>
                                      </p:childTnLst>
                                    </p:cTn>
                                  </p:par>
                                </p:childTnLst>
                              </p:cTn>
                            </p:par>
                            <p:par>
                              <p:cTn id="30" fill="hold">
                                <p:stCondLst>
                                  <p:cond delay="1350"/>
                                </p:stCondLst>
                                <p:childTnLst>
                                  <p:par>
                                    <p:cTn id="31" presetID="18" presetClass="entr" presetSubtype="6"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strips(downRight)">
                                          <p:cBhvr>
                                            <p:cTn id="33" dur="750"/>
                                            <p:tgtEl>
                                              <p:spTgt spid="46"/>
                                            </p:tgtEl>
                                          </p:cBhvr>
                                        </p:animEffect>
                                      </p:childTnLst>
                                    </p:cTn>
                                  </p:par>
                                </p:childTnLst>
                              </p:cTn>
                            </p:par>
                            <p:par>
                              <p:cTn id="34" fill="hold">
                                <p:stCondLst>
                                  <p:cond delay="2100"/>
                                </p:stCondLst>
                                <p:childTnLst>
                                  <p:par>
                                    <p:cTn id="35" presetID="2" presetClass="entr" presetSubtype="1" fill="hold" grpId="0" nodeType="afterEffect" p14:presetBounceEnd="50000">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14:bounceEnd="50000">
                                          <p:cBhvr additive="base">
                                            <p:cTn id="37" dur="10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38" dur="10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childTnLst>
                              </p:cTn>
                            </p:par>
                            <p:par>
                              <p:cTn id="44" fill="hold">
                                <p:stCondLst>
                                  <p:cond delay="50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32"/>
                                            </p:tgtEl>
                                            <p:attrNameLst>
                                              <p:attrName>style.visibility</p:attrName>
                                            </p:attrNameLst>
                                          </p:cBhvr>
                                          <p:to>
                                            <p:strVal val="visible"/>
                                          </p:to>
                                        </p:set>
                                        <p:anim calcmode="lin" valueType="num">
                                          <p:cBhvr>
                                            <p:cTn id="47" dur="250" fill="hold"/>
                                            <p:tgtEl>
                                              <p:spTgt spid="32"/>
                                            </p:tgtEl>
                                            <p:attrNameLst>
                                              <p:attrName>ppt_x</p:attrName>
                                            </p:attrNameLst>
                                          </p:cBhvr>
                                          <p:tavLst>
                                            <p:tav tm="0">
                                              <p:val>
                                                <p:strVal val="#ppt_x"/>
                                              </p:val>
                                            </p:tav>
                                            <p:tav tm="100000">
                                              <p:val>
                                                <p:strVal val="#ppt_x"/>
                                              </p:val>
                                            </p:tav>
                                          </p:tavLst>
                                        </p:anim>
                                        <p:anim calcmode="lin" valueType="num">
                                          <p:cBhvr>
                                            <p:cTn id="48" dur="250" fill="hold"/>
                                            <p:tgtEl>
                                              <p:spTgt spid="32"/>
                                            </p:tgtEl>
                                            <p:attrNameLst>
                                              <p:attrName>ppt_y</p:attrName>
                                            </p:attrNameLst>
                                          </p:cBhvr>
                                          <p:tavLst>
                                            <p:tav tm="0">
                                              <p:val>
                                                <p:strVal val="#ppt_y-#ppt_h/2"/>
                                              </p:val>
                                            </p:tav>
                                            <p:tav tm="100000">
                                              <p:val>
                                                <p:strVal val="#ppt_y"/>
                                              </p:val>
                                            </p:tav>
                                          </p:tavLst>
                                        </p:anim>
                                        <p:anim calcmode="lin" valueType="num">
                                          <p:cBhvr>
                                            <p:cTn id="49" dur="250" fill="hold"/>
                                            <p:tgtEl>
                                              <p:spTgt spid="32"/>
                                            </p:tgtEl>
                                            <p:attrNameLst>
                                              <p:attrName>ppt_w</p:attrName>
                                            </p:attrNameLst>
                                          </p:cBhvr>
                                          <p:tavLst>
                                            <p:tav tm="0">
                                              <p:val>
                                                <p:strVal val="#ppt_w"/>
                                              </p:val>
                                            </p:tav>
                                            <p:tav tm="100000">
                                              <p:val>
                                                <p:strVal val="#ppt_w"/>
                                              </p:val>
                                            </p:tav>
                                          </p:tavLst>
                                        </p:anim>
                                        <p:anim calcmode="lin" valueType="num">
                                          <p:cBhvr>
                                            <p:cTn id="50" dur="250" fill="hold"/>
                                            <p:tgtEl>
                                              <p:spTgt spid="32"/>
                                            </p:tgtEl>
                                            <p:attrNameLst>
                                              <p:attrName>ppt_h</p:attrName>
                                            </p:attrNameLst>
                                          </p:cBhvr>
                                          <p:tavLst>
                                            <p:tav tm="0">
                                              <p:val>
                                                <p:fltVal val="0"/>
                                              </p:val>
                                            </p:tav>
                                            <p:tav tm="100000">
                                              <p:val>
                                                <p:strVal val="#ppt_h"/>
                                              </p:val>
                                            </p:tav>
                                          </p:tavLst>
                                        </p:anim>
                                      </p:childTnLst>
                                    </p:cTn>
                                  </p:par>
                                </p:childTnLst>
                              </p:cTn>
                            </p:par>
                            <p:par>
                              <p:cTn id="51" fill="hold">
                                <p:stCondLst>
                                  <p:cond delay="1350"/>
                                </p:stCondLst>
                                <p:childTnLst>
                                  <p:par>
                                    <p:cTn id="52" presetID="18" presetClass="entr" presetSubtype="6"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strips(downRight)">
                                          <p:cBhvr>
                                            <p:cTn id="54" dur="750"/>
                                            <p:tgtEl>
                                              <p:spTgt spid="31"/>
                                            </p:tgtEl>
                                          </p:cBhvr>
                                        </p:animEffect>
                                      </p:childTnLst>
                                    </p:cTn>
                                  </p:par>
                                </p:childTnLst>
                              </p:cTn>
                            </p:par>
                            <p:par>
                              <p:cTn id="55" fill="hold">
                                <p:stCondLst>
                                  <p:cond delay="2100"/>
                                </p:stCondLst>
                                <p:childTnLst>
                                  <p:par>
                                    <p:cTn id="56" presetID="2" presetClass="entr" presetSubtype="1" fill="hold" grpId="0" nodeType="afterEffect" p14:presetBounceEnd="50000">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14:bounceEnd="50000">
                                          <p:cBhvr additive="base">
                                            <p:cTn id="58" dur="10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59" dur="10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2" fill="hold" nodeType="click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wipe(right)">
                                          <p:cBhvr>
                                            <p:cTn id="64" dur="500"/>
                                            <p:tgtEl>
                                              <p:spTgt spid="42"/>
                                            </p:tgtEl>
                                          </p:cBhvr>
                                        </p:animEffect>
                                      </p:childTnLst>
                                    </p:cTn>
                                  </p:par>
                                </p:childTnLst>
                              </p:cTn>
                            </p:par>
                            <p:par>
                              <p:cTn id="65" fill="hold">
                                <p:stCondLst>
                                  <p:cond delay="500"/>
                                </p:stCondLst>
                                <p:childTnLst>
                                  <p:par>
                                    <p:cTn id="66" presetID="17" presetClass="entr" presetSubtype="1" fill="hold" grpId="0" nodeType="afterEffect">
                                      <p:stCondLst>
                                        <p:cond delay="0"/>
                                      </p:stCondLst>
                                      <p:iterate type="lt">
                                        <p:tmPct val="40000"/>
                                      </p:iterate>
                                      <p:childTnLst>
                                        <p:set>
                                          <p:cBhvr>
                                            <p:cTn id="67" dur="1" fill="hold">
                                              <p:stCondLst>
                                                <p:cond delay="0"/>
                                              </p:stCondLst>
                                            </p:cTn>
                                            <p:tgtEl>
                                              <p:spTgt spid="44"/>
                                            </p:tgtEl>
                                            <p:attrNameLst>
                                              <p:attrName>style.visibility</p:attrName>
                                            </p:attrNameLst>
                                          </p:cBhvr>
                                          <p:to>
                                            <p:strVal val="visible"/>
                                          </p:to>
                                        </p:set>
                                        <p:anim calcmode="lin" valueType="num">
                                          <p:cBhvr>
                                            <p:cTn id="68" dur="250" fill="hold"/>
                                            <p:tgtEl>
                                              <p:spTgt spid="44"/>
                                            </p:tgtEl>
                                            <p:attrNameLst>
                                              <p:attrName>ppt_x</p:attrName>
                                            </p:attrNameLst>
                                          </p:cBhvr>
                                          <p:tavLst>
                                            <p:tav tm="0">
                                              <p:val>
                                                <p:strVal val="#ppt_x"/>
                                              </p:val>
                                            </p:tav>
                                            <p:tav tm="100000">
                                              <p:val>
                                                <p:strVal val="#ppt_x"/>
                                              </p:val>
                                            </p:tav>
                                          </p:tavLst>
                                        </p:anim>
                                        <p:anim calcmode="lin" valueType="num">
                                          <p:cBhvr>
                                            <p:cTn id="69" dur="250" fill="hold"/>
                                            <p:tgtEl>
                                              <p:spTgt spid="44"/>
                                            </p:tgtEl>
                                            <p:attrNameLst>
                                              <p:attrName>ppt_y</p:attrName>
                                            </p:attrNameLst>
                                          </p:cBhvr>
                                          <p:tavLst>
                                            <p:tav tm="0">
                                              <p:val>
                                                <p:strVal val="#ppt_y-#ppt_h/2"/>
                                              </p:val>
                                            </p:tav>
                                            <p:tav tm="100000">
                                              <p:val>
                                                <p:strVal val="#ppt_y"/>
                                              </p:val>
                                            </p:tav>
                                          </p:tavLst>
                                        </p:anim>
                                        <p:anim calcmode="lin" valueType="num">
                                          <p:cBhvr>
                                            <p:cTn id="70" dur="250" fill="hold"/>
                                            <p:tgtEl>
                                              <p:spTgt spid="44"/>
                                            </p:tgtEl>
                                            <p:attrNameLst>
                                              <p:attrName>ppt_w</p:attrName>
                                            </p:attrNameLst>
                                          </p:cBhvr>
                                          <p:tavLst>
                                            <p:tav tm="0">
                                              <p:val>
                                                <p:strVal val="#ppt_w"/>
                                              </p:val>
                                            </p:tav>
                                            <p:tav tm="100000">
                                              <p:val>
                                                <p:strVal val="#ppt_w"/>
                                              </p:val>
                                            </p:tav>
                                          </p:tavLst>
                                        </p:anim>
                                        <p:anim calcmode="lin" valueType="num">
                                          <p:cBhvr>
                                            <p:cTn id="71" dur="250" fill="hold"/>
                                            <p:tgtEl>
                                              <p:spTgt spid="44"/>
                                            </p:tgtEl>
                                            <p:attrNameLst>
                                              <p:attrName>ppt_h</p:attrName>
                                            </p:attrNameLst>
                                          </p:cBhvr>
                                          <p:tavLst>
                                            <p:tav tm="0">
                                              <p:val>
                                                <p:fltVal val="0"/>
                                              </p:val>
                                            </p:tav>
                                            <p:tav tm="100000">
                                              <p:val>
                                                <p:strVal val="#ppt_h"/>
                                              </p:val>
                                            </p:tav>
                                          </p:tavLst>
                                        </p:anim>
                                      </p:childTnLst>
                                    </p:cTn>
                                  </p:par>
                                </p:childTnLst>
                              </p:cTn>
                            </p:par>
                            <p:par>
                              <p:cTn id="72" fill="hold">
                                <p:stCondLst>
                                  <p:cond delay="1350"/>
                                </p:stCondLst>
                                <p:childTnLst>
                                  <p:par>
                                    <p:cTn id="73" presetID="18" presetClass="entr" presetSubtype="6"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strips(downRight)">
                                          <p:cBhvr>
                                            <p:cTn id="75" dur="750"/>
                                            <p:tgtEl>
                                              <p:spTgt spid="43"/>
                                            </p:tgtEl>
                                          </p:cBhvr>
                                        </p:animEffect>
                                      </p:childTnLst>
                                    </p:cTn>
                                  </p:par>
                                </p:childTnLst>
                              </p:cTn>
                            </p:par>
                            <p:par>
                              <p:cTn id="76" fill="hold">
                                <p:stCondLst>
                                  <p:cond delay="2100"/>
                                </p:stCondLst>
                                <p:childTnLst>
                                  <p:par>
                                    <p:cTn id="77" presetID="2" presetClass="entr" presetSubtype="1" fill="hold" grpId="0" nodeType="afterEffect" p14:presetBounceEnd="50000">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14:bounceEnd="50000">
                                          <p:cBhvr additive="base">
                                            <p:cTn id="79" dur="10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80" dur="10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wipe(left)">
                                          <p:cBhvr>
                                            <p:cTn id="85" dur="500"/>
                                            <p:tgtEl>
                                              <p:spTgt spid="27"/>
                                            </p:tgtEl>
                                          </p:cBhvr>
                                        </p:animEffect>
                                      </p:childTnLst>
                                    </p:cTn>
                                  </p:par>
                                </p:childTnLst>
                              </p:cTn>
                            </p:par>
                            <p:par>
                              <p:cTn id="86" fill="hold">
                                <p:stCondLst>
                                  <p:cond delay="500"/>
                                </p:stCondLst>
                                <p:childTnLst>
                                  <p:par>
                                    <p:cTn id="87" presetID="17" presetClass="entr" presetSubtype="1" fill="hold" grpId="0" nodeType="afterEffect">
                                      <p:stCondLst>
                                        <p:cond delay="0"/>
                                      </p:stCondLst>
                                      <p:iterate type="lt">
                                        <p:tmPct val="40000"/>
                                      </p:iterate>
                                      <p:childTnLst>
                                        <p:set>
                                          <p:cBhvr>
                                            <p:cTn id="88" dur="1" fill="hold">
                                              <p:stCondLst>
                                                <p:cond delay="0"/>
                                              </p:stCondLst>
                                            </p:cTn>
                                            <p:tgtEl>
                                              <p:spTgt spid="29"/>
                                            </p:tgtEl>
                                            <p:attrNameLst>
                                              <p:attrName>style.visibility</p:attrName>
                                            </p:attrNameLst>
                                          </p:cBhvr>
                                          <p:to>
                                            <p:strVal val="visible"/>
                                          </p:to>
                                        </p:set>
                                        <p:anim calcmode="lin" valueType="num">
                                          <p:cBhvr>
                                            <p:cTn id="89" dur="250" fill="hold"/>
                                            <p:tgtEl>
                                              <p:spTgt spid="29"/>
                                            </p:tgtEl>
                                            <p:attrNameLst>
                                              <p:attrName>ppt_x</p:attrName>
                                            </p:attrNameLst>
                                          </p:cBhvr>
                                          <p:tavLst>
                                            <p:tav tm="0">
                                              <p:val>
                                                <p:strVal val="#ppt_x"/>
                                              </p:val>
                                            </p:tav>
                                            <p:tav tm="100000">
                                              <p:val>
                                                <p:strVal val="#ppt_x"/>
                                              </p:val>
                                            </p:tav>
                                          </p:tavLst>
                                        </p:anim>
                                        <p:anim calcmode="lin" valueType="num">
                                          <p:cBhvr>
                                            <p:cTn id="90" dur="250" fill="hold"/>
                                            <p:tgtEl>
                                              <p:spTgt spid="29"/>
                                            </p:tgtEl>
                                            <p:attrNameLst>
                                              <p:attrName>ppt_y</p:attrName>
                                            </p:attrNameLst>
                                          </p:cBhvr>
                                          <p:tavLst>
                                            <p:tav tm="0">
                                              <p:val>
                                                <p:strVal val="#ppt_y-#ppt_h/2"/>
                                              </p:val>
                                            </p:tav>
                                            <p:tav tm="100000">
                                              <p:val>
                                                <p:strVal val="#ppt_y"/>
                                              </p:val>
                                            </p:tav>
                                          </p:tavLst>
                                        </p:anim>
                                        <p:anim calcmode="lin" valueType="num">
                                          <p:cBhvr>
                                            <p:cTn id="91" dur="250" fill="hold"/>
                                            <p:tgtEl>
                                              <p:spTgt spid="29"/>
                                            </p:tgtEl>
                                            <p:attrNameLst>
                                              <p:attrName>ppt_w</p:attrName>
                                            </p:attrNameLst>
                                          </p:cBhvr>
                                          <p:tavLst>
                                            <p:tav tm="0">
                                              <p:val>
                                                <p:strVal val="#ppt_w"/>
                                              </p:val>
                                            </p:tav>
                                            <p:tav tm="100000">
                                              <p:val>
                                                <p:strVal val="#ppt_w"/>
                                              </p:val>
                                            </p:tav>
                                          </p:tavLst>
                                        </p:anim>
                                        <p:anim calcmode="lin" valueType="num">
                                          <p:cBhvr>
                                            <p:cTn id="92" dur="250" fill="hold"/>
                                            <p:tgtEl>
                                              <p:spTgt spid="29"/>
                                            </p:tgtEl>
                                            <p:attrNameLst>
                                              <p:attrName>ppt_h</p:attrName>
                                            </p:attrNameLst>
                                          </p:cBhvr>
                                          <p:tavLst>
                                            <p:tav tm="0">
                                              <p:val>
                                                <p:fltVal val="0"/>
                                              </p:val>
                                            </p:tav>
                                            <p:tav tm="100000">
                                              <p:val>
                                                <p:strVal val="#ppt_h"/>
                                              </p:val>
                                            </p:tav>
                                          </p:tavLst>
                                        </p:anim>
                                      </p:childTnLst>
                                    </p:cTn>
                                  </p:par>
                                </p:childTnLst>
                              </p:cTn>
                            </p:par>
                            <p:par>
                              <p:cTn id="93" fill="hold">
                                <p:stCondLst>
                                  <p:cond delay="1350"/>
                                </p:stCondLst>
                                <p:childTnLst>
                                  <p:par>
                                    <p:cTn id="94" presetID="18" presetClass="entr" presetSubtype="6" fill="hold" grpId="0" nodeType="after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strips(downRight)">
                                          <p:cBhvr>
                                            <p:cTn id="96" dur="750"/>
                                            <p:tgtEl>
                                              <p:spTgt spid="28"/>
                                            </p:tgtEl>
                                          </p:cBhvr>
                                        </p:animEffect>
                                      </p:childTnLst>
                                    </p:cTn>
                                  </p:par>
                                </p:childTnLst>
                              </p:cTn>
                            </p:par>
                            <p:par>
                              <p:cTn id="97" fill="hold">
                                <p:stCondLst>
                                  <p:cond delay="2100"/>
                                </p:stCondLst>
                                <p:childTnLst>
                                  <p:par>
                                    <p:cTn id="98" presetID="2" presetClass="entr" presetSubtype="1" fill="hold" grpId="0" nodeType="afterEffect" p14:presetBounceEnd="50000">
                                      <p:stCondLst>
                                        <p:cond delay="0"/>
                                      </p:stCondLst>
                                      <p:childTnLst>
                                        <p:set>
                                          <p:cBhvr>
                                            <p:cTn id="99" dur="1" fill="hold">
                                              <p:stCondLst>
                                                <p:cond delay="0"/>
                                              </p:stCondLst>
                                            </p:cTn>
                                            <p:tgtEl>
                                              <p:spTgt spid="23"/>
                                            </p:tgtEl>
                                            <p:attrNameLst>
                                              <p:attrName>style.visibility</p:attrName>
                                            </p:attrNameLst>
                                          </p:cBhvr>
                                          <p:to>
                                            <p:strVal val="visible"/>
                                          </p:to>
                                        </p:set>
                                        <p:anim calcmode="lin" valueType="num" p14:bounceEnd="50000">
                                          <p:cBhvr additive="base">
                                            <p:cTn id="100" dur="10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101" dur="10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2" presetClass="entr" presetSubtype="2" fill="hold" nodeType="clickEffect">
                                      <p:stCondLst>
                                        <p:cond delay="0"/>
                                      </p:stCondLst>
                                      <p:childTnLst>
                                        <p:set>
                                          <p:cBhvr>
                                            <p:cTn id="105" dur="1" fill="hold">
                                              <p:stCondLst>
                                                <p:cond delay="0"/>
                                              </p:stCondLst>
                                            </p:cTn>
                                            <p:tgtEl>
                                              <p:spTgt spid="26"/>
                                            </p:tgtEl>
                                            <p:attrNameLst>
                                              <p:attrName>style.visibility</p:attrName>
                                            </p:attrNameLst>
                                          </p:cBhvr>
                                          <p:to>
                                            <p:strVal val="visible"/>
                                          </p:to>
                                        </p:set>
                                        <p:animEffect transition="in" filter="wipe(right)">
                                          <p:cBhvr>
                                            <p:cTn id="106" dur="500"/>
                                            <p:tgtEl>
                                              <p:spTgt spid="26"/>
                                            </p:tgtEl>
                                          </p:cBhvr>
                                        </p:animEffect>
                                      </p:childTnLst>
                                    </p:cTn>
                                  </p:par>
                                </p:childTnLst>
                              </p:cTn>
                            </p:par>
                            <p:par>
                              <p:cTn id="107" fill="hold">
                                <p:stCondLst>
                                  <p:cond delay="500"/>
                                </p:stCondLst>
                                <p:childTnLst>
                                  <p:par>
                                    <p:cTn id="108" presetID="17" presetClass="entr" presetSubtype="1" fill="hold" grpId="0" nodeType="afterEffect">
                                      <p:stCondLst>
                                        <p:cond delay="0"/>
                                      </p:stCondLst>
                                      <p:iterate type="lt">
                                        <p:tmPct val="40000"/>
                                      </p:iterate>
                                      <p:childTnLst>
                                        <p:set>
                                          <p:cBhvr>
                                            <p:cTn id="109" dur="1" fill="hold">
                                              <p:stCondLst>
                                                <p:cond delay="0"/>
                                              </p:stCondLst>
                                            </p:cTn>
                                            <p:tgtEl>
                                              <p:spTgt spid="25"/>
                                            </p:tgtEl>
                                            <p:attrNameLst>
                                              <p:attrName>style.visibility</p:attrName>
                                            </p:attrNameLst>
                                          </p:cBhvr>
                                          <p:to>
                                            <p:strVal val="visible"/>
                                          </p:to>
                                        </p:set>
                                        <p:anim calcmode="lin" valueType="num">
                                          <p:cBhvr>
                                            <p:cTn id="110" dur="250" fill="hold"/>
                                            <p:tgtEl>
                                              <p:spTgt spid="25"/>
                                            </p:tgtEl>
                                            <p:attrNameLst>
                                              <p:attrName>ppt_x</p:attrName>
                                            </p:attrNameLst>
                                          </p:cBhvr>
                                          <p:tavLst>
                                            <p:tav tm="0">
                                              <p:val>
                                                <p:strVal val="#ppt_x"/>
                                              </p:val>
                                            </p:tav>
                                            <p:tav tm="100000">
                                              <p:val>
                                                <p:strVal val="#ppt_x"/>
                                              </p:val>
                                            </p:tav>
                                          </p:tavLst>
                                        </p:anim>
                                        <p:anim calcmode="lin" valueType="num">
                                          <p:cBhvr>
                                            <p:cTn id="111" dur="250" fill="hold"/>
                                            <p:tgtEl>
                                              <p:spTgt spid="25"/>
                                            </p:tgtEl>
                                            <p:attrNameLst>
                                              <p:attrName>ppt_y</p:attrName>
                                            </p:attrNameLst>
                                          </p:cBhvr>
                                          <p:tavLst>
                                            <p:tav tm="0">
                                              <p:val>
                                                <p:strVal val="#ppt_y-#ppt_h/2"/>
                                              </p:val>
                                            </p:tav>
                                            <p:tav tm="100000">
                                              <p:val>
                                                <p:strVal val="#ppt_y"/>
                                              </p:val>
                                            </p:tav>
                                          </p:tavLst>
                                        </p:anim>
                                        <p:anim calcmode="lin" valueType="num">
                                          <p:cBhvr>
                                            <p:cTn id="112" dur="250" fill="hold"/>
                                            <p:tgtEl>
                                              <p:spTgt spid="25"/>
                                            </p:tgtEl>
                                            <p:attrNameLst>
                                              <p:attrName>ppt_w</p:attrName>
                                            </p:attrNameLst>
                                          </p:cBhvr>
                                          <p:tavLst>
                                            <p:tav tm="0">
                                              <p:val>
                                                <p:strVal val="#ppt_w"/>
                                              </p:val>
                                            </p:tav>
                                            <p:tav tm="100000">
                                              <p:val>
                                                <p:strVal val="#ppt_w"/>
                                              </p:val>
                                            </p:tav>
                                          </p:tavLst>
                                        </p:anim>
                                        <p:anim calcmode="lin" valueType="num">
                                          <p:cBhvr>
                                            <p:cTn id="113" dur="250" fill="hold"/>
                                            <p:tgtEl>
                                              <p:spTgt spid="25"/>
                                            </p:tgtEl>
                                            <p:attrNameLst>
                                              <p:attrName>ppt_h</p:attrName>
                                            </p:attrNameLst>
                                          </p:cBhvr>
                                          <p:tavLst>
                                            <p:tav tm="0">
                                              <p:val>
                                                <p:fltVal val="0"/>
                                              </p:val>
                                            </p:tav>
                                            <p:tav tm="100000">
                                              <p:val>
                                                <p:strVal val="#ppt_h"/>
                                              </p:val>
                                            </p:tav>
                                          </p:tavLst>
                                        </p:anim>
                                      </p:childTnLst>
                                    </p:cTn>
                                  </p:par>
                                </p:childTnLst>
                              </p:cTn>
                            </p:par>
                            <p:par>
                              <p:cTn id="114" fill="hold">
                                <p:stCondLst>
                                  <p:cond delay="1350"/>
                                </p:stCondLst>
                                <p:childTnLst>
                                  <p:par>
                                    <p:cTn id="115" presetID="18" presetClass="entr" presetSubtype="6" fill="hold" grpId="0" nodeType="afterEffect">
                                      <p:stCondLst>
                                        <p:cond delay="0"/>
                                      </p:stCondLst>
                                      <p:childTnLst>
                                        <p:set>
                                          <p:cBhvr>
                                            <p:cTn id="116" dur="1" fill="hold">
                                              <p:stCondLst>
                                                <p:cond delay="0"/>
                                              </p:stCondLst>
                                            </p:cTn>
                                            <p:tgtEl>
                                              <p:spTgt spid="24"/>
                                            </p:tgtEl>
                                            <p:attrNameLst>
                                              <p:attrName>style.visibility</p:attrName>
                                            </p:attrNameLst>
                                          </p:cBhvr>
                                          <p:to>
                                            <p:strVal val="visible"/>
                                          </p:to>
                                        </p:set>
                                        <p:animEffect transition="in" filter="strips(downRight)">
                                          <p:cBhvr>
                                            <p:cTn id="117"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1" grpId="0" animBg="1"/>
          <p:bldP spid="22" grpId="0" animBg="1"/>
          <p:bldP spid="23" grpId="0" animBg="1"/>
          <p:bldP spid="24" grpId="0"/>
          <p:bldP spid="25" grpId="0"/>
          <p:bldP spid="28" grpId="0"/>
          <p:bldP spid="29" grpId="0"/>
          <p:bldP spid="31" grpId="0"/>
          <p:bldP spid="32" grpId="0"/>
          <p:bldP spid="43" grpId="0"/>
          <p:bldP spid="44" grpId="0"/>
          <p:bldP spid="46" grpId="0"/>
          <p:bldP spid="47" grpId="0"/>
          <p:bldP spid="49" grpId="0"/>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300" fill="hold"/>
                                            <p:tgtEl>
                                              <p:spTgt spid="49"/>
                                            </p:tgtEl>
                                            <p:attrNameLst>
                                              <p:attrName>ppt_x</p:attrName>
                                            </p:attrNameLst>
                                          </p:cBhvr>
                                          <p:tavLst>
                                            <p:tav tm="0">
                                              <p:val>
                                                <p:strVal val="0-#ppt_w/2"/>
                                              </p:val>
                                            </p:tav>
                                            <p:tav tm="100000">
                                              <p:val>
                                                <p:strVal val="#ppt_x"/>
                                              </p:val>
                                            </p:tav>
                                          </p:tavLst>
                                        </p:anim>
                                        <p:anim calcmode="lin" valueType="num">
                                          <p:cBhvr additive="base">
                                            <p:cTn id="8" dur="3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left)">
                                          <p:cBhvr>
                                            <p:cTn id="12" dur="500"/>
                                            <p:tgtEl>
                                              <p:spTgt spid="50"/>
                                            </p:tgtEl>
                                          </p:cBhvr>
                                        </p:animEffect>
                                      </p:childTnLst>
                                    </p:cTn>
                                  </p:par>
                                </p:childTnLst>
                              </p:cTn>
                            </p:par>
                            <p:par>
                              <p:cTn id="13" fill="hold">
                                <p:stCondLst>
                                  <p:cond delay="800"/>
                                </p:stCondLst>
                                <p:childTnLst>
                                  <p:par>
                                    <p:cTn id="14" presetID="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1000" fill="hold"/>
                                            <p:tgtEl>
                                              <p:spTgt spid="17"/>
                                            </p:tgtEl>
                                            <p:attrNameLst>
                                              <p:attrName>ppt_x</p:attrName>
                                            </p:attrNameLst>
                                          </p:cBhvr>
                                          <p:tavLst>
                                            <p:tav tm="0">
                                              <p:val>
                                                <p:strVal val="#ppt_x"/>
                                              </p:val>
                                            </p:tav>
                                            <p:tav tm="100000">
                                              <p:val>
                                                <p:strVal val="#ppt_x"/>
                                              </p:val>
                                            </p:tav>
                                          </p:tavLst>
                                        </p:anim>
                                        <p:anim calcmode="lin" valueType="num">
                                          <p:cBhvr additive="base">
                                            <p:cTn id="17" dur="10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right)">
                                          <p:cBhvr>
                                            <p:cTn id="22" dur="500"/>
                                            <p:tgtEl>
                                              <p:spTgt spid="45"/>
                                            </p:tgtEl>
                                          </p:cBhvr>
                                        </p:animEffect>
                                      </p:childTnLst>
                                    </p:cTn>
                                  </p:par>
                                </p:childTnLst>
                              </p:cTn>
                            </p:par>
                            <p:par>
                              <p:cTn id="23" fill="hold">
                                <p:stCondLst>
                                  <p:cond delay="500"/>
                                </p:stCondLst>
                                <p:childTnLst>
                                  <p:par>
                                    <p:cTn id="24" presetID="17" presetClass="entr" presetSubtype="1" fill="hold" grpId="0" nodeType="afterEffect">
                                      <p:stCondLst>
                                        <p:cond delay="0"/>
                                      </p:stCondLst>
                                      <p:iterate type="lt">
                                        <p:tmPct val="40000"/>
                                      </p:iterate>
                                      <p:childTnLst>
                                        <p:set>
                                          <p:cBhvr>
                                            <p:cTn id="25" dur="1" fill="hold">
                                              <p:stCondLst>
                                                <p:cond delay="0"/>
                                              </p:stCondLst>
                                            </p:cTn>
                                            <p:tgtEl>
                                              <p:spTgt spid="47"/>
                                            </p:tgtEl>
                                            <p:attrNameLst>
                                              <p:attrName>style.visibility</p:attrName>
                                            </p:attrNameLst>
                                          </p:cBhvr>
                                          <p:to>
                                            <p:strVal val="visible"/>
                                          </p:to>
                                        </p:set>
                                        <p:anim calcmode="lin" valueType="num">
                                          <p:cBhvr>
                                            <p:cTn id="26" dur="250" fill="hold"/>
                                            <p:tgtEl>
                                              <p:spTgt spid="47"/>
                                            </p:tgtEl>
                                            <p:attrNameLst>
                                              <p:attrName>ppt_x</p:attrName>
                                            </p:attrNameLst>
                                          </p:cBhvr>
                                          <p:tavLst>
                                            <p:tav tm="0">
                                              <p:val>
                                                <p:strVal val="#ppt_x"/>
                                              </p:val>
                                            </p:tav>
                                            <p:tav tm="100000">
                                              <p:val>
                                                <p:strVal val="#ppt_x"/>
                                              </p:val>
                                            </p:tav>
                                          </p:tavLst>
                                        </p:anim>
                                        <p:anim calcmode="lin" valueType="num">
                                          <p:cBhvr>
                                            <p:cTn id="27" dur="250" fill="hold"/>
                                            <p:tgtEl>
                                              <p:spTgt spid="47"/>
                                            </p:tgtEl>
                                            <p:attrNameLst>
                                              <p:attrName>ppt_y</p:attrName>
                                            </p:attrNameLst>
                                          </p:cBhvr>
                                          <p:tavLst>
                                            <p:tav tm="0">
                                              <p:val>
                                                <p:strVal val="#ppt_y-#ppt_h/2"/>
                                              </p:val>
                                            </p:tav>
                                            <p:tav tm="100000">
                                              <p:val>
                                                <p:strVal val="#ppt_y"/>
                                              </p:val>
                                            </p:tav>
                                          </p:tavLst>
                                        </p:anim>
                                        <p:anim calcmode="lin" valueType="num">
                                          <p:cBhvr>
                                            <p:cTn id="28" dur="250" fill="hold"/>
                                            <p:tgtEl>
                                              <p:spTgt spid="47"/>
                                            </p:tgtEl>
                                            <p:attrNameLst>
                                              <p:attrName>ppt_w</p:attrName>
                                            </p:attrNameLst>
                                          </p:cBhvr>
                                          <p:tavLst>
                                            <p:tav tm="0">
                                              <p:val>
                                                <p:strVal val="#ppt_w"/>
                                              </p:val>
                                            </p:tav>
                                            <p:tav tm="100000">
                                              <p:val>
                                                <p:strVal val="#ppt_w"/>
                                              </p:val>
                                            </p:tav>
                                          </p:tavLst>
                                        </p:anim>
                                        <p:anim calcmode="lin" valueType="num">
                                          <p:cBhvr>
                                            <p:cTn id="29" dur="250" fill="hold"/>
                                            <p:tgtEl>
                                              <p:spTgt spid="47"/>
                                            </p:tgtEl>
                                            <p:attrNameLst>
                                              <p:attrName>ppt_h</p:attrName>
                                            </p:attrNameLst>
                                          </p:cBhvr>
                                          <p:tavLst>
                                            <p:tav tm="0">
                                              <p:val>
                                                <p:fltVal val="0"/>
                                              </p:val>
                                            </p:tav>
                                            <p:tav tm="100000">
                                              <p:val>
                                                <p:strVal val="#ppt_h"/>
                                              </p:val>
                                            </p:tav>
                                          </p:tavLst>
                                        </p:anim>
                                      </p:childTnLst>
                                    </p:cTn>
                                  </p:par>
                                </p:childTnLst>
                              </p:cTn>
                            </p:par>
                            <p:par>
                              <p:cTn id="30" fill="hold">
                                <p:stCondLst>
                                  <p:cond delay="1350"/>
                                </p:stCondLst>
                                <p:childTnLst>
                                  <p:par>
                                    <p:cTn id="31" presetID="18" presetClass="entr" presetSubtype="6"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strips(downRight)">
                                          <p:cBhvr>
                                            <p:cTn id="33" dur="750"/>
                                            <p:tgtEl>
                                              <p:spTgt spid="46"/>
                                            </p:tgtEl>
                                          </p:cBhvr>
                                        </p:animEffect>
                                      </p:childTnLst>
                                    </p:cTn>
                                  </p:par>
                                </p:childTnLst>
                              </p:cTn>
                            </p:par>
                            <p:par>
                              <p:cTn id="34" fill="hold">
                                <p:stCondLst>
                                  <p:cond delay="2100"/>
                                </p:stCondLst>
                                <p:childTnLst>
                                  <p:par>
                                    <p:cTn id="35" presetID="2" presetClass="entr" presetSubtype="1"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1000" fill="hold"/>
                                            <p:tgtEl>
                                              <p:spTgt spid="18"/>
                                            </p:tgtEl>
                                            <p:attrNameLst>
                                              <p:attrName>ppt_x</p:attrName>
                                            </p:attrNameLst>
                                          </p:cBhvr>
                                          <p:tavLst>
                                            <p:tav tm="0">
                                              <p:val>
                                                <p:strVal val="#ppt_x"/>
                                              </p:val>
                                            </p:tav>
                                            <p:tav tm="100000">
                                              <p:val>
                                                <p:strVal val="#ppt_x"/>
                                              </p:val>
                                            </p:tav>
                                          </p:tavLst>
                                        </p:anim>
                                        <p:anim calcmode="lin" valueType="num">
                                          <p:cBhvr additive="base">
                                            <p:cTn id="38" dur="10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childTnLst>
                              </p:cTn>
                            </p:par>
                            <p:par>
                              <p:cTn id="44" fill="hold">
                                <p:stCondLst>
                                  <p:cond delay="50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32"/>
                                            </p:tgtEl>
                                            <p:attrNameLst>
                                              <p:attrName>style.visibility</p:attrName>
                                            </p:attrNameLst>
                                          </p:cBhvr>
                                          <p:to>
                                            <p:strVal val="visible"/>
                                          </p:to>
                                        </p:set>
                                        <p:anim calcmode="lin" valueType="num">
                                          <p:cBhvr>
                                            <p:cTn id="47" dur="250" fill="hold"/>
                                            <p:tgtEl>
                                              <p:spTgt spid="32"/>
                                            </p:tgtEl>
                                            <p:attrNameLst>
                                              <p:attrName>ppt_x</p:attrName>
                                            </p:attrNameLst>
                                          </p:cBhvr>
                                          <p:tavLst>
                                            <p:tav tm="0">
                                              <p:val>
                                                <p:strVal val="#ppt_x"/>
                                              </p:val>
                                            </p:tav>
                                            <p:tav tm="100000">
                                              <p:val>
                                                <p:strVal val="#ppt_x"/>
                                              </p:val>
                                            </p:tav>
                                          </p:tavLst>
                                        </p:anim>
                                        <p:anim calcmode="lin" valueType="num">
                                          <p:cBhvr>
                                            <p:cTn id="48" dur="250" fill="hold"/>
                                            <p:tgtEl>
                                              <p:spTgt spid="32"/>
                                            </p:tgtEl>
                                            <p:attrNameLst>
                                              <p:attrName>ppt_y</p:attrName>
                                            </p:attrNameLst>
                                          </p:cBhvr>
                                          <p:tavLst>
                                            <p:tav tm="0">
                                              <p:val>
                                                <p:strVal val="#ppt_y-#ppt_h/2"/>
                                              </p:val>
                                            </p:tav>
                                            <p:tav tm="100000">
                                              <p:val>
                                                <p:strVal val="#ppt_y"/>
                                              </p:val>
                                            </p:tav>
                                          </p:tavLst>
                                        </p:anim>
                                        <p:anim calcmode="lin" valueType="num">
                                          <p:cBhvr>
                                            <p:cTn id="49" dur="250" fill="hold"/>
                                            <p:tgtEl>
                                              <p:spTgt spid="32"/>
                                            </p:tgtEl>
                                            <p:attrNameLst>
                                              <p:attrName>ppt_w</p:attrName>
                                            </p:attrNameLst>
                                          </p:cBhvr>
                                          <p:tavLst>
                                            <p:tav tm="0">
                                              <p:val>
                                                <p:strVal val="#ppt_w"/>
                                              </p:val>
                                            </p:tav>
                                            <p:tav tm="100000">
                                              <p:val>
                                                <p:strVal val="#ppt_w"/>
                                              </p:val>
                                            </p:tav>
                                          </p:tavLst>
                                        </p:anim>
                                        <p:anim calcmode="lin" valueType="num">
                                          <p:cBhvr>
                                            <p:cTn id="50" dur="250" fill="hold"/>
                                            <p:tgtEl>
                                              <p:spTgt spid="32"/>
                                            </p:tgtEl>
                                            <p:attrNameLst>
                                              <p:attrName>ppt_h</p:attrName>
                                            </p:attrNameLst>
                                          </p:cBhvr>
                                          <p:tavLst>
                                            <p:tav tm="0">
                                              <p:val>
                                                <p:fltVal val="0"/>
                                              </p:val>
                                            </p:tav>
                                            <p:tav tm="100000">
                                              <p:val>
                                                <p:strVal val="#ppt_h"/>
                                              </p:val>
                                            </p:tav>
                                          </p:tavLst>
                                        </p:anim>
                                      </p:childTnLst>
                                    </p:cTn>
                                  </p:par>
                                </p:childTnLst>
                              </p:cTn>
                            </p:par>
                            <p:par>
                              <p:cTn id="51" fill="hold">
                                <p:stCondLst>
                                  <p:cond delay="1350"/>
                                </p:stCondLst>
                                <p:childTnLst>
                                  <p:par>
                                    <p:cTn id="52" presetID="18" presetClass="entr" presetSubtype="6"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strips(downRight)">
                                          <p:cBhvr>
                                            <p:cTn id="54" dur="750"/>
                                            <p:tgtEl>
                                              <p:spTgt spid="31"/>
                                            </p:tgtEl>
                                          </p:cBhvr>
                                        </p:animEffect>
                                      </p:childTnLst>
                                    </p:cTn>
                                  </p:par>
                                </p:childTnLst>
                              </p:cTn>
                            </p:par>
                            <p:par>
                              <p:cTn id="55" fill="hold">
                                <p:stCondLst>
                                  <p:cond delay="2100"/>
                                </p:stCondLst>
                                <p:childTnLst>
                                  <p:par>
                                    <p:cTn id="56" presetID="2" presetClass="entr" presetSubtype="1"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1000" fill="hold"/>
                                            <p:tgtEl>
                                              <p:spTgt spid="21"/>
                                            </p:tgtEl>
                                            <p:attrNameLst>
                                              <p:attrName>ppt_x</p:attrName>
                                            </p:attrNameLst>
                                          </p:cBhvr>
                                          <p:tavLst>
                                            <p:tav tm="0">
                                              <p:val>
                                                <p:strVal val="#ppt_x"/>
                                              </p:val>
                                            </p:tav>
                                            <p:tav tm="100000">
                                              <p:val>
                                                <p:strVal val="#ppt_x"/>
                                              </p:val>
                                            </p:tav>
                                          </p:tavLst>
                                        </p:anim>
                                        <p:anim calcmode="lin" valueType="num">
                                          <p:cBhvr additive="base">
                                            <p:cTn id="59" dur="10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2" fill="hold" nodeType="click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wipe(right)">
                                          <p:cBhvr>
                                            <p:cTn id="64" dur="500"/>
                                            <p:tgtEl>
                                              <p:spTgt spid="42"/>
                                            </p:tgtEl>
                                          </p:cBhvr>
                                        </p:animEffect>
                                      </p:childTnLst>
                                    </p:cTn>
                                  </p:par>
                                </p:childTnLst>
                              </p:cTn>
                            </p:par>
                            <p:par>
                              <p:cTn id="65" fill="hold">
                                <p:stCondLst>
                                  <p:cond delay="500"/>
                                </p:stCondLst>
                                <p:childTnLst>
                                  <p:par>
                                    <p:cTn id="66" presetID="17" presetClass="entr" presetSubtype="1" fill="hold" grpId="0" nodeType="afterEffect">
                                      <p:stCondLst>
                                        <p:cond delay="0"/>
                                      </p:stCondLst>
                                      <p:iterate type="lt">
                                        <p:tmPct val="40000"/>
                                      </p:iterate>
                                      <p:childTnLst>
                                        <p:set>
                                          <p:cBhvr>
                                            <p:cTn id="67" dur="1" fill="hold">
                                              <p:stCondLst>
                                                <p:cond delay="0"/>
                                              </p:stCondLst>
                                            </p:cTn>
                                            <p:tgtEl>
                                              <p:spTgt spid="44"/>
                                            </p:tgtEl>
                                            <p:attrNameLst>
                                              <p:attrName>style.visibility</p:attrName>
                                            </p:attrNameLst>
                                          </p:cBhvr>
                                          <p:to>
                                            <p:strVal val="visible"/>
                                          </p:to>
                                        </p:set>
                                        <p:anim calcmode="lin" valueType="num">
                                          <p:cBhvr>
                                            <p:cTn id="68" dur="250" fill="hold"/>
                                            <p:tgtEl>
                                              <p:spTgt spid="44"/>
                                            </p:tgtEl>
                                            <p:attrNameLst>
                                              <p:attrName>ppt_x</p:attrName>
                                            </p:attrNameLst>
                                          </p:cBhvr>
                                          <p:tavLst>
                                            <p:tav tm="0">
                                              <p:val>
                                                <p:strVal val="#ppt_x"/>
                                              </p:val>
                                            </p:tav>
                                            <p:tav tm="100000">
                                              <p:val>
                                                <p:strVal val="#ppt_x"/>
                                              </p:val>
                                            </p:tav>
                                          </p:tavLst>
                                        </p:anim>
                                        <p:anim calcmode="lin" valueType="num">
                                          <p:cBhvr>
                                            <p:cTn id="69" dur="250" fill="hold"/>
                                            <p:tgtEl>
                                              <p:spTgt spid="44"/>
                                            </p:tgtEl>
                                            <p:attrNameLst>
                                              <p:attrName>ppt_y</p:attrName>
                                            </p:attrNameLst>
                                          </p:cBhvr>
                                          <p:tavLst>
                                            <p:tav tm="0">
                                              <p:val>
                                                <p:strVal val="#ppt_y-#ppt_h/2"/>
                                              </p:val>
                                            </p:tav>
                                            <p:tav tm="100000">
                                              <p:val>
                                                <p:strVal val="#ppt_y"/>
                                              </p:val>
                                            </p:tav>
                                          </p:tavLst>
                                        </p:anim>
                                        <p:anim calcmode="lin" valueType="num">
                                          <p:cBhvr>
                                            <p:cTn id="70" dur="250" fill="hold"/>
                                            <p:tgtEl>
                                              <p:spTgt spid="44"/>
                                            </p:tgtEl>
                                            <p:attrNameLst>
                                              <p:attrName>ppt_w</p:attrName>
                                            </p:attrNameLst>
                                          </p:cBhvr>
                                          <p:tavLst>
                                            <p:tav tm="0">
                                              <p:val>
                                                <p:strVal val="#ppt_w"/>
                                              </p:val>
                                            </p:tav>
                                            <p:tav tm="100000">
                                              <p:val>
                                                <p:strVal val="#ppt_w"/>
                                              </p:val>
                                            </p:tav>
                                          </p:tavLst>
                                        </p:anim>
                                        <p:anim calcmode="lin" valueType="num">
                                          <p:cBhvr>
                                            <p:cTn id="71" dur="250" fill="hold"/>
                                            <p:tgtEl>
                                              <p:spTgt spid="44"/>
                                            </p:tgtEl>
                                            <p:attrNameLst>
                                              <p:attrName>ppt_h</p:attrName>
                                            </p:attrNameLst>
                                          </p:cBhvr>
                                          <p:tavLst>
                                            <p:tav tm="0">
                                              <p:val>
                                                <p:fltVal val="0"/>
                                              </p:val>
                                            </p:tav>
                                            <p:tav tm="100000">
                                              <p:val>
                                                <p:strVal val="#ppt_h"/>
                                              </p:val>
                                            </p:tav>
                                          </p:tavLst>
                                        </p:anim>
                                      </p:childTnLst>
                                    </p:cTn>
                                  </p:par>
                                </p:childTnLst>
                              </p:cTn>
                            </p:par>
                            <p:par>
                              <p:cTn id="72" fill="hold">
                                <p:stCondLst>
                                  <p:cond delay="1350"/>
                                </p:stCondLst>
                                <p:childTnLst>
                                  <p:par>
                                    <p:cTn id="73" presetID="18" presetClass="entr" presetSubtype="6"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strips(downRight)">
                                          <p:cBhvr>
                                            <p:cTn id="75" dur="750"/>
                                            <p:tgtEl>
                                              <p:spTgt spid="43"/>
                                            </p:tgtEl>
                                          </p:cBhvr>
                                        </p:animEffect>
                                      </p:childTnLst>
                                    </p:cTn>
                                  </p:par>
                                </p:childTnLst>
                              </p:cTn>
                            </p:par>
                            <p:par>
                              <p:cTn id="76" fill="hold">
                                <p:stCondLst>
                                  <p:cond delay="2100"/>
                                </p:stCondLst>
                                <p:childTnLst>
                                  <p:par>
                                    <p:cTn id="77" presetID="2" presetClass="entr" presetSubtype="1"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additive="base">
                                            <p:cTn id="79" dur="1000" fill="hold"/>
                                            <p:tgtEl>
                                              <p:spTgt spid="22"/>
                                            </p:tgtEl>
                                            <p:attrNameLst>
                                              <p:attrName>ppt_x</p:attrName>
                                            </p:attrNameLst>
                                          </p:cBhvr>
                                          <p:tavLst>
                                            <p:tav tm="0">
                                              <p:val>
                                                <p:strVal val="#ppt_x"/>
                                              </p:val>
                                            </p:tav>
                                            <p:tav tm="100000">
                                              <p:val>
                                                <p:strVal val="#ppt_x"/>
                                              </p:val>
                                            </p:tav>
                                          </p:tavLst>
                                        </p:anim>
                                        <p:anim calcmode="lin" valueType="num">
                                          <p:cBhvr additive="base">
                                            <p:cTn id="80" dur="10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wipe(left)">
                                          <p:cBhvr>
                                            <p:cTn id="85" dur="500"/>
                                            <p:tgtEl>
                                              <p:spTgt spid="27"/>
                                            </p:tgtEl>
                                          </p:cBhvr>
                                        </p:animEffect>
                                      </p:childTnLst>
                                    </p:cTn>
                                  </p:par>
                                </p:childTnLst>
                              </p:cTn>
                            </p:par>
                            <p:par>
                              <p:cTn id="86" fill="hold">
                                <p:stCondLst>
                                  <p:cond delay="500"/>
                                </p:stCondLst>
                                <p:childTnLst>
                                  <p:par>
                                    <p:cTn id="87" presetID="17" presetClass="entr" presetSubtype="1" fill="hold" grpId="0" nodeType="afterEffect">
                                      <p:stCondLst>
                                        <p:cond delay="0"/>
                                      </p:stCondLst>
                                      <p:iterate type="lt">
                                        <p:tmPct val="40000"/>
                                      </p:iterate>
                                      <p:childTnLst>
                                        <p:set>
                                          <p:cBhvr>
                                            <p:cTn id="88" dur="1" fill="hold">
                                              <p:stCondLst>
                                                <p:cond delay="0"/>
                                              </p:stCondLst>
                                            </p:cTn>
                                            <p:tgtEl>
                                              <p:spTgt spid="29"/>
                                            </p:tgtEl>
                                            <p:attrNameLst>
                                              <p:attrName>style.visibility</p:attrName>
                                            </p:attrNameLst>
                                          </p:cBhvr>
                                          <p:to>
                                            <p:strVal val="visible"/>
                                          </p:to>
                                        </p:set>
                                        <p:anim calcmode="lin" valueType="num">
                                          <p:cBhvr>
                                            <p:cTn id="89" dur="250" fill="hold"/>
                                            <p:tgtEl>
                                              <p:spTgt spid="29"/>
                                            </p:tgtEl>
                                            <p:attrNameLst>
                                              <p:attrName>ppt_x</p:attrName>
                                            </p:attrNameLst>
                                          </p:cBhvr>
                                          <p:tavLst>
                                            <p:tav tm="0">
                                              <p:val>
                                                <p:strVal val="#ppt_x"/>
                                              </p:val>
                                            </p:tav>
                                            <p:tav tm="100000">
                                              <p:val>
                                                <p:strVal val="#ppt_x"/>
                                              </p:val>
                                            </p:tav>
                                          </p:tavLst>
                                        </p:anim>
                                        <p:anim calcmode="lin" valueType="num">
                                          <p:cBhvr>
                                            <p:cTn id="90" dur="250" fill="hold"/>
                                            <p:tgtEl>
                                              <p:spTgt spid="29"/>
                                            </p:tgtEl>
                                            <p:attrNameLst>
                                              <p:attrName>ppt_y</p:attrName>
                                            </p:attrNameLst>
                                          </p:cBhvr>
                                          <p:tavLst>
                                            <p:tav tm="0">
                                              <p:val>
                                                <p:strVal val="#ppt_y-#ppt_h/2"/>
                                              </p:val>
                                            </p:tav>
                                            <p:tav tm="100000">
                                              <p:val>
                                                <p:strVal val="#ppt_y"/>
                                              </p:val>
                                            </p:tav>
                                          </p:tavLst>
                                        </p:anim>
                                        <p:anim calcmode="lin" valueType="num">
                                          <p:cBhvr>
                                            <p:cTn id="91" dur="250" fill="hold"/>
                                            <p:tgtEl>
                                              <p:spTgt spid="29"/>
                                            </p:tgtEl>
                                            <p:attrNameLst>
                                              <p:attrName>ppt_w</p:attrName>
                                            </p:attrNameLst>
                                          </p:cBhvr>
                                          <p:tavLst>
                                            <p:tav tm="0">
                                              <p:val>
                                                <p:strVal val="#ppt_w"/>
                                              </p:val>
                                            </p:tav>
                                            <p:tav tm="100000">
                                              <p:val>
                                                <p:strVal val="#ppt_w"/>
                                              </p:val>
                                            </p:tav>
                                          </p:tavLst>
                                        </p:anim>
                                        <p:anim calcmode="lin" valueType="num">
                                          <p:cBhvr>
                                            <p:cTn id="92" dur="250" fill="hold"/>
                                            <p:tgtEl>
                                              <p:spTgt spid="29"/>
                                            </p:tgtEl>
                                            <p:attrNameLst>
                                              <p:attrName>ppt_h</p:attrName>
                                            </p:attrNameLst>
                                          </p:cBhvr>
                                          <p:tavLst>
                                            <p:tav tm="0">
                                              <p:val>
                                                <p:fltVal val="0"/>
                                              </p:val>
                                            </p:tav>
                                            <p:tav tm="100000">
                                              <p:val>
                                                <p:strVal val="#ppt_h"/>
                                              </p:val>
                                            </p:tav>
                                          </p:tavLst>
                                        </p:anim>
                                      </p:childTnLst>
                                    </p:cTn>
                                  </p:par>
                                </p:childTnLst>
                              </p:cTn>
                            </p:par>
                            <p:par>
                              <p:cTn id="93" fill="hold">
                                <p:stCondLst>
                                  <p:cond delay="1350"/>
                                </p:stCondLst>
                                <p:childTnLst>
                                  <p:par>
                                    <p:cTn id="94" presetID="18" presetClass="entr" presetSubtype="6" fill="hold" grpId="0" nodeType="after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strips(downRight)">
                                          <p:cBhvr>
                                            <p:cTn id="96" dur="750"/>
                                            <p:tgtEl>
                                              <p:spTgt spid="28"/>
                                            </p:tgtEl>
                                          </p:cBhvr>
                                        </p:animEffect>
                                      </p:childTnLst>
                                    </p:cTn>
                                  </p:par>
                                </p:childTnLst>
                              </p:cTn>
                            </p:par>
                            <p:par>
                              <p:cTn id="97" fill="hold">
                                <p:stCondLst>
                                  <p:cond delay="2100"/>
                                </p:stCondLst>
                                <p:childTnLst>
                                  <p:par>
                                    <p:cTn id="98" presetID="2" presetClass="entr" presetSubtype="1" fill="hold" grpId="0" nodeType="afterEffect">
                                      <p:stCondLst>
                                        <p:cond delay="0"/>
                                      </p:stCondLst>
                                      <p:childTnLst>
                                        <p:set>
                                          <p:cBhvr>
                                            <p:cTn id="99" dur="1" fill="hold">
                                              <p:stCondLst>
                                                <p:cond delay="0"/>
                                              </p:stCondLst>
                                            </p:cTn>
                                            <p:tgtEl>
                                              <p:spTgt spid="23"/>
                                            </p:tgtEl>
                                            <p:attrNameLst>
                                              <p:attrName>style.visibility</p:attrName>
                                            </p:attrNameLst>
                                          </p:cBhvr>
                                          <p:to>
                                            <p:strVal val="visible"/>
                                          </p:to>
                                        </p:set>
                                        <p:anim calcmode="lin" valueType="num">
                                          <p:cBhvr additive="base">
                                            <p:cTn id="100" dur="1000" fill="hold"/>
                                            <p:tgtEl>
                                              <p:spTgt spid="23"/>
                                            </p:tgtEl>
                                            <p:attrNameLst>
                                              <p:attrName>ppt_x</p:attrName>
                                            </p:attrNameLst>
                                          </p:cBhvr>
                                          <p:tavLst>
                                            <p:tav tm="0">
                                              <p:val>
                                                <p:strVal val="#ppt_x"/>
                                              </p:val>
                                            </p:tav>
                                            <p:tav tm="100000">
                                              <p:val>
                                                <p:strVal val="#ppt_x"/>
                                              </p:val>
                                            </p:tav>
                                          </p:tavLst>
                                        </p:anim>
                                        <p:anim calcmode="lin" valueType="num">
                                          <p:cBhvr additive="base">
                                            <p:cTn id="101" dur="10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2" presetClass="entr" presetSubtype="2" fill="hold" nodeType="clickEffect">
                                      <p:stCondLst>
                                        <p:cond delay="0"/>
                                      </p:stCondLst>
                                      <p:childTnLst>
                                        <p:set>
                                          <p:cBhvr>
                                            <p:cTn id="105" dur="1" fill="hold">
                                              <p:stCondLst>
                                                <p:cond delay="0"/>
                                              </p:stCondLst>
                                            </p:cTn>
                                            <p:tgtEl>
                                              <p:spTgt spid="26"/>
                                            </p:tgtEl>
                                            <p:attrNameLst>
                                              <p:attrName>style.visibility</p:attrName>
                                            </p:attrNameLst>
                                          </p:cBhvr>
                                          <p:to>
                                            <p:strVal val="visible"/>
                                          </p:to>
                                        </p:set>
                                        <p:animEffect transition="in" filter="wipe(right)">
                                          <p:cBhvr>
                                            <p:cTn id="106" dur="500"/>
                                            <p:tgtEl>
                                              <p:spTgt spid="26"/>
                                            </p:tgtEl>
                                          </p:cBhvr>
                                        </p:animEffect>
                                      </p:childTnLst>
                                    </p:cTn>
                                  </p:par>
                                </p:childTnLst>
                              </p:cTn>
                            </p:par>
                            <p:par>
                              <p:cTn id="107" fill="hold">
                                <p:stCondLst>
                                  <p:cond delay="500"/>
                                </p:stCondLst>
                                <p:childTnLst>
                                  <p:par>
                                    <p:cTn id="108" presetID="17" presetClass="entr" presetSubtype="1" fill="hold" grpId="0" nodeType="afterEffect">
                                      <p:stCondLst>
                                        <p:cond delay="0"/>
                                      </p:stCondLst>
                                      <p:iterate type="lt">
                                        <p:tmPct val="40000"/>
                                      </p:iterate>
                                      <p:childTnLst>
                                        <p:set>
                                          <p:cBhvr>
                                            <p:cTn id="109" dur="1" fill="hold">
                                              <p:stCondLst>
                                                <p:cond delay="0"/>
                                              </p:stCondLst>
                                            </p:cTn>
                                            <p:tgtEl>
                                              <p:spTgt spid="25"/>
                                            </p:tgtEl>
                                            <p:attrNameLst>
                                              <p:attrName>style.visibility</p:attrName>
                                            </p:attrNameLst>
                                          </p:cBhvr>
                                          <p:to>
                                            <p:strVal val="visible"/>
                                          </p:to>
                                        </p:set>
                                        <p:anim calcmode="lin" valueType="num">
                                          <p:cBhvr>
                                            <p:cTn id="110" dur="250" fill="hold"/>
                                            <p:tgtEl>
                                              <p:spTgt spid="25"/>
                                            </p:tgtEl>
                                            <p:attrNameLst>
                                              <p:attrName>ppt_x</p:attrName>
                                            </p:attrNameLst>
                                          </p:cBhvr>
                                          <p:tavLst>
                                            <p:tav tm="0">
                                              <p:val>
                                                <p:strVal val="#ppt_x"/>
                                              </p:val>
                                            </p:tav>
                                            <p:tav tm="100000">
                                              <p:val>
                                                <p:strVal val="#ppt_x"/>
                                              </p:val>
                                            </p:tav>
                                          </p:tavLst>
                                        </p:anim>
                                        <p:anim calcmode="lin" valueType="num">
                                          <p:cBhvr>
                                            <p:cTn id="111" dur="250" fill="hold"/>
                                            <p:tgtEl>
                                              <p:spTgt spid="25"/>
                                            </p:tgtEl>
                                            <p:attrNameLst>
                                              <p:attrName>ppt_y</p:attrName>
                                            </p:attrNameLst>
                                          </p:cBhvr>
                                          <p:tavLst>
                                            <p:tav tm="0">
                                              <p:val>
                                                <p:strVal val="#ppt_y-#ppt_h/2"/>
                                              </p:val>
                                            </p:tav>
                                            <p:tav tm="100000">
                                              <p:val>
                                                <p:strVal val="#ppt_y"/>
                                              </p:val>
                                            </p:tav>
                                          </p:tavLst>
                                        </p:anim>
                                        <p:anim calcmode="lin" valueType="num">
                                          <p:cBhvr>
                                            <p:cTn id="112" dur="250" fill="hold"/>
                                            <p:tgtEl>
                                              <p:spTgt spid="25"/>
                                            </p:tgtEl>
                                            <p:attrNameLst>
                                              <p:attrName>ppt_w</p:attrName>
                                            </p:attrNameLst>
                                          </p:cBhvr>
                                          <p:tavLst>
                                            <p:tav tm="0">
                                              <p:val>
                                                <p:strVal val="#ppt_w"/>
                                              </p:val>
                                            </p:tav>
                                            <p:tav tm="100000">
                                              <p:val>
                                                <p:strVal val="#ppt_w"/>
                                              </p:val>
                                            </p:tav>
                                          </p:tavLst>
                                        </p:anim>
                                        <p:anim calcmode="lin" valueType="num">
                                          <p:cBhvr>
                                            <p:cTn id="113" dur="250" fill="hold"/>
                                            <p:tgtEl>
                                              <p:spTgt spid="25"/>
                                            </p:tgtEl>
                                            <p:attrNameLst>
                                              <p:attrName>ppt_h</p:attrName>
                                            </p:attrNameLst>
                                          </p:cBhvr>
                                          <p:tavLst>
                                            <p:tav tm="0">
                                              <p:val>
                                                <p:fltVal val="0"/>
                                              </p:val>
                                            </p:tav>
                                            <p:tav tm="100000">
                                              <p:val>
                                                <p:strVal val="#ppt_h"/>
                                              </p:val>
                                            </p:tav>
                                          </p:tavLst>
                                        </p:anim>
                                      </p:childTnLst>
                                    </p:cTn>
                                  </p:par>
                                </p:childTnLst>
                              </p:cTn>
                            </p:par>
                            <p:par>
                              <p:cTn id="114" fill="hold">
                                <p:stCondLst>
                                  <p:cond delay="1350"/>
                                </p:stCondLst>
                                <p:childTnLst>
                                  <p:par>
                                    <p:cTn id="115" presetID="18" presetClass="entr" presetSubtype="6" fill="hold" grpId="0" nodeType="afterEffect">
                                      <p:stCondLst>
                                        <p:cond delay="0"/>
                                      </p:stCondLst>
                                      <p:childTnLst>
                                        <p:set>
                                          <p:cBhvr>
                                            <p:cTn id="116" dur="1" fill="hold">
                                              <p:stCondLst>
                                                <p:cond delay="0"/>
                                              </p:stCondLst>
                                            </p:cTn>
                                            <p:tgtEl>
                                              <p:spTgt spid="24"/>
                                            </p:tgtEl>
                                            <p:attrNameLst>
                                              <p:attrName>style.visibility</p:attrName>
                                            </p:attrNameLst>
                                          </p:cBhvr>
                                          <p:to>
                                            <p:strVal val="visible"/>
                                          </p:to>
                                        </p:set>
                                        <p:animEffect transition="in" filter="strips(downRight)">
                                          <p:cBhvr>
                                            <p:cTn id="117"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1" grpId="0" animBg="1"/>
          <p:bldP spid="22" grpId="0" animBg="1"/>
          <p:bldP spid="23" grpId="0" animBg="1"/>
          <p:bldP spid="24" grpId="0"/>
          <p:bldP spid="25" grpId="0"/>
          <p:bldP spid="28" grpId="0"/>
          <p:bldP spid="29" grpId="0"/>
          <p:bldP spid="31" grpId="0"/>
          <p:bldP spid="32" grpId="0"/>
          <p:bldP spid="43" grpId="0"/>
          <p:bldP spid="44" grpId="0"/>
          <p:bldP spid="46" grpId="0"/>
          <p:bldP spid="47" grpId="0"/>
          <p:bldP spid="49" grpId="0"/>
          <p:bldP spid="50"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右箭头 28"/>
          <p:cNvSpPr/>
          <p:nvPr/>
        </p:nvSpPr>
        <p:spPr>
          <a:xfrm>
            <a:off x="7023871" y="2480047"/>
            <a:ext cx="1555007" cy="527050"/>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30" name="右箭头 29"/>
          <p:cNvSpPr/>
          <p:nvPr/>
        </p:nvSpPr>
        <p:spPr>
          <a:xfrm>
            <a:off x="5745961" y="2480047"/>
            <a:ext cx="1555007" cy="527050"/>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31" name="右箭头 30"/>
          <p:cNvSpPr/>
          <p:nvPr/>
        </p:nvSpPr>
        <p:spPr>
          <a:xfrm>
            <a:off x="4436480" y="2480047"/>
            <a:ext cx="1555007" cy="527050"/>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32" name="右箭头 31"/>
          <p:cNvSpPr/>
          <p:nvPr/>
        </p:nvSpPr>
        <p:spPr>
          <a:xfrm>
            <a:off x="3158569" y="2480047"/>
            <a:ext cx="1555007" cy="527050"/>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33" name="右箭头 32"/>
          <p:cNvSpPr/>
          <p:nvPr/>
        </p:nvSpPr>
        <p:spPr>
          <a:xfrm>
            <a:off x="1867793" y="2480047"/>
            <a:ext cx="1555007" cy="527050"/>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34" name="右箭头 33"/>
          <p:cNvSpPr/>
          <p:nvPr/>
        </p:nvSpPr>
        <p:spPr>
          <a:xfrm>
            <a:off x="589882" y="2480047"/>
            <a:ext cx="1555007" cy="527050"/>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35" name="TextBox 34"/>
          <p:cNvSpPr txBox="1"/>
          <p:nvPr/>
        </p:nvSpPr>
        <p:spPr>
          <a:xfrm>
            <a:off x="991914" y="2620481"/>
            <a:ext cx="887737" cy="253891"/>
          </a:xfrm>
          <a:prstGeom prst="rect">
            <a:avLst/>
          </a:prstGeom>
          <a:noFill/>
        </p:spPr>
        <p:txBody>
          <a:bodyPr wrap="square" lIns="91417" tIns="45708" rIns="91417" bIns="45708" rtlCol="0">
            <a:spAutoFit/>
          </a:bodyPr>
          <a:lstStyle/>
          <a:p>
            <a:pPr algn="ctr"/>
            <a:r>
              <a:rPr lang="en-US" altLang="zh-CN" sz="1050" b="1" dirty="0">
                <a:solidFill>
                  <a:schemeClr val="bg1"/>
                </a:solidFill>
                <a:latin typeface="微软雅黑" pitchFamily="34" charset="-122"/>
                <a:ea typeface="微软雅黑" pitchFamily="34" charset="-122"/>
              </a:rPr>
              <a:t>1</a:t>
            </a:r>
            <a:r>
              <a:rPr lang="zh-CN" altLang="en-US" sz="1050" b="1" dirty="0">
                <a:solidFill>
                  <a:schemeClr val="bg1"/>
                </a:solidFill>
                <a:latin typeface="微软雅黑" pitchFamily="34" charset="-122"/>
                <a:ea typeface="微软雅黑" pitchFamily="34" charset="-122"/>
              </a:rPr>
              <a:t>、</a:t>
            </a:r>
            <a:r>
              <a:rPr lang="en-US" altLang="zh-CN" sz="1050" b="1" dirty="0">
                <a:solidFill>
                  <a:schemeClr val="bg1"/>
                </a:solidFill>
                <a:latin typeface="微软雅黑" pitchFamily="34" charset="-122"/>
                <a:ea typeface="微软雅黑" pitchFamily="34" charset="-122"/>
              </a:rPr>
              <a:t>2</a:t>
            </a:r>
            <a:r>
              <a:rPr lang="zh-CN" altLang="en-US" sz="1050" b="1" dirty="0">
                <a:solidFill>
                  <a:schemeClr val="bg1"/>
                </a:solidFill>
                <a:latin typeface="微软雅黑" pitchFamily="34" charset="-122"/>
                <a:ea typeface="微软雅黑" pitchFamily="34" charset="-122"/>
              </a:rPr>
              <a:t>月份</a:t>
            </a:r>
          </a:p>
        </p:txBody>
      </p:sp>
      <p:cxnSp>
        <p:nvCxnSpPr>
          <p:cNvPr id="36" name="直接连接符 35"/>
          <p:cNvCxnSpPr/>
          <p:nvPr/>
        </p:nvCxnSpPr>
        <p:spPr>
          <a:xfrm flipV="1">
            <a:off x="1367385" y="2112063"/>
            <a:ext cx="0" cy="468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64500" y="1291671"/>
            <a:ext cx="1983046" cy="738664"/>
          </a:xfrm>
          <a:prstGeom prst="rect">
            <a:avLst/>
          </a:prstGeom>
          <a:noFill/>
        </p:spPr>
        <p:txBody>
          <a:bodyPr wrap="square" lIns="0" tIns="0" rIns="0" bIns="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38" name="TextBox 37"/>
          <p:cNvSpPr txBox="1"/>
          <p:nvPr/>
        </p:nvSpPr>
        <p:spPr>
          <a:xfrm>
            <a:off x="1494371" y="3507056"/>
            <a:ext cx="1983046" cy="738664"/>
          </a:xfrm>
          <a:prstGeom prst="rect">
            <a:avLst/>
          </a:prstGeom>
          <a:noFill/>
        </p:spPr>
        <p:txBody>
          <a:bodyPr wrap="square" lIns="0" tIns="0" rIns="0" bIns="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39" name="直接连接符 38"/>
          <p:cNvCxnSpPr/>
          <p:nvPr/>
        </p:nvCxnSpPr>
        <p:spPr>
          <a:xfrm>
            <a:off x="2645296" y="2902734"/>
            <a:ext cx="0" cy="468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269825" y="2620481"/>
            <a:ext cx="887737" cy="253891"/>
          </a:xfrm>
          <a:prstGeom prst="rect">
            <a:avLst/>
          </a:prstGeom>
          <a:noFill/>
        </p:spPr>
        <p:txBody>
          <a:bodyPr wrap="square" lIns="91417" tIns="45708" rIns="91417" bIns="45708" rtlCol="0">
            <a:spAutoFit/>
          </a:bodyPr>
          <a:lstStyle/>
          <a:p>
            <a:pPr algn="ctr"/>
            <a:r>
              <a:rPr lang="en-US" altLang="zh-CN" sz="1050" b="1" dirty="0">
                <a:solidFill>
                  <a:schemeClr val="bg1"/>
                </a:solidFill>
                <a:latin typeface="微软雅黑" pitchFamily="34" charset="-122"/>
                <a:ea typeface="微软雅黑" pitchFamily="34" charset="-122"/>
              </a:rPr>
              <a:t>3</a:t>
            </a:r>
            <a:r>
              <a:rPr lang="zh-CN" altLang="en-US" sz="1050" b="1" dirty="0">
                <a:solidFill>
                  <a:schemeClr val="bg1"/>
                </a:solidFill>
                <a:latin typeface="微软雅黑" pitchFamily="34" charset="-122"/>
                <a:ea typeface="微软雅黑" pitchFamily="34" charset="-122"/>
              </a:rPr>
              <a:t>、</a:t>
            </a:r>
            <a:r>
              <a:rPr lang="en-US" altLang="zh-CN" sz="1050" b="1" dirty="0">
                <a:solidFill>
                  <a:schemeClr val="bg1"/>
                </a:solidFill>
                <a:latin typeface="微软雅黑" pitchFamily="34" charset="-122"/>
                <a:ea typeface="微软雅黑" pitchFamily="34" charset="-122"/>
              </a:rPr>
              <a:t>4</a:t>
            </a:r>
            <a:r>
              <a:rPr lang="zh-CN" altLang="en-US" sz="1050" b="1" dirty="0">
                <a:solidFill>
                  <a:schemeClr val="bg1"/>
                </a:solidFill>
                <a:latin typeface="微软雅黑" pitchFamily="34" charset="-122"/>
                <a:ea typeface="微软雅黑" pitchFamily="34" charset="-122"/>
              </a:rPr>
              <a:t>月份</a:t>
            </a:r>
          </a:p>
        </p:txBody>
      </p:sp>
      <p:sp>
        <p:nvSpPr>
          <p:cNvPr id="41" name="TextBox 40"/>
          <p:cNvSpPr txBox="1"/>
          <p:nvPr/>
        </p:nvSpPr>
        <p:spPr>
          <a:xfrm>
            <a:off x="3560601" y="2620481"/>
            <a:ext cx="887737" cy="253891"/>
          </a:xfrm>
          <a:prstGeom prst="rect">
            <a:avLst/>
          </a:prstGeom>
          <a:noFill/>
        </p:spPr>
        <p:txBody>
          <a:bodyPr wrap="square" lIns="91417" tIns="45708" rIns="91417" bIns="45708" rtlCol="0">
            <a:spAutoFit/>
          </a:bodyPr>
          <a:lstStyle/>
          <a:p>
            <a:pPr algn="ctr"/>
            <a:r>
              <a:rPr lang="en-US" altLang="zh-CN" sz="1050" b="1" dirty="0">
                <a:solidFill>
                  <a:schemeClr val="bg1"/>
                </a:solidFill>
                <a:latin typeface="微软雅黑" pitchFamily="34" charset="-122"/>
                <a:ea typeface="微软雅黑" pitchFamily="34" charset="-122"/>
              </a:rPr>
              <a:t>5</a:t>
            </a:r>
            <a:r>
              <a:rPr lang="zh-CN" altLang="en-US" sz="1050" b="1" dirty="0">
                <a:solidFill>
                  <a:schemeClr val="bg1"/>
                </a:solidFill>
                <a:latin typeface="微软雅黑" pitchFamily="34" charset="-122"/>
                <a:ea typeface="微软雅黑" pitchFamily="34" charset="-122"/>
              </a:rPr>
              <a:t>、</a:t>
            </a:r>
            <a:r>
              <a:rPr lang="en-US" altLang="zh-CN" sz="1050" b="1" dirty="0">
                <a:solidFill>
                  <a:schemeClr val="bg1"/>
                </a:solidFill>
                <a:latin typeface="微软雅黑" pitchFamily="34" charset="-122"/>
                <a:ea typeface="微软雅黑" pitchFamily="34" charset="-122"/>
              </a:rPr>
              <a:t>6</a:t>
            </a:r>
            <a:r>
              <a:rPr lang="zh-CN" altLang="en-US" sz="1050" b="1" dirty="0">
                <a:solidFill>
                  <a:schemeClr val="bg1"/>
                </a:solidFill>
                <a:latin typeface="微软雅黑" pitchFamily="34" charset="-122"/>
                <a:ea typeface="微软雅黑" pitchFamily="34" charset="-122"/>
              </a:rPr>
              <a:t>月份</a:t>
            </a:r>
          </a:p>
        </p:txBody>
      </p:sp>
      <p:sp>
        <p:nvSpPr>
          <p:cNvPr id="42" name="TextBox 41"/>
          <p:cNvSpPr txBox="1"/>
          <p:nvPr/>
        </p:nvSpPr>
        <p:spPr>
          <a:xfrm>
            <a:off x="4807650" y="2620481"/>
            <a:ext cx="960701" cy="253891"/>
          </a:xfrm>
          <a:prstGeom prst="rect">
            <a:avLst/>
          </a:prstGeom>
          <a:noFill/>
        </p:spPr>
        <p:txBody>
          <a:bodyPr wrap="square" lIns="91417" tIns="45708" rIns="91417" bIns="45708" rtlCol="0">
            <a:spAutoFit/>
          </a:bodyPr>
          <a:lstStyle/>
          <a:p>
            <a:pPr algn="ctr"/>
            <a:r>
              <a:rPr lang="en-US" altLang="zh-CN" sz="1050" b="1" dirty="0">
                <a:solidFill>
                  <a:schemeClr val="bg1"/>
                </a:solidFill>
                <a:latin typeface="微软雅黑" pitchFamily="34" charset="-122"/>
                <a:ea typeface="微软雅黑" pitchFamily="34" charset="-122"/>
              </a:rPr>
              <a:t>7</a:t>
            </a:r>
            <a:r>
              <a:rPr lang="zh-CN" altLang="en-US" sz="1050" b="1" dirty="0">
                <a:solidFill>
                  <a:schemeClr val="bg1"/>
                </a:solidFill>
                <a:latin typeface="微软雅黑" pitchFamily="34" charset="-122"/>
                <a:ea typeface="微软雅黑" pitchFamily="34" charset="-122"/>
              </a:rPr>
              <a:t>、</a:t>
            </a:r>
            <a:r>
              <a:rPr lang="en-US" altLang="zh-CN" sz="1050" b="1" dirty="0">
                <a:solidFill>
                  <a:schemeClr val="bg1"/>
                </a:solidFill>
                <a:latin typeface="微软雅黑" pitchFamily="34" charset="-122"/>
                <a:ea typeface="微软雅黑" pitchFamily="34" charset="-122"/>
              </a:rPr>
              <a:t>8</a:t>
            </a:r>
            <a:r>
              <a:rPr lang="zh-CN" altLang="en-US" sz="1050" b="1" dirty="0">
                <a:solidFill>
                  <a:schemeClr val="bg1"/>
                </a:solidFill>
                <a:latin typeface="微软雅黑" pitchFamily="34" charset="-122"/>
                <a:ea typeface="微软雅黑" pitchFamily="34" charset="-122"/>
              </a:rPr>
              <a:t>月份</a:t>
            </a:r>
          </a:p>
        </p:txBody>
      </p:sp>
      <p:sp>
        <p:nvSpPr>
          <p:cNvPr id="43" name="TextBox 42"/>
          <p:cNvSpPr txBox="1"/>
          <p:nvPr/>
        </p:nvSpPr>
        <p:spPr>
          <a:xfrm>
            <a:off x="6109130" y="2620481"/>
            <a:ext cx="979619" cy="253891"/>
          </a:xfrm>
          <a:prstGeom prst="rect">
            <a:avLst/>
          </a:prstGeom>
          <a:noFill/>
        </p:spPr>
        <p:txBody>
          <a:bodyPr wrap="square" lIns="91417" tIns="45708" rIns="91417" bIns="45708" rtlCol="0">
            <a:spAutoFit/>
          </a:bodyPr>
          <a:lstStyle/>
          <a:p>
            <a:pPr algn="ctr"/>
            <a:r>
              <a:rPr lang="en-US" altLang="zh-CN" sz="1050" b="1" dirty="0">
                <a:solidFill>
                  <a:schemeClr val="bg1"/>
                </a:solidFill>
                <a:latin typeface="微软雅黑" pitchFamily="34" charset="-122"/>
                <a:ea typeface="微软雅黑" pitchFamily="34" charset="-122"/>
              </a:rPr>
              <a:t>9</a:t>
            </a:r>
            <a:r>
              <a:rPr lang="zh-CN" altLang="en-US" sz="1050" b="1" dirty="0">
                <a:solidFill>
                  <a:schemeClr val="bg1"/>
                </a:solidFill>
                <a:latin typeface="微软雅黑" pitchFamily="34" charset="-122"/>
                <a:ea typeface="微软雅黑" pitchFamily="34" charset="-122"/>
              </a:rPr>
              <a:t>、</a:t>
            </a:r>
            <a:r>
              <a:rPr lang="en-US" altLang="zh-CN" sz="1050" b="1" dirty="0">
                <a:solidFill>
                  <a:schemeClr val="bg1"/>
                </a:solidFill>
                <a:latin typeface="微软雅黑" pitchFamily="34" charset="-122"/>
                <a:ea typeface="微软雅黑" pitchFamily="34" charset="-122"/>
              </a:rPr>
              <a:t>10</a:t>
            </a:r>
            <a:r>
              <a:rPr lang="zh-CN" altLang="en-US" sz="1050" b="1" dirty="0">
                <a:solidFill>
                  <a:schemeClr val="bg1"/>
                </a:solidFill>
                <a:latin typeface="微软雅黑" pitchFamily="34" charset="-122"/>
                <a:ea typeface="微软雅黑" pitchFamily="34" charset="-122"/>
              </a:rPr>
              <a:t>月份</a:t>
            </a:r>
          </a:p>
        </p:txBody>
      </p:sp>
      <p:sp>
        <p:nvSpPr>
          <p:cNvPr id="44" name="TextBox 43"/>
          <p:cNvSpPr txBox="1"/>
          <p:nvPr/>
        </p:nvSpPr>
        <p:spPr>
          <a:xfrm>
            <a:off x="7397335" y="2620481"/>
            <a:ext cx="955276" cy="253891"/>
          </a:xfrm>
          <a:prstGeom prst="rect">
            <a:avLst/>
          </a:prstGeom>
          <a:noFill/>
        </p:spPr>
        <p:txBody>
          <a:bodyPr wrap="square" lIns="91417" tIns="45708" rIns="91417" bIns="45708" rtlCol="0">
            <a:spAutoFit/>
          </a:bodyPr>
          <a:lstStyle/>
          <a:p>
            <a:pPr algn="ctr"/>
            <a:r>
              <a:rPr lang="en-US" altLang="zh-CN" sz="1050" b="1" dirty="0">
                <a:solidFill>
                  <a:schemeClr val="bg1"/>
                </a:solidFill>
                <a:latin typeface="微软雅黑" pitchFamily="34" charset="-122"/>
                <a:ea typeface="微软雅黑" pitchFamily="34" charset="-122"/>
              </a:rPr>
              <a:t>11</a:t>
            </a:r>
            <a:r>
              <a:rPr lang="zh-CN" altLang="en-US" sz="1050" b="1" dirty="0">
                <a:solidFill>
                  <a:schemeClr val="bg1"/>
                </a:solidFill>
                <a:latin typeface="微软雅黑" pitchFamily="34" charset="-122"/>
                <a:ea typeface="微软雅黑" pitchFamily="34" charset="-122"/>
              </a:rPr>
              <a:t>、</a:t>
            </a:r>
            <a:r>
              <a:rPr lang="en-US" altLang="zh-CN" sz="1050" b="1" dirty="0">
                <a:solidFill>
                  <a:schemeClr val="bg1"/>
                </a:solidFill>
                <a:latin typeface="微软雅黑" pitchFamily="34" charset="-122"/>
                <a:ea typeface="微软雅黑" pitchFamily="34" charset="-122"/>
              </a:rPr>
              <a:t>12</a:t>
            </a:r>
            <a:r>
              <a:rPr lang="zh-CN" altLang="en-US" sz="1050" b="1" dirty="0">
                <a:solidFill>
                  <a:schemeClr val="bg1"/>
                </a:solidFill>
                <a:latin typeface="微软雅黑" pitchFamily="34" charset="-122"/>
                <a:ea typeface="微软雅黑" pitchFamily="34" charset="-122"/>
              </a:rPr>
              <a:t>月份</a:t>
            </a:r>
          </a:p>
        </p:txBody>
      </p:sp>
      <p:cxnSp>
        <p:nvCxnSpPr>
          <p:cNvPr id="45" name="直接连接符 44"/>
          <p:cNvCxnSpPr/>
          <p:nvPr/>
        </p:nvCxnSpPr>
        <p:spPr>
          <a:xfrm flipV="1">
            <a:off x="3936072" y="2112063"/>
            <a:ext cx="0" cy="468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3133188" y="1291671"/>
            <a:ext cx="1983046" cy="738664"/>
          </a:xfrm>
          <a:prstGeom prst="rect">
            <a:avLst/>
          </a:prstGeom>
          <a:noFill/>
        </p:spPr>
        <p:txBody>
          <a:bodyPr wrap="square" lIns="0" tIns="0" rIns="0" bIns="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47" name="TextBox 46"/>
          <p:cNvSpPr txBox="1"/>
          <p:nvPr/>
        </p:nvSpPr>
        <p:spPr>
          <a:xfrm>
            <a:off x="4063058" y="3507056"/>
            <a:ext cx="1983046" cy="738664"/>
          </a:xfrm>
          <a:prstGeom prst="rect">
            <a:avLst/>
          </a:prstGeom>
          <a:noFill/>
        </p:spPr>
        <p:txBody>
          <a:bodyPr wrap="square" lIns="0" tIns="0" rIns="0" bIns="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48" name="直接连接符 47"/>
          <p:cNvCxnSpPr/>
          <p:nvPr/>
        </p:nvCxnSpPr>
        <p:spPr>
          <a:xfrm>
            <a:off x="5213983" y="2902734"/>
            <a:ext cx="0" cy="468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6523463" y="2112063"/>
            <a:ext cx="0" cy="468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5720578" y="1291671"/>
            <a:ext cx="1983046" cy="738664"/>
          </a:xfrm>
          <a:prstGeom prst="rect">
            <a:avLst/>
          </a:prstGeom>
          <a:noFill/>
        </p:spPr>
        <p:txBody>
          <a:bodyPr wrap="square" lIns="0" tIns="0" rIns="0" bIns="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51" name="TextBox 50"/>
          <p:cNvSpPr txBox="1"/>
          <p:nvPr/>
        </p:nvSpPr>
        <p:spPr>
          <a:xfrm>
            <a:off x="6617799" y="3507056"/>
            <a:ext cx="1983046" cy="738664"/>
          </a:xfrm>
          <a:prstGeom prst="rect">
            <a:avLst/>
          </a:prstGeom>
          <a:noFill/>
        </p:spPr>
        <p:txBody>
          <a:bodyPr wrap="square" lIns="0" tIns="0" rIns="0" bIns="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52" name="直接连接符 51"/>
          <p:cNvCxnSpPr/>
          <p:nvPr/>
        </p:nvCxnSpPr>
        <p:spPr>
          <a:xfrm>
            <a:off x="7801373" y="2902734"/>
            <a:ext cx="0" cy="468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83854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200" fill="hold"/>
                                        <p:tgtEl>
                                          <p:spTgt spid="35"/>
                                        </p:tgtEl>
                                        <p:attrNameLst>
                                          <p:attrName>ppt_x</p:attrName>
                                        </p:attrNameLst>
                                      </p:cBhvr>
                                      <p:tavLst>
                                        <p:tav tm="0">
                                          <p:val>
                                            <p:strVal val="0-#ppt_w/2"/>
                                          </p:val>
                                        </p:tav>
                                        <p:tav tm="100000">
                                          <p:val>
                                            <p:strVal val="#ppt_x"/>
                                          </p:val>
                                        </p:tav>
                                      </p:tavLst>
                                    </p:anim>
                                    <p:anim calcmode="lin" valueType="num">
                                      <p:cBhvr additive="base">
                                        <p:cTn id="8" dur="2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200" fill="hold"/>
                                        <p:tgtEl>
                                          <p:spTgt spid="34"/>
                                        </p:tgtEl>
                                        <p:attrNameLst>
                                          <p:attrName>ppt_x</p:attrName>
                                        </p:attrNameLst>
                                      </p:cBhvr>
                                      <p:tavLst>
                                        <p:tav tm="0">
                                          <p:val>
                                            <p:strVal val="0-#ppt_w/2"/>
                                          </p:val>
                                        </p:tav>
                                        <p:tav tm="100000">
                                          <p:val>
                                            <p:strVal val="#ppt_x"/>
                                          </p:val>
                                        </p:tav>
                                      </p:tavLst>
                                    </p:anim>
                                    <p:anim calcmode="lin" valueType="num">
                                      <p:cBhvr additive="base">
                                        <p:cTn id="12" dur="2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200"/>
                            </p:stCondLst>
                            <p:childTnLst>
                              <p:par>
                                <p:cTn id="14" presetID="22" presetClass="entr" presetSubtype="4"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down)">
                                      <p:cBhvr>
                                        <p:cTn id="16" dur="500"/>
                                        <p:tgtEl>
                                          <p:spTgt spid="36"/>
                                        </p:tgtEl>
                                      </p:cBhvr>
                                    </p:animEffect>
                                  </p:childTnLst>
                                </p:cTn>
                              </p:par>
                            </p:childTnLst>
                          </p:cTn>
                        </p:par>
                        <p:par>
                          <p:cTn id="17" fill="hold">
                            <p:stCondLst>
                              <p:cond delay="700"/>
                            </p:stCondLst>
                            <p:childTnLst>
                              <p:par>
                                <p:cTn id="18" presetID="22" presetClass="entr" presetSubtype="4"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down)">
                                      <p:cBhvr>
                                        <p:cTn id="20" dur="500"/>
                                        <p:tgtEl>
                                          <p:spTgt spid="37"/>
                                        </p:tgtEl>
                                      </p:cBhvr>
                                    </p:animEffect>
                                  </p:childTnLst>
                                </p:cTn>
                              </p:par>
                            </p:childTnLst>
                          </p:cTn>
                        </p:par>
                        <p:par>
                          <p:cTn id="21" fill="hold">
                            <p:stCondLst>
                              <p:cond delay="1200"/>
                            </p:stCondLst>
                            <p:childTnLst>
                              <p:par>
                                <p:cTn id="22" presetID="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200" fill="hold"/>
                                        <p:tgtEl>
                                          <p:spTgt spid="33"/>
                                        </p:tgtEl>
                                        <p:attrNameLst>
                                          <p:attrName>ppt_x</p:attrName>
                                        </p:attrNameLst>
                                      </p:cBhvr>
                                      <p:tavLst>
                                        <p:tav tm="0">
                                          <p:val>
                                            <p:strVal val="0-#ppt_w/2"/>
                                          </p:val>
                                        </p:tav>
                                        <p:tav tm="100000">
                                          <p:val>
                                            <p:strVal val="#ppt_x"/>
                                          </p:val>
                                        </p:tav>
                                      </p:tavLst>
                                    </p:anim>
                                    <p:anim calcmode="lin" valueType="num">
                                      <p:cBhvr additive="base">
                                        <p:cTn id="25" dur="200" fill="hold"/>
                                        <p:tgtEl>
                                          <p:spTgt spid="3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200" fill="hold"/>
                                        <p:tgtEl>
                                          <p:spTgt spid="40"/>
                                        </p:tgtEl>
                                        <p:attrNameLst>
                                          <p:attrName>ppt_x</p:attrName>
                                        </p:attrNameLst>
                                      </p:cBhvr>
                                      <p:tavLst>
                                        <p:tav tm="0">
                                          <p:val>
                                            <p:strVal val="0-#ppt_w/2"/>
                                          </p:val>
                                        </p:tav>
                                        <p:tav tm="100000">
                                          <p:val>
                                            <p:strVal val="#ppt_x"/>
                                          </p:val>
                                        </p:tav>
                                      </p:tavLst>
                                    </p:anim>
                                    <p:anim calcmode="lin" valueType="num">
                                      <p:cBhvr additive="base">
                                        <p:cTn id="29" dur="200" fill="hold"/>
                                        <p:tgtEl>
                                          <p:spTgt spid="40"/>
                                        </p:tgtEl>
                                        <p:attrNameLst>
                                          <p:attrName>ppt_y</p:attrName>
                                        </p:attrNameLst>
                                      </p:cBhvr>
                                      <p:tavLst>
                                        <p:tav tm="0">
                                          <p:val>
                                            <p:strVal val="#ppt_y"/>
                                          </p:val>
                                        </p:tav>
                                        <p:tav tm="100000">
                                          <p:val>
                                            <p:strVal val="#ppt_y"/>
                                          </p:val>
                                        </p:tav>
                                      </p:tavLst>
                                    </p:anim>
                                  </p:childTnLst>
                                </p:cTn>
                              </p:par>
                            </p:childTnLst>
                          </p:cTn>
                        </p:par>
                        <p:par>
                          <p:cTn id="30" fill="hold">
                            <p:stCondLst>
                              <p:cond delay="1400"/>
                            </p:stCondLst>
                            <p:childTnLst>
                              <p:par>
                                <p:cTn id="31" presetID="22" presetClass="entr" presetSubtype="1"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up)">
                                      <p:cBhvr>
                                        <p:cTn id="33" dur="500"/>
                                        <p:tgtEl>
                                          <p:spTgt spid="39"/>
                                        </p:tgtEl>
                                      </p:cBhvr>
                                    </p:animEffect>
                                  </p:childTnLst>
                                </p:cTn>
                              </p:par>
                            </p:childTnLst>
                          </p:cTn>
                        </p:par>
                        <p:par>
                          <p:cTn id="34" fill="hold">
                            <p:stCondLst>
                              <p:cond delay="1900"/>
                            </p:stCondLst>
                            <p:childTnLst>
                              <p:par>
                                <p:cTn id="35" presetID="22" presetClass="entr" presetSubtype="1"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up)">
                                      <p:cBhvr>
                                        <p:cTn id="37" dur="500"/>
                                        <p:tgtEl>
                                          <p:spTgt spid="38"/>
                                        </p:tgtEl>
                                      </p:cBhvr>
                                    </p:animEffect>
                                  </p:childTnLst>
                                </p:cTn>
                              </p:par>
                            </p:childTnLst>
                          </p:cTn>
                        </p:par>
                        <p:par>
                          <p:cTn id="38" fill="hold">
                            <p:stCondLst>
                              <p:cond delay="2400"/>
                            </p:stCondLst>
                            <p:childTnLst>
                              <p:par>
                                <p:cTn id="39" presetID="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200" fill="hold"/>
                                        <p:tgtEl>
                                          <p:spTgt spid="32"/>
                                        </p:tgtEl>
                                        <p:attrNameLst>
                                          <p:attrName>ppt_x</p:attrName>
                                        </p:attrNameLst>
                                      </p:cBhvr>
                                      <p:tavLst>
                                        <p:tav tm="0">
                                          <p:val>
                                            <p:strVal val="0-#ppt_w/2"/>
                                          </p:val>
                                        </p:tav>
                                        <p:tav tm="100000">
                                          <p:val>
                                            <p:strVal val="#ppt_x"/>
                                          </p:val>
                                        </p:tav>
                                      </p:tavLst>
                                    </p:anim>
                                    <p:anim calcmode="lin" valueType="num">
                                      <p:cBhvr additive="base">
                                        <p:cTn id="42" dur="200" fill="hold"/>
                                        <p:tgtEl>
                                          <p:spTgt spid="32"/>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200" fill="hold"/>
                                        <p:tgtEl>
                                          <p:spTgt spid="41"/>
                                        </p:tgtEl>
                                        <p:attrNameLst>
                                          <p:attrName>ppt_x</p:attrName>
                                        </p:attrNameLst>
                                      </p:cBhvr>
                                      <p:tavLst>
                                        <p:tav tm="0">
                                          <p:val>
                                            <p:strVal val="0-#ppt_w/2"/>
                                          </p:val>
                                        </p:tav>
                                        <p:tav tm="100000">
                                          <p:val>
                                            <p:strVal val="#ppt_x"/>
                                          </p:val>
                                        </p:tav>
                                      </p:tavLst>
                                    </p:anim>
                                    <p:anim calcmode="lin" valueType="num">
                                      <p:cBhvr additive="base">
                                        <p:cTn id="46" dur="200" fill="hold"/>
                                        <p:tgtEl>
                                          <p:spTgt spid="41"/>
                                        </p:tgtEl>
                                        <p:attrNameLst>
                                          <p:attrName>ppt_y</p:attrName>
                                        </p:attrNameLst>
                                      </p:cBhvr>
                                      <p:tavLst>
                                        <p:tav tm="0">
                                          <p:val>
                                            <p:strVal val="#ppt_y"/>
                                          </p:val>
                                        </p:tav>
                                        <p:tav tm="100000">
                                          <p:val>
                                            <p:strVal val="#ppt_y"/>
                                          </p:val>
                                        </p:tav>
                                      </p:tavLst>
                                    </p:anim>
                                  </p:childTnLst>
                                </p:cTn>
                              </p:par>
                            </p:childTnLst>
                          </p:cTn>
                        </p:par>
                        <p:par>
                          <p:cTn id="47" fill="hold">
                            <p:stCondLst>
                              <p:cond delay="2600"/>
                            </p:stCondLst>
                            <p:childTnLst>
                              <p:par>
                                <p:cTn id="48" presetID="22" presetClass="entr" presetSubtype="4" fill="hold"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down)">
                                      <p:cBhvr>
                                        <p:cTn id="50" dur="500"/>
                                        <p:tgtEl>
                                          <p:spTgt spid="45"/>
                                        </p:tgtEl>
                                      </p:cBhvr>
                                    </p:animEffect>
                                  </p:childTnLst>
                                </p:cTn>
                              </p:par>
                            </p:childTnLst>
                          </p:cTn>
                        </p:par>
                        <p:par>
                          <p:cTn id="51" fill="hold">
                            <p:stCondLst>
                              <p:cond delay="3100"/>
                            </p:stCondLst>
                            <p:childTnLst>
                              <p:par>
                                <p:cTn id="52" presetID="22" presetClass="entr" presetSubtype="4"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down)">
                                      <p:cBhvr>
                                        <p:cTn id="54" dur="500"/>
                                        <p:tgtEl>
                                          <p:spTgt spid="46"/>
                                        </p:tgtEl>
                                      </p:cBhvr>
                                    </p:animEffect>
                                  </p:childTnLst>
                                </p:cTn>
                              </p:par>
                            </p:childTnLst>
                          </p:cTn>
                        </p:par>
                        <p:par>
                          <p:cTn id="55" fill="hold">
                            <p:stCondLst>
                              <p:cond delay="3600"/>
                            </p:stCondLst>
                            <p:childTnLst>
                              <p:par>
                                <p:cTn id="56" presetID="2" presetClass="entr" presetSubtype="8"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200" fill="hold"/>
                                        <p:tgtEl>
                                          <p:spTgt spid="31"/>
                                        </p:tgtEl>
                                        <p:attrNameLst>
                                          <p:attrName>ppt_x</p:attrName>
                                        </p:attrNameLst>
                                      </p:cBhvr>
                                      <p:tavLst>
                                        <p:tav tm="0">
                                          <p:val>
                                            <p:strVal val="0-#ppt_w/2"/>
                                          </p:val>
                                        </p:tav>
                                        <p:tav tm="100000">
                                          <p:val>
                                            <p:strVal val="#ppt_x"/>
                                          </p:val>
                                        </p:tav>
                                      </p:tavLst>
                                    </p:anim>
                                    <p:anim calcmode="lin" valueType="num">
                                      <p:cBhvr additive="base">
                                        <p:cTn id="59" dur="200" fill="hold"/>
                                        <p:tgtEl>
                                          <p:spTgt spid="31"/>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200" fill="hold"/>
                                        <p:tgtEl>
                                          <p:spTgt spid="42"/>
                                        </p:tgtEl>
                                        <p:attrNameLst>
                                          <p:attrName>ppt_x</p:attrName>
                                        </p:attrNameLst>
                                      </p:cBhvr>
                                      <p:tavLst>
                                        <p:tav tm="0">
                                          <p:val>
                                            <p:strVal val="0-#ppt_w/2"/>
                                          </p:val>
                                        </p:tav>
                                        <p:tav tm="100000">
                                          <p:val>
                                            <p:strVal val="#ppt_x"/>
                                          </p:val>
                                        </p:tav>
                                      </p:tavLst>
                                    </p:anim>
                                    <p:anim calcmode="lin" valueType="num">
                                      <p:cBhvr additive="base">
                                        <p:cTn id="63" dur="200" fill="hold"/>
                                        <p:tgtEl>
                                          <p:spTgt spid="42"/>
                                        </p:tgtEl>
                                        <p:attrNameLst>
                                          <p:attrName>ppt_y</p:attrName>
                                        </p:attrNameLst>
                                      </p:cBhvr>
                                      <p:tavLst>
                                        <p:tav tm="0">
                                          <p:val>
                                            <p:strVal val="#ppt_y"/>
                                          </p:val>
                                        </p:tav>
                                        <p:tav tm="100000">
                                          <p:val>
                                            <p:strVal val="#ppt_y"/>
                                          </p:val>
                                        </p:tav>
                                      </p:tavLst>
                                    </p:anim>
                                  </p:childTnLst>
                                </p:cTn>
                              </p:par>
                            </p:childTnLst>
                          </p:cTn>
                        </p:par>
                        <p:par>
                          <p:cTn id="64" fill="hold">
                            <p:stCondLst>
                              <p:cond delay="3800"/>
                            </p:stCondLst>
                            <p:childTnLst>
                              <p:par>
                                <p:cTn id="65" presetID="22" presetClass="entr" presetSubtype="1"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up)">
                                      <p:cBhvr>
                                        <p:cTn id="67" dur="500"/>
                                        <p:tgtEl>
                                          <p:spTgt spid="48"/>
                                        </p:tgtEl>
                                      </p:cBhvr>
                                    </p:animEffect>
                                  </p:childTnLst>
                                </p:cTn>
                              </p:par>
                            </p:childTnLst>
                          </p:cTn>
                        </p:par>
                        <p:par>
                          <p:cTn id="68" fill="hold">
                            <p:stCondLst>
                              <p:cond delay="4300"/>
                            </p:stCondLst>
                            <p:childTnLst>
                              <p:par>
                                <p:cTn id="69" presetID="22" presetClass="entr" presetSubtype="1"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up)">
                                      <p:cBhvr>
                                        <p:cTn id="71" dur="500"/>
                                        <p:tgtEl>
                                          <p:spTgt spid="47"/>
                                        </p:tgtEl>
                                      </p:cBhvr>
                                    </p:animEffect>
                                  </p:childTnLst>
                                </p:cTn>
                              </p:par>
                            </p:childTnLst>
                          </p:cTn>
                        </p:par>
                        <p:par>
                          <p:cTn id="72" fill="hold">
                            <p:stCondLst>
                              <p:cond delay="4800"/>
                            </p:stCondLst>
                            <p:childTnLst>
                              <p:par>
                                <p:cTn id="73" presetID="2" presetClass="entr" presetSubtype="8"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200" fill="hold"/>
                                        <p:tgtEl>
                                          <p:spTgt spid="30"/>
                                        </p:tgtEl>
                                        <p:attrNameLst>
                                          <p:attrName>ppt_x</p:attrName>
                                        </p:attrNameLst>
                                      </p:cBhvr>
                                      <p:tavLst>
                                        <p:tav tm="0">
                                          <p:val>
                                            <p:strVal val="0-#ppt_w/2"/>
                                          </p:val>
                                        </p:tav>
                                        <p:tav tm="100000">
                                          <p:val>
                                            <p:strVal val="#ppt_x"/>
                                          </p:val>
                                        </p:tav>
                                      </p:tavLst>
                                    </p:anim>
                                    <p:anim calcmode="lin" valueType="num">
                                      <p:cBhvr additive="base">
                                        <p:cTn id="76" dur="200" fill="hold"/>
                                        <p:tgtEl>
                                          <p:spTgt spid="30"/>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43"/>
                                        </p:tgtEl>
                                        <p:attrNameLst>
                                          <p:attrName>style.visibility</p:attrName>
                                        </p:attrNameLst>
                                      </p:cBhvr>
                                      <p:to>
                                        <p:strVal val="visible"/>
                                      </p:to>
                                    </p:set>
                                    <p:anim calcmode="lin" valueType="num">
                                      <p:cBhvr additive="base">
                                        <p:cTn id="79" dur="200" fill="hold"/>
                                        <p:tgtEl>
                                          <p:spTgt spid="43"/>
                                        </p:tgtEl>
                                        <p:attrNameLst>
                                          <p:attrName>ppt_x</p:attrName>
                                        </p:attrNameLst>
                                      </p:cBhvr>
                                      <p:tavLst>
                                        <p:tav tm="0">
                                          <p:val>
                                            <p:strVal val="0-#ppt_w/2"/>
                                          </p:val>
                                        </p:tav>
                                        <p:tav tm="100000">
                                          <p:val>
                                            <p:strVal val="#ppt_x"/>
                                          </p:val>
                                        </p:tav>
                                      </p:tavLst>
                                    </p:anim>
                                    <p:anim calcmode="lin" valueType="num">
                                      <p:cBhvr additive="base">
                                        <p:cTn id="80" dur="200" fill="hold"/>
                                        <p:tgtEl>
                                          <p:spTgt spid="43"/>
                                        </p:tgtEl>
                                        <p:attrNameLst>
                                          <p:attrName>ppt_y</p:attrName>
                                        </p:attrNameLst>
                                      </p:cBhvr>
                                      <p:tavLst>
                                        <p:tav tm="0">
                                          <p:val>
                                            <p:strVal val="#ppt_y"/>
                                          </p:val>
                                        </p:tav>
                                        <p:tav tm="100000">
                                          <p:val>
                                            <p:strVal val="#ppt_y"/>
                                          </p:val>
                                        </p:tav>
                                      </p:tavLst>
                                    </p:anim>
                                  </p:childTnLst>
                                </p:cTn>
                              </p:par>
                            </p:childTnLst>
                          </p:cTn>
                        </p:par>
                        <p:par>
                          <p:cTn id="81" fill="hold">
                            <p:stCondLst>
                              <p:cond delay="5000"/>
                            </p:stCondLst>
                            <p:childTnLst>
                              <p:par>
                                <p:cTn id="82" presetID="22" presetClass="entr" presetSubtype="4" fill="hold"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wipe(down)">
                                      <p:cBhvr>
                                        <p:cTn id="84" dur="500"/>
                                        <p:tgtEl>
                                          <p:spTgt spid="49"/>
                                        </p:tgtEl>
                                      </p:cBhvr>
                                    </p:animEffect>
                                  </p:childTnLst>
                                </p:cTn>
                              </p:par>
                            </p:childTnLst>
                          </p:cTn>
                        </p:par>
                        <p:par>
                          <p:cTn id="85" fill="hold">
                            <p:stCondLst>
                              <p:cond delay="5500"/>
                            </p:stCondLst>
                            <p:childTnLst>
                              <p:par>
                                <p:cTn id="86" presetID="22" presetClass="entr" presetSubtype="4" fill="hold" grpId="0" nodeType="after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down)">
                                      <p:cBhvr>
                                        <p:cTn id="88" dur="500"/>
                                        <p:tgtEl>
                                          <p:spTgt spid="50"/>
                                        </p:tgtEl>
                                      </p:cBhvr>
                                    </p:animEffect>
                                  </p:childTnLst>
                                </p:cTn>
                              </p:par>
                            </p:childTnLst>
                          </p:cTn>
                        </p:par>
                        <p:par>
                          <p:cTn id="89" fill="hold">
                            <p:stCondLst>
                              <p:cond delay="6000"/>
                            </p:stCondLst>
                            <p:childTnLst>
                              <p:par>
                                <p:cTn id="90" presetID="2" presetClass="entr" presetSubtype="8" fill="hold" grpId="0" nodeType="after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200" fill="hold"/>
                                        <p:tgtEl>
                                          <p:spTgt spid="29"/>
                                        </p:tgtEl>
                                        <p:attrNameLst>
                                          <p:attrName>ppt_x</p:attrName>
                                        </p:attrNameLst>
                                      </p:cBhvr>
                                      <p:tavLst>
                                        <p:tav tm="0">
                                          <p:val>
                                            <p:strVal val="0-#ppt_w/2"/>
                                          </p:val>
                                        </p:tav>
                                        <p:tav tm="100000">
                                          <p:val>
                                            <p:strVal val="#ppt_x"/>
                                          </p:val>
                                        </p:tav>
                                      </p:tavLst>
                                    </p:anim>
                                    <p:anim calcmode="lin" valueType="num">
                                      <p:cBhvr additive="base">
                                        <p:cTn id="93" dur="200" fill="hold"/>
                                        <p:tgtEl>
                                          <p:spTgt spid="29"/>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44"/>
                                        </p:tgtEl>
                                        <p:attrNameLst>
                                          <p:attrName>style.visibility</p:attrName>
                                        </p:attrNameLst>
                                      </p:cBhvr>
                                      <p:to>
                                        <p:strVal val="visible"/>
                                      </p:to>
                                    </p:set>
                                    <p:anim calcmode="lin" valueType="num">
                                      <p:cBhvr additive="base">
                                        <p:cTn id="96" dur="200" fill="hold"/>
                                        <p:tgtEl>
                                          <p:spTgt spid="44"/>
                                        </p:tgtEl>
                                        <p:attrNameLst>
                                          <p:attrName>ppt_x</p:attrName>
                                        </p:attrNameLst>
                                      </p:cBhvr>
                                      <p:tavLst>
                                        <p:tav tm="0">
                                          <p:val>
                                            <p:strVal val="0-#ppt_w/2"/>
                                          </p:val>
                                        </p:tav>
                                        <p:tav tm="100000">
                                          <p:val>
                                            <p:strVal val="#ppt_x"/>
                                          </p:val>
                                        </p:tav>
                                      </p:tavLst>
                                    </p:anim>
                                    <p:anim calcmode="lin" valueType="num">
                                      <p:cBhvr additive="base">
                                        <p:cTn id="97" dur="200" fill="hold"/>
                                        <p:tgtEl>
                                          <p:spTgt spid="44"/>
                                        </p:tgtEl>
                                        <p:attrNameLst>
                                          <p:attrName>ppt_y</p:attrName>
                                        </p:attrNameLst>
                                      </p:cBhvr>
                                      <p:tavLst>
                                        <p:tav tm="0">
                                          <p:val>
                                            <p:strVal val="#ppt_y"/>
                                          </p:val>
                                        </p:tav>
                                        <p:tav tm="100000">
                                          <p:val>
                                            <p:strVal val="#ppt_y"/>
                                          </p:val>
                                        </p:tav>
                                      </p:tavLst>
                                    </p:anim>
                                  </p:childTnLst>
                                </p:cTn>
                              </p:par>
                            </p:childTnLst>
                          </p:cTn>
                        </p:par>
                        <p:par>
                          <p:cTn id="98" fill="hold">
                            <p:stCondLst>
                              <p:cond delay="6200"/>
                            </p:stCondLst>
                            <p:childTnLst>
                              <p:par>
                                <p:cTn id="99" presetID="22" presetClass="entr" presetSubtype="1" fill="hold" nodeType="afterEffect">
                                  <p:stCondLst>
                                    <p:cond delay="0"/>
                                  </p:stCondLst>
                                  <p:childTnLst>
                                    <p:set>
                                      <p:cBhvr>
                                        <p:cTn id="100" dur="1" fill="hold">
                                          <p:stCondLst>
                                            <p:cond delay="0"/>
                                          </p:stCondLst>
                                        </p:cTn>
                                        <p:tgtEl>
                                          <p:spTgt spid="52"/>
                                        </p:tgtEl>
                                        <p:attrNameLst>
                                          <p:attrName>style.visibility</p:attrName>
                                        </p:attrNameLst>
                                      </p:cBhvr>
                                      <p:to>
                                        <p:strVal val="visible"/>
                                      </p:to>
                                    </p:set>
                                    <p:animEffect transition="in" filter="wipe(up)">
                                      <p:cBhvr>
                                        <p:cTn id="101" dur="500"/>
                                        <p:tgtEl>
                                          <p:spTgt spid="52"/>
                                        </p:tgtEl>
                                      </p:cBhvr>
                                    </p:animEffect>
                                  </p:childTnLst>
                                </p:cTn>
                              </p:par>
                            </p:childTnLst>
                          </p:cTn>
                        </p:par>
                        <p:par>
                          <p:cTn id="102" fill="hold">
                            <p:stCondLst>
                              <p:cond delay="6700"/>
                            </p:stCondLst>
                            <p:childTnLst>
                              <p:par>
                                <p:cTn id="103" presetID="22" presetClass="entr" presetSubtype="1" fill="hold" grpId="0" nodeType="after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wipe(up)">
                                      <p:cBhvr>
                                        <p:cTn id="10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p:bldP spid="37" grpId="0"/>
      <p:bldP spid="38" grpId="0"/>
      <p:bldP spid="40" grpId="0"/>
      <p:bldP spid="41" grpId="0"/>
      <p:bldP spid="42" grpId="0"/>
      <p:bldP spid="43" grpId="0"/>
      <p:bldP spid="44" grpId="0"/>
      <p:bldP spid="46" grpId="0"/>
      <p:bldP spid="47" grpId="0"/>
      <p:bldP spid="50" grpId="0"/>
      <p:bldP spid="5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a:spLocks/>
          </p:cNvSpPr>
          <p:nvPr/>
        </p:nvSpPr>
        <p:spPr bwMode="gray">
          <a:xfrm flipV="1">
            <a:off x="1890274" y="2625728"/>
            <a:ext cx="1206386" cy="1406586"/>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7">
              <a:defRPr/>
            </a:pPr>
            <a:endParaRPr lang="zh-CN" altLang="en-US" sz="1349">
              <a:solidFill>
                <a:sysClr val="windowText" lastClr="000000"/>
              </a:solidFill>
              <a:latin typeface="Calibri"/>
              <a:ea typeface="宋体"/>
            </a:endParaRPr>
          </a:p>
        </p:txBody>
      </p:sp>
      <p:sp>
        <p:nvSpPr>
          <p:cNvPr id="212" name="箭头2"/>
          <p:cNvSpPr>
            <a:spLocks/>
          </p:cNvSpPr>
          <p:nvPr/>
        </p:nvSpPr>
        <p:spPr bwMode="gray">
          <a:xfrm rot="16200000">
            <a:off x="2208344" y="2107498"/>
            <a:ext cx="358192" cy="1433957"/>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7">
              <a:defRPr/>
            </a:pPr>
            <a:endParaRPr lang="zh-CN" altLang="en-US" sz="1349">
              <a:solidFill>
                <a:sysClr val="windowText" lastClr="000000"/>
              </a:solidFill>
              <a:latin typeface="Calibri"/>
              <a:ea typeface="宋体"/>
            </a:endParaRPr>
          </a:p>
        </p:txBody>
      </p:sp>
      <p:sp>
        <p:nvSpPr>
          <p:cNvPr id="213" name="箭头1"/>
          <p:cNvSpPr>
            <a:spLocks/>
          </p:cNvSpPr>
          <p:nvPr/>
        </p:nvSpPr>
        <p:spPr bwMode="gray">
          <a:xfrm>
            <a:off x="1882516" y="1543009"/>
            <a:ext cx="1206386" cy="1406586"/>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7">
              <a:defRPr/>
            </a:pPr>
            <a:endParaRPr lang="zh-CN" altLang="en-US" sz="1349">
              <a:solidFill>
                <a:sysClr val="windowText" lastClr="000000"/>
              </a:solidFill>
              <a:latin typeface="Calibri"/>
              <a:ea typeface="宋体"/>
            </a:endParaRPr>
          </a:p>
        </p:txBody>
      </p:sp>
      <p:sp>
        <p:nvSpPr>
          <p:cNvPr id="214" name="文本1"/>
          <p:cNvSpPr>
            <a:spLocks noChangeArrowheads="1"/>
          </p:cNvSpPr>
          <p:nvPr/>
        </p:nvSpPr>
        <p:spPr bwMode="gray">
          <a:xfrm>
            <a:off x="5165637" y="1276280"/>
            <a:ext cx="2534581" cy="866249"/>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199" dirty="0">
                <a:solidFill>
                  <a:srgbClr val="4D4D4D"/>
                </a:solidFill>
                <a:latin typeface="微软雅黑" pitchFamily="34" charset="-122"/>
                <a:ea typeface="微软雅黑" pitchFamily="34" charset="-122"/>
              </a:rPr>
              <a:t>    点击添加文字，点击添加文字</a:t>
            </a:r>
            <a:endParaRPr lang="zh-CN" altLang="zh-CN" sz="1199" dirty="0">
              <a:solidFill>
                <a:srgbClr val="4D4D4D"/>
              </a:solidFill>
              <a:latin typeface="微软雅黑" pitchFamily="34" charset="-122"/>
              <a:ea typeface="微软雅黑" pitchFamily="34" charset="-122"/>
            </a:endParaRPr>
          </a:p>
        </p:txBody>
      </p:sp>
      <p:sp>
        <p:nvSpPr>
          <p:cNvPr id="215" name="标题1"/>
          <p:cNvSpPr>
            <a:spLocks noChangeArrowheads="1"/>
          </p:cNvSpPr>
          <p:nvPr/>
        </p:nvSpPr>
        <p:spPr bwMode="gray">
          <a:xfrm>
            <a:off x="3172248" y="1276280"/>
            <a:ext cx="1993390" cy="866249"/>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349" b="1" dirty="0">
                <a:solidFill>
                  <a:sysClr val="window" lastClr="FFFFFF">
                    <a:lumMod val="95000"/>
                  </a:sysClr>
                </a:solidFill>
                <a:latin typeface="微软雅黑" pitchFamily="34" charset="-122"/>
                <a:ea typeface="微软雅黑" pitchFamily="34" charset="-122"/>
              </a:rPr>
              <a:t>        点击添加文本</a:t>
            </a:r>
            <a:endParaRPr lang="zh-CN" altLang="zh-CN" sz="1349" b="1" dirty="0">
              <a:solidFill>
                <a:sysClr val="window" lastClr="FFFFFF">
                  <a:lumMod val="95000"/>
                </a:sysClr>
              </a:solidFill>
              <a:latin typeface="微软雅黑" pitchFamily="34" charset="-122"/>
              <a:ea typeface="微软雅黑" pitchFamily="34" charset="-122"/>
            </a:endParaRPr>
          </a:p>
        </p:txBody>
      </p:sp>
      <p:sp>
        <p:nvSpPr>
          <p:cNvPr id="216" name="文本2"/>
          <p:cNvSpPr>
            <a:spLocks noChangeArrowheads="1"/>
          </p:cNvSpPr>
          <p:nvPr/>
        </p:nvSpPr>
        <p:spPr bwMode="gray">
          <a:xfrm>
            <a:off x="5165637" y="2353235"/>
            <a:ext cx="2534581" cy="866249"/>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199" dirty="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199" dirty="0">
                <a:solidFill>
                  <a:srgbClr val="4D4D4D"/>
                </a:solidFill>
                <a:latin typeface="微软雅黑" pitchFamily="34" charset="-122"/>
                <a:ea typeface="微软雅黑" pitchFamily="34" charset="-122"/>
              </a:rPr>
              <a:t>    </a:t>
            </a:r>
            <a:r>
              <a:rPr lang="zh-CN" altLang="en-US" sz="1199" dirty="0">
                <a:solidFill>
                  <a:srgbClr val="4D4D4D"/>
                </a:solidFill>
                <a:latin typeface="微软雅黑" pitchFamily="34" charset="-122"/>
                <a:ea typeface="微软雅黑" pitchFamily="34" charset="-122"/>
              </a:rPr>
              <a:t>点击添加文字，点击添加文字</a:t>
            </a:r>
            <a:endParaRPr lang="zh-CN" altLang="zh-CN" sz="1199"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lang="zh-CN" altLang="zh-CN" sz="1199" dirty="0">
              <a:solidFill>
                <a:srgbClr val="4D4D4D"/>
              </a:solidFill>
              <a:latin typeface="微软雅黑" pitchFamily="34" charset="-122"/>
              <a:ea typeface="微软雅黑" pitchFamily="34" charset="-122"/>
            </a:endParaRPr>
          </a:p>
        </p:txBody>
      </p:sp>
      <p:sp>
        <p:nvSpPr>
          <p:cNvPr id="217" name="标题2"/>
          <p:cNvSpPr>
            <a:spLocks noChangeArrowheads="1"/>
          </p:cNvSpPr>
          <p:nvPr/>
        </p:nvSpPr>
        <p:spPr bwMode="gray">
          <a:xfrm>
            <a:off x="3181768" y="2353235"/>
            <a:ext cx="1983869" cy="866249"/>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349" b="1" dirty="0">
                <a:solidFill>
                  <a:sysClr val="window" lastClr="FFFFFF">
                    <a:lumMod val="95000"/>
                  </a:sysClr>
                </a:solidFill>
                <a:latin typeface="微软雅黑" pitchFamily="34" charset="-122"/>
                <a:ea typeface="微软雅黑" pitchFamily="34" charset="-122"/>
              </a:rPr>
              <a:t>点击添加文本</a:t>
            </a:r>
            <a:endParaRPr lang="zh-CN" altLang="zh-CN" sz="1349" b="1" dirty="0">
              <a:solidFill>
                <a:sysClr val="window" lastClr="FFFFFF">
                  <a:lumMod val="95000"/>
                </a:sysClr>
              </a:solidFill>
              <a:latin typeface="微软雅黑" pitchFamily="34" charset="-122"/>
              <a:ea typeface="微软雅黑" pitchFamily="34" charset="-122"/>
            </a:endParaRPr>
          </a:p>
        </p:txBody>
      </p:sp>
      <p:sp>
        <p:nvSpPr>
          <p:cNvPr id="218" name="文本3"/>
          <p:cNvSpPr>
            <a:spLocks noChangeArrowheads="1"/>
          </p:cNvSpPr>
          <p:nvPr/>
        </p:nvSpPr>
        <p:spPr bwMode="ltGray">
          <a:xfrm>
            <a:off x="5165637" y="3440714"/>
            <a:ext cx="2536961" cy="858329"/>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199" dirty="0">
                <a:solidFill>
                  <a:srgbClr val="4D4D4D"/>
                </a:solidFill>
                <a:latin typeface="微软雅黑" pitchFamily="34" charset="-122"/>
                <a:ea typeface="微软雅黑" pitchFamily="34" charset="-122"/>
              </a:rPr>
              <a:t>    点击添加文字，点击添加文字</a:t>
            </a:r>
            <a:endParaRPr lang="zh-CN" altLang="zh-CN" sz="1199" dirty="0">
              <a:solidFill>
                <a:srgbClr val="4D4D4D"/>
              </a:solidFill>
              <a:latin typeface="微软雅黑" pitchFamily="34" charset="-122"/>
              <a:ea typeface="微软雅黑" pitchFamily="34" charset="-122"/>
            </a:endParaRPr>
          </a:p>
        </p:txBody>
      </p:sp>
      <p:sp>
        <p:nvSpPr>
          <p:cNvPr id="219" name="标题3"/>
          <p:cNvSpPr>
            <a:spLocks noChangeArrowheads="1"/>
          </p:cNvSpPr>
          <p:nvPr/>
        </p:nvSpPr>
        <p:spPr bwMode="gray">
          <a:xfrm>
            <a:off x="3167488" y="3433573"/>
            <a:ext cx="1998149" cy="865469"/>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349" b="1" dirty="0">
                <a:solidFill>
                  <a:sysClr val="window" lastClr="FFFFFF">
                    <a:lumMod val="95000"/>
                  </a:sysClr>
                </a:solidFill>
                <a:latin typeface="微软雅黑" pitchFamily="34" charset="-122"/>
                <a:ea typeface="微软雅黑" pitchFamily="34" charset="-122"/>
              </a:rPr>
              <a:t>点击添加文本</a:t>
            </a:r>
            <a:endParaRPr lang="zh-CN" altLang="zh-CN" sz="1349" b="1" dirty="0">
              <a:solidFill>
                <a:sysClr val="window" lastClr="FFFFFF">
                  <a:lumMod val="95000"/>
                </a:sysClr>
              </a:solidFill>
              <a:latin typeface="微软雅黑" pitchFamily="34" charset="-122"/>
              <a:ea typeface="微软雅黑" pitchFamily="34" charset="-122"/>
            </a:endParaRPr>
          </a:p>
        </p:txBody>
      </p:sp>
      <p:sp>
        <p:nvSpPr>
          <p:cNvPr id="220" name="Oval 19"/>
          <p:cNvSpPr>
            <a:spLocks noChangeArrowheads="1"/>
          </p:cNvSpPr>
          <p:nvPr/>
        </p:nvSpPr>
        <p:spPr bwMode="auto">
          <a:xfrm>
            <a:off x="1495261" y="2248002"/>
            <a:ext cx="1079438" cy="1079438"/>
          </a:xfrm>
          <a:prstGeom prst="roundRect">
            <a:avLst/>
          </a:prstGeom>
          <a:solidFill>
            <a:schemeClr val="accent1"/>
          </a:solidFill>
          <a:ln w="3175" cap="flat" cmpd="sng" algn="ctr">
            <a:noFill/>
            <a:prstDash val="solid"/>
          </a:ln>
          <a:effectLst/>
        </p:spPr>
        <p:txBody>
          <a:bodyPr lIns="94451" rIns="94451" bIns="134930" anchor="ctr"/>
          <a:lstStyle/>
          <a:p>
            <a:pPr algn="ctr">
              <a:lnSpc>
                <a:spcPct val="120000"/>
              </a:lnSpc>
            </a:pPr>
            <a:r>
              <a:rPr lang="zh-CN" altLang="en-US" sz="1499" b="1" kern="0" dirty="0">
                <a:solidFill>
                  <a:srgbClr val="F9F9F9"/>
                </a:solidFill>
                <a:latin typeface="微软雅黑" pitchFamily="34" charset="-122"/>
                <a:ea typeface="微软雅黑" pitchFamily="34" charset="-122"/>
              </a:rPr>
              <a:t>添加内容</a:t>
            </a:r>
          </a:p>
        </p:txBody>
      </p:sp>
    </p:spTree>
    <p:extLst>
      <p:ext uri="{BB962C8B-B14F-4D97-AF65-F5344CB8AC3E}">
        <p14:creationId xmlns:p14="http://schemas.microsoft.com/office/powerpoint/2010/main" val="27332860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20"/>
                                        </p:tgtEl>
                                        <p:attrNameLst>
                                          <p:attrName>style.visibility</p:attrName>
                                        </p:attrNameLst>
                                      </p:cBhvr>
                                      <p:to>
                                        <p:strVal val="visible"/>
                                      </p:to>
                                    </p:set>
                                    <p:animEffect transition="in" filter="wheel(1)">
                                      <p:cBhvr>
                                        <p:cTn id="7" dur="500"/>
                                        <p:tgtEl>
                                          <p:spTgt spid="2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3"/>
                                        </p:tgtEl>
                                        <p:attrNameLst>
                                          <p:attrName>style.visibility</p:attrName>
                                        </p:attrNameLst>
                                      </p:cBhvr>
                                      <p:to>
                                        <p:strVal val="visible"/>
                                      </p:to>
                                    </p:set>
                                    <p:animEffect transition="in" filter="wipe(left)">
                                      <p:cBhvr>
                                        <p:cTn id="11" dur="500"/>
                                        <p:tgtEl>
                                          <p:spTgt spid="2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15"/>
                                        </p:tgtEl>
                                        <p:attrNameLst>
                                          <p:attrName>style.visibility</p:attrName>
                                        </p:attrNameLst>
                                      </p:cBhvr>
                                      <p:to>
                                        <p:strVal val="visible"/>
                                      </p:to>
                                    </p:set>
                                    <p:animEffect transition="in" filter="wipe(left)">
                                      <p:cBhvr>
                                        <p:cTn id="15" dur="500"/>
                                        <p:tgtEl>
                                          <p:spTgt spid="21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4"/>
                                        </p:tgtEl>
                                        <p:attrNameLst>
                                          <p:attrName>style.visibility</p:attrName>
                                        </p:attrNameLst>
                                      </p:cBhvr>
                                      <p:to>
                                        <p:strVal val="visible"/>
                                      </p:to>
                                    </p:set>
                                    <p:animEffect transition="in" filter="wipe(left)">
                                      <p:cBhvr>
                                        <p:cTn id="19" dur="500"/>
                                        <p:tgtEl>
                                          <p:spTgt spid="21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12"/>
                                        </p:tgtEl>
                                        <p:attrNameLst>
                                          <p:attrName>style.visibility</p:attrName>
                                        </p:attrNameLst>
                                      </p:cBhvr>
                                      <p:to>
                                        <p:strVal val="visible"/>
                                      </p:to>
                                    </p:set>
                                    <p:animEffect transition="in" filter="wipe(left)">
                                      <p:cBhvr>
                                        <p:cTn id="22" dur="500"/>
                                        <p:tgtEl>
                                          <p:spTgt spid="212"/>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17"/>
                                        </p:tgtEl>
                                        <p:attrNameLst>
                                          <p:attrName>style.visibility</p:attrName>
                                        </p:attrNameLst>
                                      </p:cBhvr>
                                      <p:to>
                                        <p:strVal val="visible"/>
                                      </p:to>
                                    </p:set>
                                    <p:animEffect transition="in" filter="wipe(left)">
                                      <p:cBhvr>
                                        <p:cTn id="26" dur="500"/>
                                        <p:tgtEl>
                                          <p:spTgt spid="217"/>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16"/>
                                        </p:tgtEl>
                                        <p:attrNameLst>
                                          <p:attrName>style.visibility</p:attrName>
                                        </p:attrNameLst>
                                      </p:cBhvr>
                                      <p:to>
                                        <p:strVal val="visible"/>
                                      </p:to>
                                    </p:set>
                                    <p:animEffect transition="in" filter="wipe(left)">
                                      <p:cBhvr>
                                        <p:cTn id="30" dur="500"/>
                                        <p:tgtEl>
                                          <p:spTgt spid="216"/>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11"/>
                                        </p:tgtEl>
                                        <p:attrNameLst>
                                          <p:attrName>style.visibility</p:attrName>
                                        </p:attrNameLst>
                                      </p:cBhvr>
                                      <p:to>
                                        <p:strVal val="visible"/>
                                      </p:to>
                                    </p:set>
                                    <p:animEffect transition="in" filter="wipe(left)">
                                      <p:cBhvr>
                                        <p:cTn id="33" dur="500"/>
                                        <p:tgtEl>
                                          <p:spTgt spid="211"/>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19"/>
                                        </p:tgtEl>
                                        <p:attrNameLst>
                                          <p:attrName>style.visibility</p:attrName>
                                        </p:attrNameLst>
                                      </p:cBhvr>
                                      <p:to>
                                        <p:strVal val="visible"/>
                                      </p:to>
                                    </p:set>
                                    <p:animEffect transition="in" filter="wipe(left)">
                                      <p:cBhvr>
                                        <p:cTn id="37" dur="500"/>
                                        <p:tgtEl>
                                          <p:spTgt spid="219"/>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18"/>
                                        </p:tgtEl>
                                        <p:attrNameLst>
                                          <p:attrName>style.visibility</p:attrName>
                                        </p:attrNameLst>
                                      </p:cBhvr>
                                      <p:to>
                                        <p:strVal val="visible"/>
                                      </p:to>
                                    </p:set>
                                    <p:animEffect transition="in" filter="wipe(left)">
                                      <p:cBhvr>
                                        <p:cTn id="41"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09980" y="1166444"/>
            <a:ext cx="3237503" cy="107987"/>
            <a:chOff x="1507396" y="1628800"/>
            <a:chExt cx="4320480" cy="144016"/>
          </a:xfrm>
        </p:grpSpPr>
        <p:cxnSp>
          <p:nvCxnSpPr>
            <p:cNvPr id="3" name="直接连接符 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4763636" y="1166444"/>
            <a:ext cx="3237503" cy="107987"/>
            <a:chOff x="1507396" y="1628800"/>
            <a:chExt cx="4320480" cy="144016"/>
          </a:xfrm>
        </p:grpSpPr>
        <p:cxnSp>
          <p:nvCxnSpPr>
            <p:cNvPr id="15" name="直接连接符 14"/>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4205317" y="942633"/>
            <a:ext cx="364202" cy="276999"/>
          </a:xfrm>
          <a:prstGeom prst="rect">
            <a:avLst/>
          </a:prstGeom>
          <a:noFill/>
        </p:spPr>
        <p:txBody>
          <a:bodyPr wrap="none" rtlCol="0">
            <a:spAutoFit/>
          </a:bodyPr>
          <a:lstStyle/>
          <a:p>
            <a:r>
              <a:rPr lang="en-US" altLang="zh-CN" sz="1200">
                <a:solidFill>
                  <a:schemeClr val="tx1">
                    <a:lumMod val="75000"/>
                    <a:lumOff val="25000"/>
                  </a:schemeClr>
                </a:solidFill>
                <a:latin typeface="微软雅黑" pitchFamily="34" charset="-122"/>
                <a:ea typeface="微软雅黑" pitchFamily="34" charset="-122"/>
              </a:rPr>
              <a:t>10</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3851302" y="942633"/>
            <a:ext cx="364202" cy="276999"/>
          </a:xfrm>
          <a:prstGeom prst="rect">
            <a:avLst/>
          </a:prstGeom>
          <a:noFill/>
        </p:spPr>
        <p:txBody>
          <a:bodyPr wrap="none" rtlCol="0">
            <a:spAutoFit/>
          </a:bodyPr>
          <a:lstStyle/>
          <a:p>
            <a:r>
              <a:rPr lang="en-US" altLang="zh-CN" sz="1200">
                <a:solidFill>
                  <a:schemeClr val="tx1">
                    <a:lumMod val="75000"/>
                    <a:lumOff val="25000"/>
                  </a:schemeClr>
                </a:solidFill>
                <a:latin typeface="微软雅黑" pitchFamily="34" charset="-122"/>
                <a:ea typeface="微软雅黑" pitchFamily="34" charset="-122"/>
              </a:rPr>
              <a:t>20</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8" name="TextBox 27"/>
          <p:cNvSpPr txBox="1"/>
          <p:nvPr/>
        </p:nvSpPr>
        <p:spPr>
          <a:xfrm>
            <a:off x="3491581" y="942633"/>
            <a:ext cx="364202" cy="276999"/>
          </a:xfrm>
          <a:prstGeom prst="rect">
            <a:avLst/>
          </a:prstGeom>
          <a:noFill/>
        </p:spPr>
        <p:txBody>
          <a:bodyPr wrap="none" rtlCol="0">
            <a:spAutoFit/>
          </a:bodyPr>
          <a:lstStyle/>
          <a:p>
            <a:r>
              <a:rPr lang="en-US" altLang="zh-CN" sz="1200">
                <a:solidFill>
                  <a:schemeClr val="tx1">
                    <a:lumMod val="75000"/>
                    <a:lumOff val="25000"/>
                  </a:schemeClr>
                </a:solidFill>
                <a:latin typeface="微软雅黑" pitchFamily="34" charset="-122"/>
                <a:ea typeface="微软雅黑" pitchFamily="34" charset="-122"/>
              </a:rPr>
              <a:t>30</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9" name="TextBox 28"/>
          <p:cNvSpPr txBox="1"/>
          <p:nvPr/>
        </p:nvSpPr>
        <p:spPr>
          <a:xfrm>
            <a:off x="3131858" y="942633"/>
            <a:ext cx="364202" cy="276999"/>
          </a:xfrm>
          <a:prstGeom prst="rect">
            <a:avLst/>
          </a:prstGeom>
          <a:noFill/>
        </p:spPr>
        <p:txBody>
          <a:bodyPr wrap="none" rtlCol="0">
            <a:spAutoFit/>
          </a:bodyPr>
          <a:lstStyle/>
          <a:p>
            <a:r>
              <a:rPr lang="en-US" altLang="zh-CN" sz="1200">
                <a:solidFill>
                  <a:schemeClr val="tx1">
                    <a:lumMod val="75000"/>
                    <a:lumOff val="25000"/>
                  </a:schemeClr>
                </a:solidFill>
                <a:latin typeface="微软雅黑" pitchFamily="34" charset="-122"/>
                <a:ea typeface="微软雅黑" pitchFamily="34" charset="-122"/>
              </a:rPr>
              <a:t>40</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0" name="TextBox 29"/>
          <p:cNvSpPr txBox="1"/>
          <p:nvPr/>
        </p:nvSpPr>
        <p:spPr>
          <a:xfrm>
            <a:off x="2772136" y="942633"/>
            <a:ext cx="364202" cy="276999"/>
          </a:xfrm>
          <a:prstGeom prst="rect">
            <a:avLst/>
          </a:prstGeom>
          <a:noFill/>
        </p:spPr>
        <p:txBody>
          <a:bodyPr wrap="none" rtlCol="0">
            <a:spAutoFit/>
          </a:bodyPr>
          <a:lstStyle/>
          <a:p>
            <a:r>
              <a:rPr lang="en-US" altLang="zh-CN" sz="1200">
                <a:solidFill>
                  <a:schemeClr val="tx1">
                    <a:lumMod val="75000"/>
                    <a:lumOff val="25000"/>
                  </a:schemeClr>
                </a:solidFill>
                <a:latin typeface="微软雅黑" pitchFamily="34" charset="-122"/>
                <a:ea typeface="微软雅黑" pitchFamily="34" charset="-122"/>
              </a:rPr>
              <a:t>50</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1" name="TextBox 30"/>
          <p:cNvSpPr txBox="1"/>
          <p:nvPr/>
        </p:nvSpPr>
        <p:spPr>
          <a:xfrm>
            <a:off x="2412414" y="942633"/>
            <a:ext cx="364202" cy="276999"/>
          </a:xfrm>
          <a:prstGeom prst="rect">
            <a:avLst/>
          </a:prstGeom>
          <a:noFill/>
        </p:spPr>
        <p:txBody>
          <a:bodyPr wrap="none" rtlCol="0">
            <a:spAutoFit/>
          </a:bodyPr>
          <a:lstStyle/>
          <a:p>
            <a:r>
              <a:rPr lang="en-US" altLang="zh-CN" sz="1200">
                <a:solidFill>
                  <a:schemeClr val="tx1">
                    <a:lumMod val="75000"/>
                    <a:lumOff val="25000"/>
                  </a:schemeClr>
                </a:solidFill>
                <a:latin typeface="微软雅黑" pitchFamily="34" charset="-122"/>
                <a:ea typeface="微软雅黑" pitchFamily="34" charset="-122"/>
              </a:rPr>
              <a:t>60</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2052691" y="942633"/>
            <a:ext cx="364202" cy="276999"/>
          </a:xfrm>
          <a:prstGeom prst="rect">
            <a:avLst/>
          </a:prstGeom>
          <a:noFill/>
        </p:spPr>
        <p:txBody>
          <a:bodyPr wrap="none" rtlCol="0">
            <a:spAutoFit/>
          </a:bodyPr>
          <a:lstStyle/>
          <a:p>
            <a:r>
              <a:rPr lang="en-US" altLang="zh-CN" sz="1200">
                <a:solidFill>
                  <a:schemeClr val="tx1">
                    <a:lumMod val="75000"/>
                    <a:lumOff val="25000"/>
                  </a:schemeClr>
                </a:solidFill>
                <a:latin typeface="微软雅黑" pitchFamily="34" charset="-122"/>
                <a:ea typeface="微软雅黑" pitchFamily="34" charset="-122"/>
              </a:rPr>
              <a:t>70</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1692970" y="942633"/>
            <a:ext cx="364202" cy="276999"/>
          </a:xfrm>
          <a:prstGeom prst="rect">
            <a:avLst/>
          </a:prstGeom>
          <a:noFill/>
        </p:spPr>
        <p:txBody>
          <a:bodyPr wrap="none" rtlCol="0">
            <a:spAutoFit/>
          </a:bodyPr>
          <a:lstStyle/>
          <a:p>
            <a:r>
              <a:rPr lang="en-US" altLang="zh-CN" sz="1200">
                <a:solidFill>
                  <a:schemeClr val="tx1">
                    <a:lumMod val="75000"/>
                    <a:lumOff val="25000"/>
                  </a:schemeClr>
                </a:solidFill>
                <a:latin typeface="微软雅黑" pitchFamily="34" charset="-122"/>
                <a:ea typeface="微软雅黑" pitchFamily="34" charset="-122"/>
              </a:rPr>
              <a:t>80</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1333247" y="942633"/>
            <a:ext cx="364202" cy="276999"/>
          </a:xfrm>
          <a:prstGeom prst="rect">
            <a:avLst/>
          </a:prstGeom>
          <a:noFill/>
        </p:spPr>
        <p:txBody>
          <a:bodyPr wrap="none" rtlCol="0">
            <a:spAutoFit/>
          </a:bodyPr>
          <a:lstStyle/>
          <a:p>
            <a:r>
              <a:rPr lang="en-US" altLang="zh-CN" sz="1200">
                <a:solidFill>
                  <a:schemeClr val="tx1">
                    <a:lumMod val="75000"/>
                    <a:lumOff val="25000"/>
                  </a:schemeClr>
                </a:solidFill>
                <a:latin typeface="微软雅黑" pitchFamily="34" charset="-122"/>
                <a:ea typeface="微软雅黑" pitchFamily="34" charset="-122"/>
              </a:rPr>
              <a:t>90</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939891" y="942633"/>
            <a:ext cx="453970" cy="276999"/>
          </a:xfrm>
          <a:prstGeom prst="rect">
            <a:avLst/>
          </a:prstGeom>
          <a:noFill/>
        </p:spPr>
        <p:txBody>
          <a:bodyPr wrap="none" rtlCol="0">
            <a:spAutoFit/>
          </a:bodyPr>
          <a:lstStyle/>
          <a:p>
            <a:r>
              <a:rPr lang="en-US" altLang="zh-CN" sz="1200" dirty="0">
                <a:solidFill>
                  <a:schemeClr val="tx1">
                    <a:lumMod val="75000"/>
                    <a:lumOff val="25000"/>
                  </a:schemeClr>
                </a:solidFill>
                <a:latin typeface="微软雅黑" pitchFamily="34" charset="-122"/>
                <a:ea typeface="微软雅黑" pitchFamily="34" charset="-122"/>
              </a:rPr>
              <a:t>100</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4628776" y="942633"/>
            <a:ext cx="364202" cy="276999"/>
          </a:xfrm>
          <a:prstGeom prst="rect">
            <a:avLst/>
          </a:prstGeom>
          <a:noFill/>
        </p:spPr>
        <p:txBody>
          <a:bodyPr wrap="none" rtlCol="0">
            <a:spAutoFit/>
          </a:bodyPr>
          <a:lstStyle/>
          <a:p>
            <a:r>
              <a:rPr lang="en-US" altLang="zh-CN" sz="1200">
                <a:solidFill>
                  <a:schemeClr val="tx1">
                    <a:lumMod val="75000"/>
                    <a:lumOff val="25000"/>
                  </a:schemeClr>
                </a:solidFill>
                <a:latin typeface="微软雅黑" pitchFamily="34" charset="-122"/>
                <a:ea typeface="微软雅黑" pitchFamily="34" charset="-122"/>
              </a:rPr>
              <a:t>10</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7" name="TextBox 36"/>
          <p:cNvSpPr txBox="1"/>
          <p:nvPr/>
        </p:nvSpPr>
        <p:spPr>
          <a:xfrm>
            <a:off x="4986903" y="942633"/>
            <a:ext cx="364202" cy="276999"/>
          </a:xfrm>
          <a:prstGeom prst="rect">
            <a:avLst/>
          </a:prstGeom>
          <a:noFill/>
        </p:spPr>
        <p:txBody>
          <a:bodyPr wrap="none" rtlCol="0">
            <a:spAutoFit/>
          </a:bodyPr>
          <a:lstStyle/>
          <a:p>
            <a:r>
              <a:rPr lang="en-US" altLang="zh-CN" sz="1200">
                <a:solidFill>
                  <a:schemeClr val="tx1">
                    <a:lumMod val="75000"/>
                    <a:lumOff val="25000"/>
                  </a:schemeClr>
                </a:solidFill>
                <a:latin typeface="微软雅黑" pitchFamily="34" charset="-122"/>
                <a:ea typeface="微软雅黑" pitchFamily="34" charset="-122"/>
              </a:rPr>
              <a:t>20</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8" name="TextBox 37"/>
          <p:cNvSpPr txBox="1"/>
          <p:nvPr/>
        </p:nvSpPr>
        <p:spPr>
          <a:xfrm>
            <a:off x="5346625" y="942633"/>
            <a:ext cx="364202" cy="276999"/>
          </a:xfrm>
          <a:prstGeom prst="rect">
            <a:avLst/>
          </a:prstGeom>
          <a:noFill/>
        </p:spPr>
        <p:txBody>
          <a:bodyPr wrap="none" rtlCol="0">
            <a:spAutoFit/>
          </a:bodyPr>
          <a:lstStyle/>
          <a:p>
            <a:r>
              <a:rPr lang="en-US" altLang="zh-CN" sz="1200">
                <a:solidFill>
                  <a:schemeClr val="tx1">
                    <a:lumMod val="75000"/>
                    <a:lumOff val="25000"/>
                  </a:schemeClr>
                </a:solidFill>
                <a:latin typeface="微软雅黑" pitchFamily="34" charset="-122"/>
                <a:ea typeface="微软雅黑" pitchFamily="34" charset="-122"/>
              </a:rPr>
              <a:t>30</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5706348" y="942633"/>
            <a:ext cx="364202" cy="276999"/>
          </a:xfrm>
          <a:prstGeom prst="rect">
            <a:avLst/>
          </a:prstGeom>
          <a:noFill/>
        </p:spPr>
        <p:txBody>
          <a:bodyPr wrap="none" rtlCol="0">
            <a:spAutoFit/>
          </a:bodyPr>
          <a:lstStyle/>
          <a:p>
            <a:r>
              <a:rPr lang="en-US" altLang="zh-CN" sz="1200">
                <a:solidFill>
                  <a:schemeClr val="tx1">
                    <a:lumMod val="75000"/>
                    <a:lumOff val="25000"/>
                  </a:schemeClr>
                </a:solidFill>
                <a:latin typeface="微软雅黑" pitchFamily="34" charset="-122"/>
                <a:ea typeface="微软雅黑" pitchFamily="34" charset="-122"/>
              </a:rPr>
              <a:t>40</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6066070" y="942633"/>
            <a:ext cx="364202" cy="276999"/>
          </a:xfrm>
          <a:prstGeom prst="rect">
            <a:avLst/>
          </a:prstGeom>
          <a:noFill/>
        </p:spPr>
        <p:txBody>
          <a:bodyPr wrap="none" rtlCol="0">
            <a:spAutoFit/>
          </a:bodyPr>
          <a:lstStyle/>
          <a:p>
            <a:r>
              <a:rPr lang="en-US" altLang="zh-CN" sz="1200">
                <a:solidFill>
                  <a:schemeClr val="tx1">
                    <a:lumMod val="75000"/>
                    <a:lumOff val="25000"/>
                  </a:schemeClr>
                </a:solidFill>
                <a:latin typeface="微软雅黑" pitchFamily="34" charset="-122"/>
                <a:ea typeface="微软雅黑" pitchFamily="34" charset="-122"/>
              </a:rPr>
              <a:t>50</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6425792" y="942633"/>
            <a:ext cx="364202" cy="276999"/>
          </a:xfrm>
          <a:prstGeom prst="rect">
            <a:avLst/>
          </a:prstGeom>
          <a:noFill/>
        </p:spPr>
        <p:txBody>
          <a:bodyPr wrap="none" rtlCol="0">
            <a:spAutoFit/>
          </a:bodyPr>
          <a:lstStyle/>
          <a:p>
            <a:r>
              <a:rPr lang="en-US" altLang="zh-CN" sz="1200">
                <a:solidFill>
                  <a:schemeClr val="tx1">
                    <a:lumMod val="75000"/>
                    <a:lumOff val="25000"/>
                  </a:schemeClr>
                </a:solidFill>
                <a:latin typeface="微软雅黑" pitchFamily="34" charset="-122"/>
                <a:ea typeface="微软雅黑" pitchFamily="34" charset="-122"/>
              </a:rPr>
              <a:t>60</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6785515" y="942633"/>
            <a:ext cx="364202" cy="276999"/>
          </a:xfrm>
          <a:prstGeom prst="rect">
            <a:avLst/>
          </a:prstGeom>
          <a:noFill/>
        </p:spPr>
        <p:txBody>
          <a:bodyPr wrap="none" rtlCol="0">
            <a:spAutoFit/>
          </a:bodyPr>
          <a:lstStyle/>
          <a:p>
            <a:r>
              <a:rPr lang="en-US" altLang="zh-CN" sz="1200">
                <a:solidFill>
                  <a:schemeClr val="tx1">
                    <a:lumMod val="75000"/>
                    <a:lumOff val="25000"/>
                  </a:schemeClr>
                </a:solidFill>
                <a:latin typeface="微软雅黑" pitchFamily="34" charset="-122"/>
                <a:ea typeface="微软雅黑" pitchFamily="34" charset="-122"/>
              </a:rPr>
              <a:t>70</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7145236" y="942633"/>
            <a:ext cx="364202" cy="276999"/>
          </a:xfrm>
          <a:prstGeom prst="rect">
            <a:avLst/>
          </a:prstGeom>
          <a:noFill/>
        </p:spPr>
        <p:txBody>
          <a:bodyPr wrap="none" rtlCol="0">
            <a:spAutoFit/>
          </a:bodyPr>
          <a:lstStyle/>
          <a:p>
            <a:r>
              <a:rPr lang="en-US" altLang="zh-CN" sz="1200">
                <a:solidFill>
                  <a:schemeClr val="tx1">
                    <a:lumMod val="75000"/>
                    <a:lumOff val="25000"/>
                  </a:schemeClr>
                </a:solidFill>
                <a:latin typeface="微软雅黑" pitchFamily="34" charset="-122"/>
                <a:ea typeface="微软雅黑" pitchFamily="34" charset="-122"/>
              </a:rPr>
              <a:t>80</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7504959" y="942633"/>
            <a:ext cx="364202" cy="276999"/>
          </a:xfrm>
          <a:prstGeom prst="rect">
            <a:avLst/>
          </a:prstGeom>
          <a:noFill/>
        </p:spPr>
        <p:txBody>
          <a:bodyPr wrap="none" rtlCol="0">
            <a:spAutoFit/>
          </a:bodyPr>
          <a:lstStyle/>
          <a:p>
            <a:r>
              <a:rPr lang="en-US" altLang="zh-CN" sz="1200">
                <a:solidFill>
                  <a:schemeClr val="tx1">
                    <a:lumMod val="75000"/>
                    <a:lumOff val="25000"/>
                  </a:schemeClr>
                </a:solidFill>
                <a:latin typeface="微软雅黑" pitchFamily="34" charset="-122"/>
                <a:ea typeface="微软雅黑" pitchFamily="34" charset="-122"/>
              </a:rPr>
              <a:t>90</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7831051" y="942633"/>
            <a:ext cx="453970" cy="276999"/>
          </a:xfrm>
          <a:prstGeom prst="rect">
            <a:avLst/>
          </a:prstGeom>
          <a:noFill/>
        </p:spPr>
        <p:txBody>
          <a:bodyPr wrap="none" rtlCol="0">
            <a:spAutoFit/>
          </a:bodyPr>
          <a:lstStyle/>
          <a:p>
            <a:r>
              <a:rPr lang="en-US" altLang="zh-CN" sz="1200">
                <a:solidFill>
                  <a:schemeClr val="tx1">
                    <a:lumMod val="75000"/>
                    <a:lumOff val="25000"/>
                  </a:schemeClr>
                </a:solidFill>
                <a:latin typeface="微软雅黑" pitchFamily="34" charset="-122"/>
                <a:ea typeface="微软雅黑" pitchFamily="34" charset="-122"/>
              </a:rPr>
              <a:t>100</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6" name="五边形 45"/>
          <p:cNvSpPr/>
          <p:nvPr/>
        </p:nvSpPr>
        <p:spPr>
          <a:xfrm flipH="1">
            <a:off x="1965878" y="1511102"/>
            <a:ext cx="2381603" cy="24294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sp>
        <p:nvSpPr>
          <p:cNvPr id="47" name="五边形 46"/>
          <p:cNvSpPr/>
          <p:nvPr/>
        </p:nvSpPr>
        <p:spPr>
          <a:xfrm flipH="1">
            <a:off x="2882799" y="1889057"/>
            <a:ext cx="1464682" cy="24294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sp>
        <p:nvSpPr>
          <p:cNvPr id="48" name="五边形 47"/>
          <p:cNvSpPr/>
          <p:nvPr/>
        </p:nvSpPr>
        <p:spPr>
          <a:xfrm flipH="1">
            <a:off x="2325602" y="2267011"/>
            <a:ext cx="2021880" cy="24294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sp>
        <p:nvSpPr>
          <p:cNvPr id="49" name="五边形 48"/>
          <p:cNvSpPr/>
          <p:nvPr/>
        </p:nvSpPr>
        <p:spPr>
          <a:xfrm flipH="1">
            <a:off x="1133249" y="2644965"/>
            <a:ext cx="3214233" cy="24294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sp>
        <p:nvSpPr>
          <p:cNvPr id="50" name="五边形 49"/>
          <p:cNvSpPr/>
          <p:nvPr/>
        </p:nvSpPr>
        <p:spPr>
          <a:xfrm flipH="1">
            <a:off x="1692970" y="3022920"/>
            <a:ext cx="2654513" cy="24294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sp>
        <p:nvSpPr>
          <p:cNvPr id="51" name="五边形 50"/>
          <p:cNvSpPr/>
          <p:nvPr/>
        </p:nvSpPr>
        <p:spPr>
          <a:xfrm flipH="1">
            <a:off x="2548869" y="3400875"/>
            <a:ext cx="1798613" cy="24294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sp>
        <p:nvSpPr>
          <p:cNvPr id="52" name="五边形 51"/>
          <p:cNvSpPr/>
          <p:nvPr/>
        </p:nvSpPr>
        <p:spPr>
          <a:xfrm flipH="1">
            <a:off x="3268312" y="3779182"/>
            <a:ext cx="1079169" cy="24294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sp>
        <p:nvSpPr>
          <p:cNvPr id="53" name="TextBox 52"/>
          <p:cNvSpPr txBox="1"/>
          <p:nvPr/>
        </p:nvSpPr>
        <p:spPr>
          <a:xfrm>
            <a:off x="1227010" y="1508719"/>
            <a:ext cx="800219"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输入文字</a:t>
            </a:r>
          </a:p>
        </p:txBody>
      </p:sp>
      <p:sp>
        <p:nvSpPr>
          <p:cNvPr id="54" name="TextBox 53"/>
          <p:cNvSpPr txBox="1"/>
          <p:nvPr/>
        </p:nvSpPr>
        <p:spPr>
          <a:xfrm>
            <a:off x="2126023" y="1887142"/>
            <a:ext cx="800219"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输入文字</a:t>
            </a:r>
          </a:p>
        </p:txBody>
      </p:sp>
      <p:sp>
        <p:nvSpPr>
          <p:cNvPr id="55" name="TextBox 54"/>
          <p:cNvSpPr txBox="1"/>
          <p:nvPr/>
        </p:nvSpPr>
        <p:spPr>
          <a:xfrm>
            <a:off x="1589756" y="2264806"/>
            <a:ext cx="800219"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输入文字</a:t>
            </a:r>
          </a:p>
        </p:txBody>
      </p:sp>
      <p:sp>
        <p:nvSpPr>
          <p:cNvPr id="56" name="TextBox 55"/>
          <p:cNvSpPr txBox="1"/>
          <p:nvPr/>
        </p:nvSpPr>
        <p:spPr>
          <a:xfrm>
            <a:off x="440299" y="2636501"/>
            <a:ext cx="800219"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输入文字</a:t>
            </a:r>
          </a:p>
        </p:txBody>
      </p:sp>
      <p:sp>
        <p:nvSpPr>
          <p:cNvPr id="57" name="TextBox 56"/>
          <p:cNvSpPr txBox="1"/>
          <p:nvPr/>
        </p:nvSpPr>
        <p:spPr>
          <a:xfrm>
            <a:off x="1003572" y="3020537"/>
            <a:ext cx="800219"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输入文字</a:t>
            </a:r>
          </a:p>
        </p:txBody>
      </p:sp>
      <p:sp>
        <p:nvSpPr>
          <p:cNvPr id="58" name="TextBox 57"/>
          <p:cNvSpPr txBox="1"/>
          <p:nvPr/>
        </p:nvSpPr>
        <p:spPr>
          <a:xfrm>
            <a:off x="1790455" y="3398961"/>
            <a:ext cx="800219"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输入文字</a:t>
            </a:r>
          </a:p>
        </p:txBody>
      </p:sp>
      <p:sp>
        <p:nvSpPr>
          <p:cNvPr id="59" name="TextBox 58"/>
          <p:cNvSpPr txBox="1"/>
          <p:nvPr/>
        </p:nvSpPr>
        <p:spPr>
          <a:xfrm>
            <a:off x="2503858" y="3776622"/>
            <a:ext cx="800219"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输入文字</a:t>
            </a:r>
          </a:p>
        </p:txBody>
      </p:sp>
      <p:sp>
        <p:nvSpPr>
          <p:cNvPr id="60" name="五边形 59"/>
          <p:cNvSpPr/>
          <p:nvPr/>
        </p:nvSpPr>
        <p:spPr>
          <a:xfrm>
            <a:off x="4763637" y="1511102"/>
            <a:ext cx="1215622" cy="24294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sp>
        <p:nvSpPr>
          <p:cNvPr id="61" name="五边形 60"/>
          <p:cNvSpPr/>
          <p:nvPr/>
        </p:nvSpPr>
        <p:spPr>
          <a:xfrm>
            <a:off x="4763637" y="1889057"/>
            <a:ext cx="2294789" cy="24294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sp>
        <p:nvSpPr>
          <p:cNvPr id="62" name="五边形 61"/>
          <p:cNvSpPr/>
          <p:nvPr/>
        </p:nvSpPr>
        <p:spPr>
          <a:xfrm>
            <a:off x="4763637" y="2267011"/>
            <a:ext cx="1438889" cy="24294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sp>
        <p:nvSpPr>
          <p:cNvPr id="63" name="五边形 62"/>
          <p:cNvSpPr/>
          <p:nvPr/>
        </p:nvSpPr>
        <p:spPr>
          <a:xfrm>
            <a:off x="4763636" y="2644965"/>
            <a:ext cx="3067414" cy="24294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sp>
        <p:nvSpPr>
          <p:cNvPr id="64" name="五边形 63"/>
          <p:cNvSpPr/>
          <p:nvPr/>
        </p:nvSpPr>
        <p:spPr>
          <a:xfrm>
            <a:off x="4763636" y="3022920"/>
            <a:ext cx="2518056" cy="24294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sp>
        <p:nvSpPr>
          <p:cNvPr id="65" name="五边形 64"/>
          <p:cNvSpPr/>
          <p:nvPr/>
        </p:nvSpPr>
        <p:spPr>
          <a:xfrm>
            <a:off x="4763637" y="3400875"/>
            <a:ext cx="2741323" cy="24294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sp>
        <p:nvSpPr>
          <p:cNvPr id="66" name="五边形 65"/>
          <p:cNvSpPr/>
          <p:nvPr/>
        </p:nvSpPr>
        <p:spPr>
          <a:xfrm>
            <a:off x="4763636" y="3779182"/>
            <a:ext cx="2158334" cy="24294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sp>
        <p:nvSpPr>
          <p:cNvPr id="67" name="TextBox 66"/>
          <p:cNvSpPr txBox="1"/>
          <p:nvPr/>
        </p:nvSpPr>
        <p:spPr>
          <a:xfrm>
            <a:off x="6025585" y="1508719"/>
            <a:ext cx="800219"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输入文字</a:t>
            </a:r>
          </a:p>
        </p:txBody>
      </p:sp>
      <p:sp>
        <p:nvSpPr>
          <p:cNvPr id="68" name="TextBox 67"/>
          <p:cNvSpPr txBox="1"/>
          <p:nvPr/>
        </p:nvSpPr>
        <p:spPr>
          <a:xfrm>
            <a:off x="7115827" y="1895608"/>
            <a:ext cx="800219"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输入文字</a:t>
            </a:r>
          </a:p>
        </p:txBody>
      </p:sp>
      <p:sp>
        <p:nvSpPr>
          <p:cNvPr id="69" name="TextBox 68"/>
          <p:cNvSpPr txBox="1"/>
          <p:nvPr/>
        </p:nvSpPr>
        <p:spPr>
          <a:xfrm>
            <a:off x="6235573" y="2264806"/>
            <a:ext cx="800219"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输入文字</a:t>
            </a:r>
          </a:p>
        </p:txBody>
      </p:sp>
      <p:sp>
        <p:nvSpPr>
          <p:cNvPr id="70" name="TextBox 69"/>
          <p:cNvSpPr txBox="1"/>
          <p:nvPr/>
        </p:nvSpPr>
        <p:spPr>
          <a:xfrm>
            <a:off x="7814133" y="2636501"/>
            <a:ext cx="800219"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输入文字</a:t>
            </a:r>
          </a:p>
        </p:txBody>
      </p:sp>
      <p:sp>
        <p:nvSpPr>
          <p:cNvPr id="71" name="TextBox 70"/>
          <p:cNvSpPr txBox="1"/>
          <p:nvPr/>
        </p:nvSpPr>
        <p:spPr>
          <a:xfrm>
            <a:off x="7319853" y="3020537"/>
            <a:ext cx="800219"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输入文字</a:t>
            </a:r>
          </a:p>
        </p:txBody>
      </p:sp>
      <p:sp>
        <p:nvSpPr>
          <p:cNvPr id="72" name="TextBox 71"/>
          <p:cNvSpPr txBox="1"/>
          <p:nvPr/>
        </p:nvSpPr>
        <p:spPr>
          <a:xfrm>
            <a:off x="7518555" y="3398961"/>
            <a:ext cx="800219"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输入文字</a:t>
            </a:r>
          </a:p>
        </p:txBody>
      </p:sp>
      <p:sp>
        <p:nvSpPr>
          <p:cNvPr id="73" name="TextBox 72"/>
          <p:cNvSpPr txBox="1"/>
          <p:nvPr/>
        </p:nvSpPr>
        <p:spPr>
          <a:xfrm>
            <a:off x="6993785" y="3776622"/>
            <a:ext cx="800219"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输入文字</a:t>
            </a:r>
          </a:p>
        </p:txBody>
      </p:sp>
      <p:sp>
        <p:nvSpPr>
          <p:cNvPr id="74" name="TextBox 73"/>
          <p:cNvSpPr txBox="1"/>
          <p:nvPr/>
        </p:nvSpPr>
        <p:spPr>
          <a:xfrm>
            <a:off x="4418503" y="1482567"/>
            <a:ext cx="319318" cy="323165"/>
          </a:xfrm>
          <a:prstGeom prst="rect">
            <a:avLst/>
          </a:prstGeom>
          <a:noFill/>
        </p:spPr>
        <p:txBody>
          <a:bodyPr wrap="none" rtlCol="0">
            <a:spAutoFit/>
          </a:bodyPr>
          <a:lstStyle/>
          <a:p>
            <a:r>
              <a:rPr lang="en-US" altLang="zh-CN" sz="1500">
                <a:solidFill>
                  <a:schemeClr val="tx1">
                    <a:lumMod val="85000"/>
                    <a:lumOff val="15000"/>
                  </a:schemeClr>
                </a:solidFill>
                <a:latin typeface="微软雅黑" pitchFamily="34" charset="-122"/>
                <a:ea typeface="微软雅黑" pitchFamily="34" charset="-122"/>
              </a:rPr>
              <a:t>A</a:t>
            </a:r>
            <a:endParaRPr lang="zh-CN" altLang="en-US" sz="1500">
              <a:solidFill>
                <a:schemeClr val="tx1">
                  <a:lumMod val="85000"/>
                  <a:lumOff val="15000"/>
                </a:schemeClr>
              </a:solidFill>
              <a:latin typeface="微软雅黑" pitchFamily="34" charset="-122"/>
              <a:ea typeface="微软雅黑" pitchFamily="34" charset="-122"/>
            </a:endParaRPr>
          </a:p>
        </p:txBody>
      </p:sp>
      <p:sp>
        <p:nvSpPr>
          <p:cNvPr id="75" name="TextBox 74"/>
          <p:cNvSpPr txBox="1"/>
          <p:nvPr/>
        </p:nvSpPr>
        <p:spPr>
          <a:xfrm>
            <a:off x="4418502" y="1860522"/>
            <a:ext cx="304892" cy="323165"/>
          </a:xfrm>
          <a:prstGeom prst="rect">
            <a:avLst/>
          </a:prstGeom>
          <a:noFill/>
        </p:spPr>
        <p:txBody>
          <a:bodyPr wrap="none" rtlCol="0">
            <a:spAutoFit/>
          </a:bodyPr>
          <a:lstStyle/>
          <a:p>
            <a:r>
              <a:rPr lang="en-US" altLang="zh-CN" sz="1500">
                <a:solidFill>
                  <a:schemeClr val="tx1">
                    <a:lumMod val="85000"/>
                    <a:lumOff val="15000"/>
                  </a:schemeClr>
                </a:solidFill>
                <a:latin typeface="微软雅黑" pitchFamily="34" charset="-122"/>
                <a:ea typeface="微软雅黑" pitchFamily="34" charset="-122"/>
              </a:rPr>
              <a:t>B</a:t>
            </a:r>
            <a:endParaRPr lang="zh-CN" altLang="en-US" sz="1500">
              <a:solidFill>
                <a:schemeClr val="tx1">
                  <a:lumMod val="85000"/>
                  <a:lumOff val="15000"/>
                </a:schemeClr>
              </a:solidFill>
              <a:latin typeface="微软雅黑" pitchFamily="34" charset="-122"/>
              <a:ea typeface="微软雅黑" pitchFamily="34" charset="-122"/>
            </a:endParaRPr>
          </a:p>
        </p:txBody>
      </p:sp>
      <p:sp>
        <p:nvSpPr>
          <p:cNvPr id="76" name="TextBox 75"/>
          <p:cNvSpPr txBox="1"/>
          <p:nvPr/>
        </p:nvSpPr>
        <p:spPr>
          <a:xfrm>
            <a:off x="4418503" y="2238477"/>
            <a:ext cx="312906" cy="323165"/>
          </a:xfrm>
          <a:prstGeom prst="rect">
            <a:avLst/>
          </a:prstGeom>
          <a:noFill/>
        </p:spPr>
        <p:txBody>
          <a:bodyPr wrap="none" rtlCol="0">
            <a:spAutoFit/>
          </a:bodyPr>
          <a:lstStyle/>
          <a:p>
            <a:r>
              <a:rPr lang="en-US" altLang="zh-CN" sz="1500">
                <a:solidFill>
                  <a:schemeClr val="tx1">
                    <a:lumMod val="85000"/>
                    <a:lumOff val="15000"/>
                  </a:schemeClr>
                </a:solidFill>
                <a:latin typeface="微软雅黑" pitchFamily="34" charset="-122"/>
                <a:ea typeface="微软雅黑" pitchFamily="34" charset="-122"/>
              </a:rPr>
              <a:t>C</a:t>
            </a:r>
            <a:endParaRPr lang="zh-CN" altLang="en-US" sz="1500">
              <a:solidFill>
                <a:schemeClr val="tx1">
                  <a:lumMod val="85000"/>
                  <a:lumOff val="15000"/>
                </a:schemeClr>
              </a:solidFill>
              <a:latin typeface="微软雅黑" pitchFamily="34" charset="-122"/>
              <a:ea typeface="微软雅黑" pitchFamily="34" charset="-122"/>
            </a:endParaRPr>
          </a:p>
        </p:txBody>
      </p:sp>
      <p:sp>
        <p:nvSpPr>
          <p:cNvPr id="77" name="TextBox 76"/>
          <p:cNvSpPr txBox="1"/>
          <p:nvPr/>
        </p:nvSpPr>
        <p:spPr>
          <a:xfrm>
            <a:off x="4418503" y="2616431"/>
            <a:ext cx="330540" cy="323165"/>
          </a:xfrm>
          <a:prstGeom prst="rect">
            <a:avLst/>
          </a:prstGeom>
          <a:noFill/>
        </p:spPr>
        <p:txBody>
          <a:bodyPr wrap="none" rtlCol="0">
            <a:spAutoFit/>
          </a:bodyPr>
          <a:lstStyle/>
          <a:p>
            <a:r>
              <a:rPr lang="en-US" altLang="zh-CN" sz="1500">
                <a:solidFill>
                  <a:schemeClr val="tx1">
                    <a:lumMod val="85000"/>
                    <a:lumOff val="15000"/>
                  </a:schemeClr>
                </a:solidFill>
                <a:latin typeface="微软雅黑" pitchFamily="34" charset="-122"/>
                <a:ea typeface="微软雅黑" pitchFamily="34" charset="-122"/>
              </a:rPr>
              <a:t>D</a:t>
            </a:r>
            <a:endParaRPr lang="zh-CN" altLang="en-US" sz="1500">
              <a:solidFill>
                <a:schemeClr val="tx1">
                  <a:lumMod val="85000"/>
                  <a:lumOff val="15000"/>
                </a:schemeClr>
              </a:solidFill>
              <a:latin typeface="微软雅黑" pitchFamily="34" charset="-122"/>
              <a:ea typeface="微软雅黑" pitchFamily="34" charset="-122"/>
            </a:endParaRPr>
          </a:p>
        </p:txBody>
      </p:sp>
      <p:sp>
        <p:nvSpPr>
          <p:cNvPr id="78" name="TextBox 77"/>
          <p:cNvSpPr txBox="1"/>
          <p:nvPr/>
        </p:nvSpPr>
        <p:spPr>
          <a:xfrm>
            <a:off x="4418503" y="2994386"/>
            <a:ext cx="290464" cy="323165"/>
          </a:xfrm>
          <a:prstGeom prst="rect">
            <a:avLst/>
          </a:prstGeom>
          <a:noFill/>
        </p:spPr>
        <p:txBody>
          <a:bodyPr wrap="none" rtlCol="0">
            <a:spAutoFit/>
          </a:bodyPr>
          <a:lstStyle/>
          <a:p>
            <a:r>
              <a:rPr lang="en-US" altLang="zh-CN" sz="1500">
                <a:solidFill>
                  <a:schemeClr val="tx1">
                    <a:lumMod val="85000"/>
                    <a:lumOff val="15000"/>
                  </a:schemeClr>
                </a:solidFill>
                <a:latin typeface="微软雅黑" pitchFamily="34" charset="-122"/>
                <a:ea typeface="微软雅黑" pitchFamily="34" charset="-122"/>
              </a:rPr>
              <a:t>E</a:t>
            </a:r>
            <a:endParaRPr lang="zh-CN" altLang="en-US" sz="1500">
              <a:solidFill>
                <a:schemeClr val="tx1">
                  <a:lumMod val="85000"/>
                  <a:lumOff val="15000"/>
                </a:schemeClr>
              </a:solidFill>
              <a:latin typeface="微软雅黑" pitchFamily="34" charset="-122"/>
              <a:ea typeface="微软雅黑" pitchFamily="34" charset="-122"/>
            </a:endParaRPr>
          </a:p>
        </p:txBody>
      </p:sp>
      <p:sp>
        <p:nvSpPr>
          <p:cNvPr id="79" name="TextBox 78"/>
          <p:cNvSpPr txBox="1"/>
          <p:nvPr/>
        </p:nvSpPr>
        <p:spPr>
          <a:xfrm>
            <a:off x="4418503" y="3372340"/>
            <a:ext cx="287258" cy="323165"/>
          </a:xfrm>
          <a:prstGeom prst="rect">
            <a:avLst/>
          </a:prstGeom>
          <a:noFill/>
        </p:spPr>
        <p:txBody>
          <a:bodyPr wrap="none" rtlCol="0">
            <a:spAutoFit/>
          </a:bodyPr>
          <a:lstStyle/>
          <a:p>
            <a:r>
              <a:rPr lang="en-US" altLang="zh-CN" sz="1500">
                <a:solidFill>
                  <a:schemeClr val="tx1">
                    <a:lumMod val="85000"/>
                    <a:lumOff val="15000"/>
                  </a:schemeClr>
                </a:solidFill>
                <a:latin typeface="微软雅黑" pitchFamily="34" charset="-122"/>
                <a:ea typeface="微软雅黑" pitchFamily="34" charset="-122"/>
              </a:rPr>
              <a:t>F</a:t>
            </a:r>
            <a:endParaRPr lang="zh-CN" altLang="en-US" sz="1500">
              <a:solidFill>
                <a:schemeClr val="tx1">
                  <a:lumMod val="85000"/>
                  <a:lumOff val="15000"/>
                </a:schemeClr>
              </a:solidFill>
              <a:latin typeface="微软雅黑" pitchFamily="34" charset="-122"/>
              <a:ea typeface="微软雅黑" pitchFamily="34" charset="-122"/>
            </a:endParaRPr>
          </a:p>
        </p:txBody>
      </p:sp>
      <p:sp>
        <p:nvSpPr>
          <p:cNvPr id="80" name="TextBox 79"/>
          <p:cNvSpPr txBox="1"/>
          <p:nvPr/>
        </p:nvSpPr>
        <p:spPr>
          <a:xfrm>
            <a:off x="4418503" y="3750294"/>
            <a:ext cx="327334" cy="323165"/>
          </a:xfrm>
          <a:prstGeom prst="rect">
            <a:avLst/>
          </a:prstGeom>
          <a:noFill/>
        </p:spPr>
        <p:txBody>
          <a:bodyPr wrap="none" rtlCol="0">
            <a:spAutoFit/>
          </a:bodyPr>
          <a:lstStyle/>
          <a:p>
            <a:r>
              <a:rPr lang="en-US" altLang="zh-CN" sz="1500">
                <a:solidFill>
                  <a:schemeClr val="tx1">
                    <a:lumMod val="85000"/>
                    <a:lumOff val="15000"/>
                  </a:schemeClr>
                </a:solidFill>
                <a:latin typeface="微软雅黑" pitchFamily="34" charset="-122"/>
                <a:ea typeface="微软雅黑" pitchFamily="34" charset="-122"/>
              </a:rPr>
              <a:t>G</a:t>
            </a:r>
            <a:endParaRPr lang="zh-CN" altLang="en-US" sz="1500">
              <a:solidFill>
                <a:schemeClr val="tx1">
                  <a:lumMod val="85000"/>
                  <a:lumOff val="1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630475" y="4128249"/>
            <a:ext cx="7883051" cy="54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58" tIns="34279" rIns="68558" bIns="34279">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30000"/>
              </a:lnSpc>
              <a:spcBef>
                <a:spcPct val="0"/>
              </a:spcBef>
              <a:buFont typeface="Arial" pitchFamily="34" charset="0"/>
              <a:buNone/>
            </a:pPr>
            <a:r>
              <a:rPr lang="zh-CN" altLang="en-US" sz="1200" dirty="0">
                <a:solidFill>
                  <a:schemeClr val="tx1">
                    <a:lumMod val="75000"/>
                    <a:lumOff val="25000"/>
                  </a:schemeClr>
                </a:solidFill>
                <a:latin typeface="微软雅黑" pitchFamily="34" charset="-122"/>
                <a:ea typeface="微软雅黑" pitchFamily="34" charset="-122"/>
                <a:sym typeface="方正兰亭黑_GBK" pitchFamily="2" charset="-122"/>
              </a:rPr>
              <a:t>        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5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337240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1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0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1000"/>
                                        <p:tgtEl>
                                          <p:spTgt spid="30"/>
                                        </p:tgtEl>
                                      </p:cBhvr>
                                    </p:animEffect>
                                    <p:anim calcmode="lin" valueType="num">
                                      <p:cBhvr>
                                        <p:cTn id="39" dur="1000" fill="hold"/>
                                        <p:tgtEl>
                                          <p:spTgt spid="30"/>
                                        </p:tgtEl>
                                        <p:attrNameLst>
                                          <p:attrName>ppt_x</p:attrName>
                                        </p:attrNameLst>
                                      </p:cBhvr>
                                      <p:tavLst>
                                        <p:tav tm="0">
                                          <p:val>
                                            <p:strVal val="#ppt_x"/>
                                          </p:val>
                                        </p:tav>
                                        <p:tav tm="100000">
                                          <p:val>
                                            <p:strVal val="#ppt_x"/>
                                          </p:val>
                                        </p:tav>
                                      </p:tavLst>
                                    </p:anim>
                                    <p:anim calcmode="lin" valueType="num">
                                      <p:cBhvr>
                                        <p:cTn id="40" dur="1000" fill="hold"/>
                                        <p:tgtEl>
                                          <p:spTgt spid="30"/>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70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000"/>
                                        <p:tgtEl>
                                          <p:spTgt spid="33"/>
                                        </p:tgtEl>
                                      </p:cBhvr>
                                    </p:animEffect>
                                    <p:anim calcmode="lin" valueType="num">
                                      <p:cBhvr>
                                        <p:cTn id="54" dur="1000" fill="hold"/>
                                        <p:tgtEl>
                                          <p:spTgt spid="33"/>
                                        </p:tgtEl>
                                        <p:attrNameLst>
                                          <p:attrName>ppt_x</p:attrName>
                                        </p:attrNameLst>
                                      </p:cBhvr>
                                      <p:tavLst>
                                        <p:tav tm="0">
                                          <p:val>
                                            <p:strVal val="#ppt_x"/>
                                          </p:val>
                                        </p:tav>
                                        <p:tav tm="100000">
                                          <p:val>
                                            <p:strVal val="#ppt_x"/>
                                          </p:val>
                                        </p:tav>
                                      </p:tavLst>
                                    </p:anim>
                                    <p:anim calcmode="lin" valueType="num">
                                      <p:cBhvr>
                                        <p:cTn id="55" dur="1000" fill="hold"/>
                                        <p:tgtEl>
                                          <p:spTgt spid="33"/>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80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1000"/>
                                        <p:tgtEl>
                                          <p:spTgt spid="34"/>
                                        </p:tgtEl>
                                      </p:cBhvr>
                                    </p:animEffect>
                                    <p:anim calcmode="lin" valueType="num">
                                      <p:cBhvr>
                                        <p:cTn id="59" dur="1000" fill="hold"/>
                                        <p:tgtEl>
                                          <p:spTgt spid="34"/>
                                        </p:tgtEl>
                                        <p:attrNameLst>
                                          <p:attrName>ppt_x</p:attrName>
                                        </p:attrNameLst>
                                      </p:cBhvr>
                                      <p:tavLst>
                                        <p:tav tm="0">
                                          <p:val>
                                            <p:strVal val="#ppt_x"/>
                                          </p:val>
                                        </p:tav>
                                        <p:tav tm="100000">
                                          <p:val>
                                            <p:strVal val="#ppt_x"/>
                                          </p:val>
                                        </p:tav>
                                      </p:tavLst>
                                    </p:anim>
                                    <p:anim calcmode="lin" valueType="num">
                                      <p:cBhvr>
                                        <p:cTn id="60" dur="1000" fill="hold"/>
                                        <p:tgtEl>
                                          <p:spTgt spid="34"/>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90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1000"/>
                                        <p:tgtEl>
                                          <p:spTgt spid="35"/>
                                        </p:tgtEl>
                                      </p:cBhvr>
                                    </p:animEffect>
                                    <p:anim calcmode="lin" valueType="num">
                                      <p:cBhvr>
                                        <p:cTn id="64" dur="1000" fill="hold"/>
                                        <p:tgtEl>
                                          <p:spTgt spid="35"/>
                                        </p:tgtEl>
                                        <p:attrNameLst>
                                          <p:attrName>ppt_x</p:attrName>
                                        </p:attrNameLst>
                                      </p:cBhvr>
                                      <p:tavLst>
                                        <p:tav tm="0">
                                          <p:val>
                                            <p:strVal val="#ppt_x"/>
                                          </p:val>
                                        </p:tav>
                                        <p:tav tm="100000">
                                          <p:val>
                                            <p:strVal val="#ppt_x"/>
                                          </p:val>
                                        </p:tav>
                                      </p:tavLst>
                                    </p:anim>
                                    <p:anim calcmode="lin" valueType="num">
                                      <p:cBhvr>
                                        <p:cTn id="65" dur="1000" fill="hold"/>
                                        <p:tgtEl>
                                          <p:spTgt spid="35"/>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1000" fill="hold"/>
                                        <p:tgtEl>
                                          <p:spTgt spid="3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1000"/>
                                        <p:tgtEl>
                                          <p:spTgt spid="37"/>
                                        </p:tgtEl>
                                      </p:cBhvr>
                                    </p:animEffect>
                                    <p:anim calcmode="lin" valueType="num">
                                      <p:cBhvr>
                                        <p:cTn id="74" dur="1000" fill="hold"/>
                                        <p:tgtEl>
                                          <p:spTgt spid="37"/>
                                        </p:tgtEl>
                                        <p:attrNameLst>
                                          <p:attrName>ppt_x</p:attrName>
                                        </p:attrNameLst>
                                      </p:cBhvr>
                                      <p:tavLst>
                                        <p:tav tm="0">
                                          <p:val>
                                            <p:strVal val="#ppt_x"/>
                                          </p:val>
                                        </p:tav>
                                        <p:tav tm="100000">
                                          <p:val>
                                            <p:strVal val="#ppt_x"/>
                                          </p:val>
                                        </p:tav>
                                      </p:tavLst>
                                    </p:anim>
                                    <p:anim calcmode="lin" valueType="num">
                                      <p:cBhvr>
                                        <p:cTn id="75" dur="1000" fill="hold"/>
                                        <p:tgtEl>
                                          <p:spTgt spid="3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38"/>
                                        </p:tgtEl>
                                        <p:attrNameLst>
                                          <p:attrName>style.visibility</p:attrName>
                                        </p:attrNameLst>
                                      </p:cBhvr>
                                      <p:to>
                                        <p:strVal val="visible"/>
                                      </p:to>
                                    </p:set>
                                    <p:animEffect transition="in" filter="fade">
                                      <p:cBhvr>
                                        <p:cTn id="78" dur="1000"/>
                                        <p:tgtEl>
                                          <p:spTgt spid="38"/>
                                        </p:tgtEl>
                                      </p:cBhvr>
                                    </p:animEffect>
                                    <p:anim calcmode="lin" valueType="num">
                                      <p:cBhvr>
                                        <p:cTn id="79" dur="1000" fill="hold"/>
                                        <p:tgtEl>
                                          <p:spTgt spid="38"/>
                                        </p:tgtEl>
                                        <p:attrNameLst>
                                          <p:attrName>ppt_x</p:attrName>
                                        </p:attrNameLst>
                                      </p:cBhvr>
                                      <p:tavLst>
                                        <p:tav tm="0">
                                          <p:val>
                                            <p:strVal val="#ppt_x"/>
                                          </p:val>
                                        </p:tav>
                                        <p:tav tm="100000">
                                          <p:val>
                                            <p:strVal val="#ppt_x"/>
                                          </p:val>
                                        </p:tav>
                                      </p:tavLst>
                                    </p:anim>
                                    <p:anim calcmode="lin" valueType="num">
                                      <p:cBhvr>
                                        <p:cTn id="80" dur="1000" fill="hold"/>
                                        <p:tgtEl>
                                          <p:spTgt spid="38"/>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1000"/>
                                        <p:tgtEl>
                                          <p:spTgt spid="39"/>
                                        </p:tgtEl>
                                      </p:cBhvr>
                                    </p:animEffect>
                                    <p:anim calcmode="lin" valueType="num">
                                      <p:cBhvr>
                                        <p:cTn id="84" dur="1000" fill="hold"/>
                                        <p:tgtEl>
                                          <p:spTgt spid="39"/>
                                        </p:tgtEl>
                                        <p:attrNameLst>
                                          <p:attrName>ppt_x</p:attrName>
                                        </p:attrNameLst>
                                      </p:cBhvr>
                                      <p:tavLst>
                                        <p:tav tm="0">
                                          <p:val>
                                            <p:strVal val="#ppt_x"/>
                                          </p:val>
                                        </p:tav>
                                        <p:tav tm="100000">
                                          <p:val>
                                            <p:strVal val="#ppt_x"/>
                                          </p:val>
                                        </p:tav>
                                      </p:tavLst>
                                    </p:anim>
                                    <p:anim calcmode="lin" valueType="num">
                                      <p:cBhvr>
                                        <p:cTn id="85" dur="1000" fill="hold"/>
                                        <p:tgtEl>
                                          <p:spTgt spid="39"/>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1000"/>
                                        <p:tgtEl>
                                          <p:spTgt spid="40"/>
                                        </p:tgtEl>
                                      </p:cBhvr>
                                    </p:animEffect>
                                    <p:anim calcmode="lin" valueType="num">
                                      <p:cBhvr>
                                        <p:cTn id="89" dur="1000" fill="hold"/>
                                        <p:tgtEl>
                                          <p:spTgt spid="40"/>
                                        </p:tgtEl>
                                        <p:attrNameLst>
                                          <p:attrName>ppt_x</p:attrName>
                                        </p:attrNameLst>
                                      </p:cBhvr>
                                      <p:tavLst>
                                        <p:tav tm="0">
                                          <p:val>
                                            <p:strVal val="#ppt_x"/>
                                          </p:val>
                                        </p:tav>
                                        <p:tav tm="100000">
                                          <p:val>
                                            <p:strVal val="#ppt_x"/>
                                          </p:val>
                                        </p:tav>
                                      </p:tavLst>
                                    </p:anim>
                                    <p:anim calcmode="lin" valueType="num">
                                      <p:cBhvr>
                                        <p:cTn id="90" dur="1000" fill="hold"/>
                                        <p:tgtEl>
                                          <p:spTgt spid="40"/>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500"/>
                                  </p:stCondLst>
                                  <p:childTnLst>
                                    <p:set>
                                      <p:cBhvr>
                                        <p:cTn id="92" dur="1" fill="hold">
                                          <p:stCondLst>
                                            <p:cond delay="0"/>
                                          </p:stCondLst>
                                        </p:cTn>
                                        <p:tgtEl>
                                          <p:spTgt spid="41"/>
                                        </p:tgtEl>
                                        <p:attrNameLst>
                                          <p:attrName>style.visibility</p:attrName>
                                        </p:attrNameLst>
                                      </p:cBhvr>
                                      <p:to>
                                        <p:strVal val="visible"/>
                                      </p:to>
                                    </p:set>
                                    <p:animEffect transition="in" filter="fade">
                                      <p:cBhvr>
                                        <p:cTn id="93" dur="1000"/>
                                        <p:tgtEl>
                                          <p:spTgt spid="41"/>
                                        </p:tgtEl>
                                      </p:cBhvr>
                                    </p:animEffect>
                                    <p:anim calcmode="lin" valueType="num">
                                      <p:cBhvr>
                                        <p:cTn id="94" dur="1000" fill="hold"/>
                                        <p:tgtEl>
                                          <p:spTgt spid="41"/>
                                        </p:tgtEl>
                                        <p:attrNameLst>
                                          <p:attrName>ppt_x</p:attrName>
                                        </p:attrNameLst>
                                      </p:cBhvr>
                                      <p:tavLst>
                                        <p:tav tm="0">
                                          <p:val>
                                            <p:strVal val="#ppt_x"/>
                                          </p:val>
                                        </p:tav>
                                        <p:tav tm="100000">
                                          <p:val>
                                            <p:strVal val="#ppt_x"/>
                                          </p:val>
                                        </p:tav>
                                      </p:tavLst>
                                    </p:anim>
                                    <p:anim calcmode="lin" valueType="num">
                                      <p:cBhvr>
                                        <p:cTn id="95" dur="1000" fill="hold"/>
                                        <p:tgtEl>
                                          <p:spTgt spid="41"/>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600"/>
                                  </p:stCondLst>
                                  <p:childTnLst>
                                    <p:set>
                                      <p:cBhvr>
                                        <p:cTn id="97" dur="1" fill="hold">
                                          <p:stCondLst>
                                            <p:cond delay="0"/>
                                          </p:stCondLst>
                                        </p:cTn>
                                        <p:tgtEl>
                                          <p:spTgt spid="42"/>
                                        </p:tgtEl>
                                        <p:attrNameLst>
                                          <p:attrName>style.visibility</p:attrName>
                                        </p:attrNameLst>
                                      </p:cBhvr>
                                      <p:to>
                                        <p:strVal val="visible"/>
                                      </p:to>
                                    </p:set>
                                    <p:animEffect transition="in" filter="fade">
                                      <p:cBhvr>
                                        <p:cTn id="98" dur="1000"/>
                                        <p:tgtEl>
                                          <p:spTgt spid="42"/>
                                        </p:tgtEl>
                                      </p:cBhvr>
                                    </p:animEffect>
                                    <p:anim calcmode="lin" valueType="num">
                                      <p:cBhvr>
                                        <p:cTn id="99" dur="1000" fill="hold"/>
                                        <p:tgtEl>
                                          <p:spTgt spid="42"/>
                                        </p:tgtEl>
                                        <p:attrNameLst>
                                          <p:attrName>ppt_x</p:attrName>
                                        </p:attrNameLst>
                                      </p:cBhvr>
                                      <p:tavLst>
                                        <p:tav tm="0">
                                          <p:val>
                                            <p:strVal val="#ppt_x"/>
                                          </p:val>
                                        </p:tav>
                                        <p:tav tm="100000">
                                          <p:val>
                                            <p:strVal val="#ppt_x"/>
                                          </p:val>
                                        </p:tav>
                                      </p:tavLst>
                                    </p:anim>
                                    <p:anim calcmode="lin" valueType="num">
                                      <p:cBhvr>
                                        <p:cTn id="100" dur="1000" fill="hold"/>
                                        <p:tgtEl>
                                          <p:spTgt spid="42"/>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70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1000"/>
                                        <p:tgtEl>
                                          <p:spTgt spid="43"/>
                                        </p:tgtEl>
                                      </p:cBhvr>
                                    </p:animEffect>
                                    <p:anim calcmode="lin" valueType="num">
                                      <p:cBhvr>
                                        <p:cTn id="104" dur="1000" fill="hold"/>
                                        <p:tgtEl>
                                          <p:spTgt spid="43"/>
                                        </p:tgtEl>
                                        <p:attrNameLst>
                                          <p:attrName>ppt_x</p:attrName>
                                        </p:attrNameLst>
                                      </p:cBhvr>
                                      <p:tavLst>
                                        <p:tav tm="0">
                                          <p:val>
                                            <p:strVal val="#ppt_x"/>
                                          </p:val>
                                        </p:tav>
                                        <p:tav tm="100000">
                                          <p:val>
                                            <p:strVal val="#ppt_x"/>
                                          </p:val>
                                        </p:tav>
                                      </p:tavLst>
                                    </p:anim>
                                    <p:anim calcmode="lin" valueType="num">
                                      <p:cBhvr>
                                        <p:cTn id="105" dur="1000" fill="hold"/>
                                        <p:tgtEl>
                                          <p:spTgt spid="43"/>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800"/>
                                  </p:stCondLst>
                                  <p:childTnLst>
                                    <p:set>
                                      <p:cBhvr>
                                        <p:cTn id="107" dur="1" fill="hold">
                                          <p:stCondLst>
                                            <p:cond delay="0"/>
                                          </p:stCondLst>
                                        </p:cTn>
                                        <p:tgtEl>
                                          <p:spTgt spid="44"/>
                                        </p:tgtEl>
                                        <p:attrNameLst>
                                          <p:attrName>style.visibility</p:attrName>
                                        </p:attrNameLst>
                                      </p:cBhvr>
                                      <p:to>
                                        <p:strVal val="visible"/>
                                      </p:to>
                                    </p:set>
                                    <p:animEffect transition="in" filter="fade">
                                      <p:cBhvr>
                                        <p:cTn id="108" dur="1000"/>
                                        <p:tgtEl>
                                          <p:spTgt spid="44"/>
                                        </p:tgtEl>
                                      </p:cBhvr>
                                    </p:animEffect>
                                    <p:anim calcmode="lin" valueType="num">
                                      <p:cBhvr>
                                        <p:cTn id="109" dur="1000" fill="hold"/>
                                        <p:tgtEl>
                                          <p:spTgt spid="44"/>
                                        </p:tgtEl>
                                        <p:attrNameLst>
                                          <p:attrName>ppt_x</p:attrName>
                                        </p:attrNameLst>
                                      </p:cBhvr>
                                      <p:tavLst>
                                        <p:tav tm="0">
                                          <p:val>
                                            <p:strVal val="#ppt_x"/>
                                          </p:val>
                                        </p:tav>
                                        <p:tav tm="100000">
                                          <p:val>
                                            <p:strVal val="#ppt_x"/>
                                          </p:val>
                                        </p:tav>
                                      </p:tavLst>
                                    </p:anim>
                                    <p:anim calcmode="lin" valueType="num">
                                      <p:cBhvr>
                                        <p:cTn id="110" dur="1000" fill="hold"/>
                                        <p:tgtEl>
                                          <p:spTgt spid="44"/>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900"/>
                                  </p:stCondLst>
                                  <p:childTnLst>
                                    <p:set>
                                      <p:cBhvr>
                                        <p:cTn id="112" dur="1" fill="hold">
                                          <p:stCondLst>
                                            <p:cond delay="0"/>
                                          </p:stCondLst>
                                        </p:cTn>
                                        <p:tgtEl>
                                          <p:spTgt spid="45"/>
                                        </p:tgtEl>
                                        <p:attrNameLst>
                                          <p:attrName>style.visibility</p:attrName>
                                        </p:attrNameLst>
                                      </p:cBhvr>
                                      <p:to>
                                        <p:strVal val="visible"/>
                                      </p:to>
                                    </p:set>
                                    <p:animEffect transition="in" filter="fade">
                                      <p:cBhvr>
                                        <p:cTn id="113" dur="1000"/>
                                        <p:tgtEl>
                                          <p:spTgt spid="45"/>
                                        </p:tgtEl>
                                      </p:cBhvr>
                                    </p:animEffect>
                                    <p:anim calcmode="lin" valueType="num">
                                      <p:cBhvr>
                                        <p:cTn id="114" dur="1000" fill="hold"/>
                                        <p:tgtEl>
                                          <p:spTgt spid="45"/>
                                        </p:tgtEl>
                                        <p:attrNameLst>
                                          <p:attrName>ppt_x</p:attrName>
                                        </p:attrNameLst>
                                      </p:cBhvr>
                                      <p:tavLst>
                                        <p:tav tm="0">
                                          <p:val>
                                            <p:strVal val="#ppt_x"/>
                                          </p:val>
                                        </p:tav>
                                        <p:tav tm="100000">
                                          <p:val>
                                            <p:strVal val="#ppt_x"/>
                                          </p:val>
                                        </p:tav>
                                      </p:tavLst>
                                    </p:anim>
                                    <p:anim calcmode="lin" valueType="num">
                                      <p:cBhvr>
                                        <p:cTn id="115" dur="1000" fill="hold"/>
                                        <p:tgtEl>
                                          <p:spTgt spid="45"/>
                                        </p:tgtEl>
                                        <p:attrNameLst>
                                          <p:attrName>ppt_y</p:attrName>
                                        </p:attrNameLst>
                                      </p:cBhvr>
                                      <p:tavLst>
                                        <p:tav tm="0">
                                          <p:val>
                                            <p:strVal val="#ppt_y-.1"/>
                                          </p:val>
                                        </p:tav>
                                        <p:tav tm="100000">
                                          <p:val>
                                            <p:strVal val="#ppt_y"/>
                                          </p:val>
                                        </p:tav>
                                      </p:tavLst>
                                    </p:anim>
                                  </p:childTnLst>
                                </p:cTn>
                              </p:par>
                            </p:childTnLst>
                          </p:cTn>
                        </p:par>
                        <p:par>
                          <p:cTn id="116" fill="hold">
                            <p:stCondLst>
                              <p:cond delay="2900"/>
                            </p:stCondLst>
                            <p:childTnLst>
                              <p:par>
                                <p:cTn id="117" presetID="2" presetClass="entr" presetSubtype="4" decel="100000" fill="hold" grpId="0" nodeType="afterEffect">
                                  <p:stCondLst>
                                    <p:cond delay="0"/>
                                  </p:stCondLst>
                                  <p:childTnLst>
                                    <p:set>
                                      <p:cBhvr>
                                        <p:cTn id="118" dur="1" fill="hold">
                                          <p:stCondLst>
                                            <p:cond delay="0"/>
                                          </p:stCondLst>
                                        </p:cTn>
                                        <p:tgtEl>
                                          <p:spTgt spid="74"/>
                                        </p:tgtEl>
                                        <p:attrNameLst>
                                          <p:attrName>style.visibility</p:attrName>
                                        </p:attrNameLst>
                                      </p:cBhvr>
                                      <p:to>
                                        <p:strVal val="visible"/>
                                      </p:to>
                                    </p:set>
                                    <p:anim calcmode="lin" valueType="num">
                                      <p:cBhvr additive="base">
                                        <p:cTn id="119" dur="500" fill="hold"/>
                                        <p:tgtEl>
                                          <p:spTgt spid="74"/>
                                        </p:tgtEl>
                                        <p:attrNameLst>
                                          <p:attrName>ppt_x</p:attrName>
                                        </p:attrNameLst>
                                      </p:cBhvr>
                                      <p:tavLst>
                                        <p:tav tm="0">
                                          <p:val>
                                            <p:strVal val="#ppt_x"/>
                                          </p:val>
                                        </p:tav>
                                        <p:tav tm="100000">
                                          <p:val>
                                            <p:strVal val="#ppt_x"/>
                                          </p:val>
                                        </p:tav>
                                      </p:tavLst>
                                    </p:anim>
                                    <p:anim calcmode="lin" valueType="num">
                                      <p:cBhvr additive="base">
                                        <p:cTn id="120" dur="500" fill="hold"/>
                                        <p:tgtEl>
                                          <p:spTgt spid="74"/>
                                        </p:tgtEl>
                                        <p:attrNameLst>
                                          <p:attrName>ppt_y</p:attrName>
                                        </p:attrNameLst>
                                      </p:cBhvr>
                                      <p:tavLst>
                                        <p:tav tm="0">
                                          <p:val>
                                            <p:strVal val="1+#ppt_h/2"/>
                                          </p:val>
                                        </p:tav>
                                        <p:tav tm="100000">
                                          <p:val>
                                            <p:strVal val="#ppt_y"/>
                                          </p:val>
                                        </p:tav>
                                      </p:tavLst>
                                    </p:anim>
                                  </p:childTnLst>
                                </p:cTn>
                              </p:par>
                              <p:par>
                                <p:cTn id="121" presetID="2" presetClass="entr" presetSubtype="4" decel="100000" fill="hold" grpId="0" nodeType="withEffect">
                                  <p:stCondLst>
                                    <p:cond delay="0"/>
                                  </p:stCondLst>
                                  <p:childTnLst>
                                    <p:set>
                                      <p:cBhvr>
                                        <p:cTn id="122" dur="1" fill="hold">
                                          <p:stCondLst>
                                            <p:cond delay="0"/>
                                          </p:stCondLst>
                                        </p:cTn>
                                        <p:tgtEl>
                                          <p:spTgt spid="75"/>
                                        </p:tgtEl>
                                        <p:attrNameLst>
                                          <p:attrName>style.visibility</p:attrName>
                                        </p:attrNameLst>
                                      </p:cBhvr>
                                      <p:to>
                                        <p:strVal val="visible"/>
                                      </p:to>
                                    </p:set>
                                    <p:anim calcmode="lin" valueType="num">
                                      <p:cBhvr additive="base">
                                        <p:cTn id="123" dur="500" fill="hold"/>
                                        <p:tgtEl>
                                          <p:spTgt spid="75"/>
                                        </p:tgtEl>
                                        <p:attrNameLst>
                                          <p:attrName>ppt_x</p:attrName>
                                        </p:attrNameLst>
                                      </p:cBhvr>
                                      <p:tavLst>
                                        <p:tav tm="0">
                                          <p:val>
                                            <p:strVal val="#ppt_x"/>
                                          </p:val>
                                        </p:tav>
                                        <p:tav tm="100000">
                                          <p:val>
                                            <p:strVal val="#ppt_x"/>
                                          </p:val>
                                        </p:tav>
                                      </p:tavLst>
                                    </p:anim>
                                    <p:anim calcmode="lin" valueType="num">
                                      <p:cBhvr additive="base">
                                        <p:cTn id="124" dur="500" fill="hold"/>
                                        <p:tgtEl>
                                          <p:spTgt spid="75"/>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76"/>
                                        </p:tgtEl>
                                        <p:attrNameLst>
                                          <p:attrName>style.visibility</p:attrName>
                                        </p:attrNameLst>
                                      </p:cBhvr>
                                      <p:to>
                                        <p:strVal val="visible"/>
                                      </p:to>
                                    </p:set>
                                    <p:anim calcmode="lin" valueType="num">
                                      <p:cBhvr additive="base">
                                        <p:cTn id="127" dur="500" fill="hold"/>
                                        <p:tgtEl>
                                          <p:spTgt spid="76"/>
                                        </p:tgtEl>
                                        <p:attrNameLst>
                                          <p:attrName>ppt_x</p:attrName>
                                        </p:attrNameLst>
                                      </p:cBhvr>
                                      <p:tavLst>
                                        <p:tav tm="0">
                                          <p:val>
                                            <p:strVal val="#ppt_x"/>
                                          </p:val>
                                        </p:tav>
                                        <p:tav tm="100000">
                                          <p:val>
                                            <p:strVal val="#ppt_x"/>
                                          </p:val>
                                        </p:tav>
                                      </p:tavLst>
                                    </p:anim>
                                    <p:anim calcmode="lin" valueType="num">
                                      <p:cBhvr additive="base">
                                        <p:cTn id="128" dur="500" fill="hold"/>
                                        <p:tgtEl>
                                          <p:spTgt spid="76"/>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77"/>
                                        </p:tgtEl>
                                        <p:attrNameLst>
                                          <p:attrName>style.visibility</p:attrName>
                                        </p:attrNameLst>
                                      </p:cBhvr>
                                      <p:to>
                                        <p:strVal val="visible"/>
                                      </p:to>
                                    </p:set>
                                    <p:anim calcmode="lin" valueType="num">
                                      <p:cBhvr additive="base">
                                        <p:cTn id="131" dur="500" fill="hold"/>
                                        <p:tgtEl>
                                          <p:spTgt spid="77"/>
                                        </p:tgtEl>
                                        <p:attrNameLst>
                                          <p:attrName>ppt_x</p:attrName>
                                        </p:attrNameLst>
                                      </p:cBhvr>
                                      <p:tavLst>
                                        <p:tav tm="0">
                                          <p:val>
                                            <p:strVal val="#ppt_x"/>
                                          </p:val>
                                        </p:tav>
                                        <p:tav tm="100000">
                                          <p:val>
                                            <p:strVal val="#ppt_x"/>
                                          </p:val>
                                        </p:tav>
                                      </p:tavLst>
                                    </p:anim>
                                    <p:anim calcmode="lin" valueType="num">
                                      <p:cBhvr additive="base">
                                        <p:cTn id="132" dur="500" fill="hold"/>
                                        <p:tgtEl>
                                          <p:spTgt spid="77"/>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78"/>
                                        </p:tgtEl>
                                        <p:attrNameLst>
                                          <p:attrName>style.visibility</p:attrName>
                                        </p:attrNameLst>
                                      </p:cBhvr>
                                      <p:to>
                                        <p:strVal val="visible"/>
                                      </p:to>
                                    </p:set>
                                    <p:anim calcmode="lin" valueType="num">
                                      <p:cBhvr additive="base">
                                        <p:cTn id="135" dur="500" fill="hold"/>
                                        <p:tgtEl>
                                          <p:spTgt spid="78"/>
                                        </p:tgtEl>
                                        <p:attrNameLst>
                                          <p:attrName>ppt_x</p:attrName>
                                        </p:attrNameLst>
                                      </p:cBhvr>
                                      <p:tavLst>
                                        <p:tav tm="0">
                                          <p:val>
                                            <p:strVal val="#ppt_x"/>
                                          </p:val>
                                        </p:tav>
                                        <p:tav tm="100000">
                                          <p:val>
                                            <p:strVal val="#ppt_x"/>
                                          </p:val>
                                        </p:tav>
                                      </p:tavLst>
                                    </p:anim>
                                    <p:anim calcmode="lin" valueType="num">
                                      <p:cBhvr additive="base">
                                        <p:cTn id="136" dur="500" fill="hold"/>
                                        <p:tgtEl>
                                          <p:spTgt spid="78"/>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79"/>
                                        </p:tgtEl>
                                        <p:attrNameLst>
                                          <p:attrName>style.visibility</p:attrName>
                                        </p:attrNameLst>
                                      </p:cBhvr>
                                      <p:to>
                                        <p:strVal val="visible"/>
                                      </p:to>
                                    </p:set>
                                    <p:anim calcmode="lin" valueType="num">
                                      <p:cBhvr additive="base">
                                        <p:cTn id="139" dur="500" fill="hold"/>
                                        <p:tgtEl>
                                          <p:spTgt spid="79"/>
                                        </p:tgtEl>
                                        <p:attrNameLst>
                                          <p:attrName>ppt_x</p:attrName>
                                        </p:attrNameLst>
                                      </p:cBhvr>
                                      <p:tavLst>
                                        <p:tav tm="0">
                                          <p:val>
                                            <p:strVal val="#ppt_x"/>
                                          </p:val>
                                        </p:tav>
                                        <p:tav tm="100000">
                                          <p:val>
                                            <p:strVal val="#ppt_x"/>
                                          </p:val>
                                        </p:tav>
                                      </p:tavLst>
                                    </p:anim>
                                    <p:anim calcmode="lin" valueType="num">
                                      <p:cBhvr additive="base">
                                        <p:cTn id="140" dur="500" fill="hold"/>
                                        <p:tgtEl>
                                          <p:spTgt spid="79"/>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80"/>
                                        </p:tgtEl>
                                        <p:attrNameLst>
                                          <p:attrName>style.visibility</p:attrName>
                                        </p:attrNameLst>
                                      </p:cBhvr>
                                      <p:to>
                                        <p:strVal val="visible"/>
                                      </p:to>
                                    </p:set>
                                    <p:anim calcmode="lin" valueType="num">
                                      <p:cBhvr additive="base">
                                        <p:cTn id="143" dur="500" fill="hold"/>
                                        <p:tgtEl>
                                          <p:spTgt spid="80"/>
                                        </p:tgtEl>
                                        <p:attrNameLst>
                                          <p:attrName>ppt_x</p:attrName>
                                        </p:attrNameLst>
                                      </p:cBhvr>
                                      <p:tavLst>
                                        <p:tav tm="0">
                                          <p:val>
                                            <p:strVal val="#ppt_x"/>
                                          </p:val>
                                        </p:tav>
                                        <p:tav tm="100000">
                                          <p:val>
                                            <p:strVal val="#ppt_x"/>
                                          </p:val>
                                        </p:tav>
                                      </p:tavLst>
                                    </p:anim>
                                    <p:anim calcmode="lin" valueType="num">
                                      <p:cBhvr additive="base">
                                        <p:cTn id="144" dur="500" fill="hold"/>
                                        <p:tgtEl>
                                          <p:spTgt spid="80"/>
                                        </p:tgtEl>
                                        <p:attrNameLst>
                                          <p:attrName>ppt_y</p:attrName>
                                        </p:attrNameLst>
                                      </p:cBhvr>
                                      <p:tavLst>
                                        <p:tav tm="0">
                                          <p:val>
                                            <p:strVal val="1+#ppt_h/2"/>
                                          </p:val>
                                        </p:tav>
                                        <p:tav tm="100000">
                                          <p:val>
                                            <p:strVal val="#ppt_y"/>
                                          </p:val>
                                        </p:tav>
                                      </p:tavLst>
                                    </p:anim>
                                  </p:childTnLst>
                                </p:cTn>
                              </p:par>
                            </p:childTnLst>
                          </p:cTn>
                        </p:par>
                        <p:par>
                          <p:cTn id="145" fill="hold">
                            <p:stCondLst>
                              <p:cond delay="3400"/>
                            </p:stCondLst>
                            <p:childTnLst>
                              <p:par>
                                <p:cTn id="146" presetID="22" presetClass="entr" presetSubtype="8" fill="hold" grpId="0" nodeType="afterEffect">
                                  <p:stCondLst>
                                    <p:cond delay="0"/>
                                  </p:stCondLst>
                                  <p:childTnLst>
                                    <p:set>
                                      <p:cBhvr>
                                        <p:cTn id="147" dur="1" fill="hold">
                                          <p:stCondLst>
                                            <p:cond delay="0"/>
                                          </p:stCondLst>
                                        </p:cTn>
                                        <p:tgtEl>
                                          <p:spTgt spid="60"/>
                                        </p:tgtEl>
                                        <p:attrNameLst>
                                          <p:attrName>style.visibility</p:attrName>
                                        </p:attrNameLst>
                                      </p:cBhvr>
                                      <p:to>
                                        <p:strVal val="visible"/>
                                      </p:to>
                                    </p:set>
                                    <p:animEffect transition="in" filter="wipe(left)">
                                      <p:cBhvr>
                                        <p:cTn id="148" dur="500"/>
                                        <p:tgtEl>
                                          <p:spTgt spid="60"/>
                                        </p:tgtEl>
                                      </p:cBhvr>
                                    </p:animEffect>
                                  </p:childTnLst>
                                </p:cTn>
                              </p:par>
                              <p:par>
                                <p:cTn id="149" presetID="22" presetClass="entr" presetSubtype="8" fill="hold" grpId="0" nodeType="withEffect">
                                  <p:stCondLst>
                                    <p:cond delay="100"/>
                                  </p:stCondLst>
                                  <p:childTnLst>
                                    <p:set>
                                      <p:cBhvr>
                                        <p:cTn id="150" dur="1" fill="hold">
                                          <p:stCondLst>
                                            <p:cond delay="0"/>
                                          </p:stCondLst>
                                        </p:cTn>
                                        <p:tgtEl>
                                          <p:spTgt spid="61"/>
                                        </p:tgtEl>
                                        <p:attrNameLst>
                                          <p:attrName>style.visibility</p:attrName>
                                        </p:attrNameLst>
                                      </p:cBhvr>
                                      <p:to>
                                        <p:strVal val="visible"/>
                                      </p:to>
                                    </p:set>
                                    <p:animEffect transition="in" filter="wipe(left)">
                                      <p:cBhvr>
                                        <p:cTn id="151" dur="500"/>
                                        <p:tgtEl>
                                          <p:spTgt spid="61"/>
                                        </p:tgtEl>
                                      </p:cBhvr>
                                    </p:animEffect>
                                  </p:childTnLst>
                                </p:cTn>
                              </p:par>
                              <p:par>
                                <p:cTn id="152" presetID="22" presetClass="entr" presetSubtype="8" fill="hold" grpId="0" nodeType="withEffect">
                                  <p:stCondLst>
                                    <p:cond delay="200"/>
                                  </p:stCondLst>
                                  <p:childTnLst>
                                    <p:set>
                                      <p:cBhvr>
                                        <p:cTn id="153" dur="1" fill="hold">
                                          <p:stCondLst>
                                            <p:cond delay="0"/>
                                          </p:stCondLst>
                                        </p:cTn>
                                        <p:tgtEl>
                                          <p:spTgt spid="62"/>
                                        </p:tgtEl>
                                        <p:attrNameLst>
                                          <p:attrName>style.visibility</p:attrName>
                                        </p:attrNameLst>
                                      </p:cBhvr>
                                      <p:to>
                                        <p:strVal val="visible"/>
                                      </p:to>
                                    </p:set>
                                    <p:animEffect transition="in" filter="wipe(left)">
                                      <p:cBhvr>
                                        <p:cTn id="154" dur="500"/>
                                        <p:tgtEl>
                                          <p:spTgt spid="62"/>
                                        </p:tgtEl>
                                      </p:cBhvr>
                                    </p:animEffect>
                                  </p:childTnLst>
                                </p:cTn>
                              </p:par>
                              <p:par>
                                <p:cTn id="155" presetID="22" presetClass="entr" presetSubtype="8" fill="hold" grpId="0" nodeType="withEffect">
                                  <p:stCondLst>
                                    <p:cond delay="300"/>
                                  </p:stCondLst>
                                  <p:childTnLst>
                                    <p:set>
                                      <p:cBhvr>
                                        <p:cTn id="156" dur="1" fill="hold">
                                          <p:stCondLst>
                                            <p:cond delay="0"/>
                                          </p:stCondLst>
                                        </p:cTn>
                                        <p:tgtEl>
                                          <p:spTgt spid="63"/>
                                        </p:tgtEl>
                                        <p:attrNameLst>
                                          <p:attrName>style.visibility</p:attrName>
                                        </p:attrNameLst>
                                      </p:cBhvr>
                                      <p:to>
                                        <p:strVal val="visible"/>
                                      </p:to>
                                    </p:set>
                                    <p:animEffect transition="in" filter="wipe(left)">
                                      <p:cBhvr>
                                        <p:cTn id="157" dur="500"/>
                                        <p:tgtEl>
                                          <p:spTgt spid="63"/>
                                        </p:tgtEl>
                                      </p:cBhvr>
                                    </p:animEffect>
                                  </p:childTnLst>
                                </p:cTn>
                              </p:par>
                              <p:par>
                                <p:cTn id="158" presetID="22" presetClass="entr" presetSubtype="8" fill="hold" grpId="0" nodeType="withEffect">
                                  <p:stCondLst>
                                    <p:cond delay="400"/>
                                  </p:stCondLst>
                                  <p:childTnLst>
                                    <p:set>
                                      <p:cBhvr>
                                        <p:cTn id="159" dur="1" fill="hold">
                                          <p:stCondLst>
                                            <p:cond delay="0"/>
                                          </p:stCondLst>
                                        </p:cTn>
                                        <p:tgtEl>
                                          <p:spTgt spid="64"/>
                                        </p:tgtEl>
                                        <p:attrNameLst>
                                          <p:attrName>style.visibility</p:attrName>
                                        </p:attrNameLst>
                                      </p:cBhvr>
                                      <p:to>
                                        <p:strVal val="visible"/>
                                      </p:to>
                                    </p:set>
                                    <p:animEffect transition="in" filter="wipe(left)">
                                      <p:cBhvr>
                                        <p:cTn id="160" dur="500"/>
                                        <p:tgtEl>
                                          <p:spTgt spid="64"/>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65"/>
                                        </p:tgtEl>
                                        <p:attrNameLst>
                                          <p:attrName>style.visibility</p:attrName>
                                        </p:attrNameLst>
                                      </p:cBhvr>
                                      <p:to>
                                        <p:strVal val="visible"/>
                                      </p:to>
                                    </p:set>
                                    <p:animEffect transition="in" filter="wipe(left)">
                                      <p:cBhvr>
                                        <p:cTn id="163" dur="500"/>
                                        <p:tgtEl>
                                          <p:spTgt spid="65"/>
                                        </p:tgtEl>
                                      </p:cBhvr>
                                    </p:animEffect>
                                  </p:childTnLst>
                                </p:cTn>
                              </p:par>
                              <p:par>
                                <p:cTn id="164" presetID="22" presetClass="entr" presetSubtype="8" fill="hold" grpId="0" nodeType="withEffect">
                                  <p:stCondLst>
                                    <p:cond delay="600"/>
                                  </p:stCondLst>
                                  <p:childTnLst>
                                    <p:set>
                                      <p:cBhvr>
                                        <p:cTn id="165" dur="1" fill="hold">
                                          <p:stCondLst>
                                            <p:cond delay="0"/>
                                          </p:stCondLst>
                                        </p:cTn>
                                        <p:tgtEl>
                                          <p:spTgt spid="66"/>
                                        </p:tgtEl>
                                        <p:attrNameLst>
                                          <p:attrName>style.visibility</p:attrName>
                                        </p:attrNameLst>
                                      </p:cBhvr>
                                      <p:to>
                                        <p:strVal val="visible"/>
                                      </p:to>
                                    </p:set>
                                    <p:animEffect transition="in" filter="wipe(left)">
                                      <p:cBhvr>
                                        <p:cTn id="166" dur="500"/>
                                        <p:tgtEl>
                                          <p:spTgt spid="66"/>
                                        </p:tgtEl>
                                      </p:cBhvr>
                                    </p:animEffect>
                                  </p:childTnLst>
                                </p:cTn>
                              </p:par>
                              <p:par>
                                <p:cTn id="167" presetID="22" presetClass="entr" presetSubtype="2" fill="hold" grpId="0" nodeType="withEffect">
                                  <p:stCondLst>
                                    <p:cond delay="0"/>
                                  </p:stCondLst>
                                  <p:childTnLst>
                                    <p:set>
                                      <p:cBhvr>
                                        <p:cTn id="168" dur="1" fill="hold">
                                          <p:stCondLst>
                                            <p:cond delay="0"/>
                                          </p:stCondLst>
                                        </p:cTn>
                                        <p:tgtEl>
                                          <p:spTgt spid="46"/>
                                        </p:tgtEl>
                                        <p:attrNameLst>
                                          <p:attrName>style.visibility</p:attrName>
                                        </p:attrNameLst>
                                      </p:cBhvr>
                                      <p:to>
                                        <p:strVal val="visible"/>
                                      </p:to>
                                    </p:set>
                                    <p:animEffect transition="in" filter="wipe(right)">
                                      <p:cBhvr>
                                        <p:cTn id="169" dur="500"/>
                                        <p:tgtEl>
                                          <p:spTgt spid="46"/>
                                        </p:tgtEl>
                                      </p:cBhvr>
                                    </p:animEffect>
                                  </p:childTnLst>
                                </p:cTn>
                              </p:par>
                              <p:par>
                                <p:cTn id="170" presetID="22" presetClass="entr" presetSubtype="2" fill="hold" grpId="0" nodeType="withEffect">
                                  <p:stCondLst>
                                    <p:cond delay="100"/>
                                  </p:stCondLst>
                                  <p:childTnLst>
                                    <p:set>
                                      <p:cBhvr>
                                        <p:cTn id="171" dur="1" fill="hold">
                                          <p:stCondLst>
                                            <p:cond delay="0"/>
                                          </p:stCondLst>
                                        </p:cTn>
                                        <p:tgtEl>
                                          <p:spTgt spid="47"/>
                                        </p:tgtEl>
                                        <p:attrNameLst>
                                          <p:attrName>style.visibility</p:attrName>
                                        </p:attrNameLst>
                                      </p:cBhvr>
                                      <p:to>
                                        <p:strVal val="visible"/>
                                      </p:to>
                                    </p:set>
                                    <p:animEffect transition="in" filter="wipe(right)">
                                      <p:cBhvr>
                                        <p:cTn id="172" dur="500"/>
                                        <p:tgtEl>
                                          <p:spTgt spid="47"/>
                                        </p:tgtEl>
                                      </p:cBhvr>
                                    </p:animEffect>
                                  </p:childTnLst>
                                </p:cTn>
                              </p:par>
                              <p:par>
                                <p:cTn id="173" presetID="22" presetClass="entr" presetSubtype="2" fill="hold" grpId="0" nodeType="withEffect">
                                  <p:stCondLst>
                                    <p:cond delay="200"/>
                                  </p:stCondLst>
                                  <p:childTnLst>
                                    <p:set>
                                      <p:cBhvr>
                                        <p:cTn id="174" dur="1" fill="hold">
                                          <p:stCondLst>
                                            <p:cond delay="0"/>
                                          </p:stCondLst>
                                        </p:cTn>
                                        <p:tgtEl>
                                          <p:spTgt spid="48"/>
                                        </p:tgtEl>
                                        <p:attrNameLst>
                                          <p:attrName>style.visibility</p:attrName>
                                        </p:attrNameLst>
                                      </p:cBhvr>
                                      <p:to>
                                        <p:strVal val="visible"/>
                                      </p:to>
                                    </p:set>
                                    <p:animEffect transition="in" filter="wipe(right)">
                                      <p:cBhvr>
                                        <p:cTn id="175" dur="500"/>
                                        <p:tgtEl>
                                          <p:spTgt spid="48"/>
                                        </p:tgtEl>
                                      </p:cBhvr>
                                    </p:animEffect>
                                  </p:childTnLst>
                                </p:cTn>
                              </p:par>
                              <p:par>
                                <p:cTn id="176" presetID="22" presetClass="entr" presetSubtype="2" fill="hold" grpId="0" nodeType="withEffect">
                                  <p:stCondLst>
                                    <p:cond delay="300"/>
                                  </p:stCondLst>
                                  <p:childTnLst>
                                    <p:set>
                                      <p:cBhvr>
                                        <p:cTn id="177" dur="1" fill="hold">
                                          <p:stCondLst>
                                            <p:cond delay="0"/>
                                          </p:stCondLst>
                                        </p:cTn>
                                        <p:tgtEl>
                                          <p:spTgt spid="49"/>
                                        </p:tgtEl>
                                        <p:attrNameLst>
                                          <p:attrName>style.visibility</p:attrName>
                                        </p:attrNameLst>
                                      </p:cBhvr>
                                      <p:to>
                                        <p:strVal val="visible"/>
                                      </p:to>
                                    </p:set>
                                    <p:animEffect transition="in" filter="wipe(right)">
                                      <p:cBhvr>
                                        <p:cTn id="178" dur="500"/>
                                        <p:tgtEl>
                                          <p:spTgt spid="49"/>
                                        </p:tgtEl>
                                      </p:cBhvr>
                                    </p:animEffect>
                                  </p:childTnLst>
                                </p:cTn>
                              </p:par>
                              <p:par>
                                <p:cTn id="179" presetID="22" presetClass="entr" presetSubtype="2" fill="hold" grpId="0" nodeType="withEffect">
                                  <p:stCondLst>
                                    <p:cond delay="400"/>
                                  </p:stCondLst>
                                  <p:childTnLst>
                                    <p:set>
                                      <p:cBhvr>
                                        <p:cTn id="180" dur="1" fill="hold">
                                          <p:stCondLst>
                                            <p:cond delay="0"/>
                                          </p:stCondLst>
                                        </p:cTn>
                                        <p:tgtEl>
                                          <p:spTgt spid="50"/>
                                        </p:tgtEl>
                                        <p:attrNameLst>
                                          <p:attrName>style.visibility</p:attrName>
                                        </p:attrNameLst>
                                      </p:cBhvr>
                                      <p:to>
                                        <p:strVal val="visible"/>
                                      </p:to>
                                    </p:set>
                                    <p:animEffect transition="in" filter="wipe(right)">
                                      <p:cBhvr>
                                        <p:cTn id="181" dur="500"/>
                                        <p:tgtEl>
                                          <p:spTgt spid="50"/>
                                        </p:tgtEl>
                                      </p:cBhvr>
                                    </p:animEffect>
                                  </p:childTnLst>
                                </p:cTn>
                              </p:par>
                              <p:par>
                                <p:cTn id="182" presetID="22" presetClass="entr" presetSubtype="2" fill="hold" grpId="0" nodeType="withEffect">
                                  <p:stCondLst>
                                    <p:cond delay="500"/>
                                  </p:stCondLst>
                                  <p:childTnLst>
                                    <p:set>
                                      <p:cBhvr>
                                        <p:cTn id="183" dur="1" fill="hold">
                                          <p:stCondLst>
                                            <p:cond delay="0"/>
                                          </p:stCondLst>
                                        </p:cTn>
                                        <p:tgtEl>
                                          <p:spTgt spid="51"/>
                                        </p:tgtEl>
                                        <p:attrNameLst>
                                          <p:attrName>style.visibility</p:attrName>
                                        </p:attrNameLst>
                                      </p:cBhvr>
                                      <p:to>
                                        <p:strVal val="visible"/>
                                      </p:to>
                                    </p:set>
                                    <p:animEffect transition="in" filter="wipe(right)">
                                      <p:cBhvr>
                                        <p:cTn id="184" dur="500"/>
                                        <p:tgtEl>
                                          <p:spTgt spid="51"/>
                                        </p:tgtEl>
                                      </p:cBhvr>
                                    </p:animEffect>
                                  </p:childTnLst>
                                </p:cTn>
                              </p:par>
                              <p:par>
                                <p:cTn id="185" presetID="22" presetClass="entr" presetSubtype="2" fill="hold" grpId="0" nodeType="withEffect">
                                  <p:stCondLst>
                                    <p:cond delay="600"/>
                                  </p:stCondLst>
                                  <p:childTnLst>
                                    <p:set>
                                      <p:cBhvr>
                                        <p:cTn id="186" dur="1" fill="hold">
                                          <p:stCondLst>
                                            <p:cond delay="0"/>
                                          </p:stCondLst>
                                        </p:cTn>
                                        <p:tgtEl>
                                          <p:spTgt spid="52"/>
                                        </p:tgtEl>
                                        <p:attrNameLst>
                                          <p:attrName>style.visibility</p:attrName>
                                        </p:attrNameLst>
                                      </p:cBhvr>
                                      <p:to>
                                        <p:strVal val="visible"/>
                                      </p:to>
                                    </p:set>
                                    <p:animEffect transition="in" filter="wipe(right)">
                                      <p:cBhvr>
                                        <p:cTn id="187" dur="500"/>
                                        <p:tgtEl>
                                          <p:spTgt spid="52"/>
                                        </p:tgtEl>
                                      </p:cBhvr>
                                    </p:animEffect>
                                  </p:childTnLst>
                                </p:cTn>
                              </p:par>
                            </p:childTnLst>
                          </p:cTn>
                        </p:par>
                        <p:par>
                          <p:cTn id="188" fill="hold">
                            <p:stCondLst>
                              <p:cond delay="4500"/>
                            </p:stCondLst>
                            <p:childTnLst>
                              <p:par>
                                <p:cTn id="189" presetID="22" presetClass="entr" presetSubtype="8" fill="hold" grpId="0" nodeType="afterEffect">
                                  <p:stCondLst>
                                    <p:cond delay="0"/>
                                  </p:stCondLst>
                                  <p:childTnLst>
                                    <p:set>
                                      <p:cBhvr>
                                        <p:cTn id="190" dur="1" fill="hold">
                                          <p:stCondLst>
                                            <p:cond delay="0"/>
                                          </p:stCondLst>
                                        </p:cTn>
                                        <p:tgtEl>
                                          <p:spTgt spid="67"/>
                                        </p:tgtEl>
                                        <p:attrNameLst>
                                          <p:attrName>style.visibility</p:attrName>
                                        </p:attrNameLst>
                                      </p:cBhvr>
                                      <p:to>
                                        <p:strVal val="visible"/>
                                      </p:to>
                                    </p:set>
                                    <p:animEffect transition="in" filter="wipe(left)">
                                      <p:cBhvr>
                                        <p:cTn id="191" dur="500"/>
                                        <p:tgtEl>
                                          <p:spTgt spid="67"/>
                                        </p:tgtEl>
                                      </p:cBhvr>
                                    </p:animEffect>
                                  </p:childTnLst>
                                </p:cTn>
                              </p:par>
                              <p:par>
                                <p:cTn id="192" presetID="22" presetClass="entr" presetSubtype="8" fill="hold" grpId="0" nodeType="withEffect">
                                  <p:stCondLst>
                                    <p:cond delay="0"/>
                                  </p:stCondLst>
                                  <p:childTnLst>
                                    <p:set>
                                      <p:cBhvr>
                                        <p:cTn id="193" dur="1" fill="hold">
                                          <p:stCondLst>
                                            <p:cond delay="0"/>
                                          </p:stCondLst>
                                        </p:cTn>
                                        <p:tgtEl>
                                          <p:spTgt spid="68"/>
                                        </p:tgtEl>
                                        <p:attrNameLst>
                                          <p:attrName>style.visibility</p:attrName>
                                        </p:attrNameLst>
                                      </p:cBhvr>
                                      <p:to>
                                        <p:strVal val="visible"/>
                                      </p:to>
                                    </p:set>
                                    <p:animEffect transition="in" filter="wipe(left)">
                                      <p:cBhvr>
                                        <p:cTn id="194" dur="500"/>
                                        <p:tgtEl>
                                          <p:spTgt spid="68"/>
                                        </p:tgtEl>
                                      </p:cBhvr>
                                    </p:animEffect>
                                  </p:childTnLst>
                                </p:cTn>
                              </p:par>
                              <p:par>
                                <p:cTn id="195" presetID="22" presetClass="entr" presetSubtype="8" fill="hold" grpId="0" nodeType="withEffect">
                                  <p:stCondLst>
                                    <p:cond delay="0"/>
                                  </p:stCondLst>
                                  <p:childTnLst>
                                    <p:set>
                                      <p:cBhvr>
                                        <p:cTn id="196" dur="1" fill="hold">
                                          <p:stCondLst>
                                            <p:cond delay="0"/>
                                          </p:stCondLst>
                                        </p:cTn>
                                        <p:tgtEl>
                                          <p:spTgt spid="69"/>
                                        </p:tgtEl>
                                        <p:attrNameLst>
                                          <p:attrName>style.visibility</p:attrName>
                                        </p:attrNameLst>
                                      </p:cBhvr>
                                      <p:to>
                                        <p:strVal val="visible"/>
                                      </p:to>
                                    </p:set>
                                    <p:animEffect transition="in" filter="wipe(left)">
                                      <p:cBhvr>
                                        <p:cTn id="197" dur="500"/>
                                        <p:tgtEl>
                                          <p:spTgt spid="69"/>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70"/>
                                        </p:tgtEl>
                                        <p:attrNameLst>
                                          <p:attrName>style.visibility</p:attrName>
                                        </p:attrNameLst>
                                      </p:cBhvr>
                                      <p:to>
                                        <p:strVal val="visible"/>
                                      </p:to>
                                    </p:set>
                                    <p:animEffect transition="in" filter="wipe(left)">
                                      <p:cBhvr>
                                        <p:cTn id="200" dur="500"/>
                                        <p:tgtEl>
                                          <p:spTgt spid="70"/>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71"/>
                                        </p:tgtEl>
                                        <p:attrNameLst>
                                          <p:attrName>style.visibility</p:attrName>
                                        </p:attrNameLst>
                                      </p:cBhvr>
                                      <p:to>
                                        <p:strVal val="visible"/>
                                      </p:to>
                                    </p:set>
                                    <p:animEffect transition="in" filter="wipe(left)">
                                      <p:cBhvr>
                                        <p:cTn id="203" dur="500"/>
                                        <p:tgtEl>
                                          <p:spTgt spid="71"/>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72"/>
                                        </p:tgtEl>
                                        <p:attrNameLst>
                                          <p:attrName>style.visibility</p:attrName>
                                        </p:attrNameLst>
                                      </p:cBhvr>
                                      <p:to>
                                        <p:strVal val="visible"/>
                                      </p:to>
                                    </p:set>
                                    <p:animEffect transition="in" filter="wipe(left)">
                                      <p:cBhvr>
                                        <p:cTn id="206" dur="500"/>
                                        <p:tgtEl>
                                          <p:spTgt spid="72"/>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73"/>
                                        </p:tgtEl>
                                        <p:attrNameLst>
                                          <p:attrName>style.visibility</p:attrName>
                                        </p:attrNameLst>
                                      </p:cBhvr>
                                      <p:to>
                                        <p:strVal val="visible"/>
                                      </p:to>
                                    </p:set>
                                    <p:animEffect transition="in" filter="wipe(left)">
                                      <p:cBhvr>
                                        <p:cTn id="209" dur="500"/>
                                        <p:tgtEl>
                                          <p:spTgt spid="73"/>
                                        </p:tgtEl>
                                      </p:cBhvr>
                                    </p:animEffect>
                                  </p:childTnLst>
                                </p:cTn>
                              </p:par>
                              <p:par>
                                <p:cTn id="210" presetID="22" presetClass="entr" presetSubtype="2" fill="hold" grpId="0" nodeType="withEffect">
                                  <p:stCondLst>
                                    <p:cond delay="0"/>
                                  </p:stCondLst>
                                  <p:childTnLst>
                                    <p:set>
                                      <p:cBhvr>
                                        <p:cTn id="211" dur="1" fill="hold">
                                          <p:stCondLst>
                                            <p:cond delay="0"/>
                                          </p:stCondLst>
                                        </p:cTn>
                                        <p:tgtEl>
                                          <p:spTgt spid="53"/>
                                        </p:tgtEl>
                                        <p:attrNameLst>
                                          <p:attrName>style.visibility</p:attrName>
                                        </p:attrNameLst>
                                      </p:cBhvr>
                                      <p:to>
                                        <p:strVal val="visible"/>
                                      </p:to>
                                    </p:set>
                                    <p:animEffect transition="in" filter="wipe(right)">
                                      <p:cBhvr>
                                        <p:cTn id="212" dur="500"/>
                                        <p:tgtEl>
                                          <p:spTgt spid="53"/>
                                        </p:tgtEl>
                                      </p:cBhvr>
                                    </p:animEffect>
                                  </p:childTnLst>
                                </p:cTn>
                              </p:par>
                              <p:par>
                                <p:cTn id="213" presetID="22" presetClass="entr" presetSubtype="2" fill="hold" grpId="0" nodeType="withEffect">
                                  <p:stCondLst>
                                    <p:cond delay="0"/>
                                  </p:stCondLst>
                                  <p:childTnLst>
                                    <p:set>
                                      <p:cBhvr>
                                        <p:cTn id="214" dur="1" fill="hold">
                                          <p:stCondLst>
                                            <p:cond delay="0"/>
                                          </p:stCondLst>
                                        </p:cTn>
                                        <p:tgtEl>
                                          <p:spTgt spid="54"/>
                                        </p:tgtEl>
                                        <p:attrNameLst>
                                          <p:attrName>style.visibility</p:attrName>
                                        </p:attrNameLst>
                                      </p:cBhvr>
                                      <p:to>
                                        <p:strVal val="visible"/>
                                      </p:to>
                                    </p:set>
                                    <p:animEffect transition="in" filter="wipe(right)">
                                      <p:cBhvr>
                                        <p:cTn id="215" dur="500"/>
                                        <p:tgtEl>
                                          <p:spTgt spid="54"/>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55"/>
                                        </p:tgtEl>
                                        <p:attrNameLst>
                                          <p:attrName>style.visibility</p:attrName>
                                        </p:attrNameLst>
                                      </p:cBhvr>
                                      <p:to>
                                        <p:strVal val="visible"/>
                                      </p:to>
                                    </p:set>
                                    <p:animEffect transition="in" filter="wipe(right)">
                                      <p:cBhvr>
                                        <p:cTn id="218" dur="500"/>
                                        <p:tgtEl>
                                          <p:spTgt spid="55"/>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56"/>
                                        </p:tgtEl>
                                        <p:attrNameLst>
                                          <p:attrName>style.visibility</p:attrName>
                                        </p:attrNameLst>
                                      </p:cBhvr>
                                      <p:to>
                                        <p:strVal val="visible"/>
                                      </p:to>
                                    </p:set>
                                    <p:animEffect transition="in" filter="wipe(right)">
                                      <p:cBhvr>
                                        <p:cTn id="221" dur="500"/>
                                        <p:tgtEl>
                                          <p:spTgt spid="56"/>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57"/>
                                        </p:tgtEl>
                                        <p:attrNameLst>
                                          <p:attrName>style.visibility</p:attrName>
                                        </p:attrNameLst>
                                      </p:cBhvr>
                                      <p:to>
                                        <p:strVal val="visible"/>
                                      </p:to>
                                    </p:set>
                                    <p:animEffect transition="in" filter="wipe(right)">
                                      <p:cBhvr>
                                        <p:cTn id="224" dur="500"/>
                                        <p:tgtEl>
                                          <p:spTgt spid="57"/>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58"/>
                                        </p:tgtEl>
                                        <p:attrNameLst>
                                          <p:attrName>style.visibility</p:attrName>
                                        </p:attrNameLst>
                                      </p:cBhvr>
                                      <p:to>
                                        <p:strVal val="visible"/>
                                      </p:to>
                                    </p:set>
                                    <p:animEffect transition="in" filter="wipe(right)">
                                      <p:cBhvr>
                                        <p:cTn id="227" dur="500"/>
                                        <p:tgtEl>
                                          <p:spTgt spid="58"/>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59"/>
                                        </p:tgtEl>
                                        <p:attrNameLst>
                                          <p:attrName>style.visibility</p:attrName>
                                        </p:attrNameLst>
                                      </p:cBhvr>
                                      <p:to>
                                        <p:strVal val="visible"/>
                                      </p:to>
                                    </p:set>
                                    <p:animEffect transition="in" filter="wipe(right)">
                                      <p:cBhvr>
                                        <p:cTn id="230" dur="500"/>
                                        <p:tgtEl>
                                          <p:spTgt spid="59"/>
                                        </p:tgtEl>
                                      </p:cBhvr>
                                    </p:animEffect>
                                  </p:childTnLst>
                                </p:cTn>
                              </p:par>
                            </p:childTnLst>
                          </p:cTn>
                        </p:par>
                        <p:par>
                          <p:cTn id="231" fill="hold">
                            <p:stCondLst>
                              <p:cond delay="5000"/>
                            </p:stCondLst>
                            <p:childTnLst>
                              <p:par>
                                <p:cTn id="232" presetID="16" presetClass="entr" presetSubtype="37" fill="hold" grpId="0" nodeType="afterEffect">
                                  <p:stCondLst>
                                    <p:cond delay="0"/>
                                  </p:stCondLst>
                                  <p:childTnLst>
                                    <p:set>
                                      <p:cBhvr>
                                        <p:cTn id="233" dur="1" fill="hold">
                                          <p:stCondLst>
                                            <p:cond delay="0"/>
                                          </p:stCondLst>
                                        </p:cTn>
                                        <p:tgtEl>
                                          <p:spTgt spid="81"/>
                                        </p:tgtEl>
                                        <p:attrNameLst>
                                          <p:attrName>style.visibility</p:attrName>
                                        </p:attrNameLst>
                                      </p:cBhvr>
                                      <p:to>
                                        <p:strVal val="visible"/>
                                      </p:to>
                                    </p:set>
                                    <p:animEffect transition="in" filter="barn(outVertical)">
                                      <p:cBhvr>
                                        <p:cTn id="234" dur="10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animBg="1"/>
      <p:bldP spid="61" grpId="0" animBg="1"/>
      <p:bldP spid="62" grpId="0" animBg="1"/>
      <p:bldP spid="63" grpId="0" animBg="1"/>
      <p:bldP spid="64" grpId="0" animBg="1"/>
      <p:bldP spid="65" grpId="0" animBg="1"/>
      <p:bldP spid="66" grpId="0" animBg="1"/>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02025" y="900497"/>
            <a:ext cx="4317187" cy="4257413"/>
          </a:xfrm>
          <a:prstGeom prst="rect">
            <a:avLst/>
          </a:prstGeom>
          <a:noFill/>
          <a:effectLst>
            <a:outerShdw blurRad="177800" dir="5400000" sx="107000" sy="107000" algn="t" rotWithShape="0">
              <a:prstClr val="black">
                <a:alpha val="15000"/>
              </a:prstClr>
            </a:outerShdw>
          </a:effectLst>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865733" y="2523869"/>
            <a:ext cx="5252294" cy="415498"/>
          </a:xfrm>
          <a:prstGeom prst="rect">
            <a:avLst/>
          </a:prstGeom>
          <a:noFill/>
        </p:spPr>
        <p:txBody>
          <a:bodyPr vert="horz" wrap="square" rtlCol="0">
            <a:spAutoFit/>
          </a:bodyPr>
          <a:lstStyle/>
          <a:p>
            <a:pPr algn="ctr">
              <a:lnSpc>
                <a:spcPct val="150000"/>
              </a:lnSpc>
            </a:pPr>
            <a:r>
              <a:rPr lang="en-US" altLang="zh-CN" sz="700" dirty="0">
                <a:solidFill>
                  <a:schemeClr val="tx1">
                    <a:lumMod val="75000"/>
                    <a:lumOff val="25000"/>
                  </a:schemeClr>
                </a:solidFill>
                <a:latin typeface="华文中宋" pitchFamily="2" charset="-122"/>
                <a:ea typeface="华文中宋" pitchFamily="2" charset="-122"/>
              </a:rPr>
              <a:t>Summer a lot of things began to trivial for example, I hide in behind the morning in a hurry to eat text, breathed life back to the story, then through these years of ladder to update a day in and day out </a:t>
            </a:r>
            <a:r>
              <a:rPr lang="en-US" altLang="zh-CN" sz="700" dirty="0" smtClean="0">
                <a:solidFill>
                  <a:schemeClr val="tx1">
                    <a:lumMod val="75000"/>
                    <a:lumOff val="25000"/>
                  </a:schemeClr>
                </a:solidFill>
                <a:latin typeface="华文中宋" pitchFamily="2" charset="-122"/>
                <a:ea typeface="华文中宋" pitchFamily="2" charset="-122"/>
              </a:rPr>
              <a:t>of</a:t>
            </a:r>
            <a:endParaRPr lang="zh-CN" altLang="en-US" sz="700" dirty="0">
              <a:solidFill>
                <a:schemeClr val="tx1">
                  <a:lumMod val="75000"/>
                  <a:lumOff val="25000"/>
                </a:schemeClr>
              </a:solidFill>
              <a:latin typeface="华文中宋" pitchFamily="2" charset="-122"/>
              <a:ea typeface="华文中宋" pitchFamily="2" charset="-122"/>
            </a:endParaRPr>
          </a:p>
        </p:txBody>
      </p:sp>
      <p:sp>
        <p:nvSpPr>
          <p:cNvPr id="16" name="TextBox 15"/>
          <p:cNvSpPr txBox="1"/>
          <p:nvPr/>
        </p:nvSpPr>
        <p:spPr>
          <a:xfrm>
            <a:off x="1619672" y="1995686"/>
            <a:ext cx="4104456" cy="461665"/>
          </a:xfrm>
          <a:prstGeom prst="rect">
            <a:avLst/>
          </a:prstGeom>
          <a:noFill/>
        </p:spPr>
        <p:txBody>
          <a:bodyPr wrap="square" rtlCol="0">
            <a:spAutoFit/>
          </a:bodyPr>
          <a:lstStyle/>
          <a:p>
            <a:r>
              <a:rPr lang="zh-CN" altLang="en-US" sz="2400" dirty="0" smtClean="0">
                <a:latin typeface="TypeLand 康熙字典體試用版" pitchFamily="50" charset="-120"/>
                <a:ea typeface="TypeLand 康熙字典體試用版" pitchFamily="50" charset="-120"/>
              </a:rPr>
              <a:t>三、请在这里输入文字标题</a:t>
            </a:r>
            <a:endParaRPr lang="zh-CN" altLang="en-US" sz="2400" dirty="0">
              <a:latin typeface="TypeLand 康熙字典體試用版" pitchFamily="50" charset="-120"/>
              <a:ea typeface="TypeLand 康熙字典體試用版" pitchFamily="50" charset="-120"/>
            </a:endParaRPr>
          </a:p>
        </p:txBody>
      </p:sp>
    </p:spTree>
    <p:extLst>
      <p:ext uri="{BB962C8B-B14F-4D97-AF65-F5344CB8AC3E}">
        <p14:creationId xmlns:p14="http://schemas.microsoft.com/office/powerpoint/2010/main" val="9210391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250"/>
                                        <p:tgtEl>
                                          <p:spTgt spid="1026"/>
                                        </p:tgtEl>
                                      </p:cBhvr>
                                    </p:animEffect>
                                    <p:anim calcmode="lin" valueType="num">
                                      <p:cBhvr>
                                        <p:cTn id="8" dur="1250" fill="hold"/>
                                        <p:tgtEl>
                                          <p:spTgt spid="1026"/>
                                        </p:tgtEl>
                                        <p:attrNameLst>
                                          <p:attrName>ppt_x</p:attrName>
                                        </p:attrNameLst>
                                      </p:cBhvr>
                                      <p:tavLst>
                                        <p:tav tm="0">
                                          <p:val>
                                            <p:strVal val="#ppt_x"/>
                                          </p:val>
                                        </p:tav>
                                        <p:tav tm="100000">
                                          <p:val>
                                            <p:strVal val="#ppt_x"/>
                                          </p:val>
                                        </p:tav>
                                      </p:tavLst>
                                    </p:anim>
                                    <p:anim calcmode="lin" valueType="num">
                                      <p:cBhvr>
                                        <p:cTn id="9" dur="1250" fill="hold"/>
                                        <p:tgtEl>
                                          <p:spTgt spid="1026"/>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250" fill="hold"/>
                                        <p:tgtEl>
                                          <p:spTgt spid="15"/>
                                        </p:tgtEl>
                                        <p:attrNameLst>
                                          <p:attrName>ppt_w</p:attrName>
                                        </p:attrNameLst>
                                      </p:cBhvr>
                                      <p:tavLst>
                                        <p:tav tm="0">
                                          <p:val>
                                            <p:fltVal val="0"/>
                                          </p:val>
                                        </p:tav>
                                        <p:tav tm="100000">
                                          <p:val>
                                            <p:strVal val="#ppt_w"/>
                                          </p:val>
                                        </p:tav>
                                      </p:tavLst>
                                    </p:anim>
                                    <p:anim calcmode="lin" valueType="num">
                                      <p:cBhvr>
                                        <p:cTn id="13" dur="1250" fill="hold"/>
                                        <p:tgtEl>
                                          <p:spTgt spid="15"/>
                                        </p:tgtEl>
                                        <p:attrNameLst>
                                          <p:attrName>ppt_h</p:attrName>
                                        </p:attrNameLst>
                                      </p:cBhvr>
                                      <p:tavLst>
                                        <p:tav tm="0">
                                          <p:val>
                                            <p:fltVal val="0"/>
                                          </p:val>
                                        </p:tav>
                                        <p:tav tm="100000">
                                          <p:val>
                                            <p:strVal val="#ppt_h"/>
                                          </p:val>
                                        </p:tav>
                                      </p:tavLst>
                                    </p:anim>
                                    <p:animEffect transition="in" filter="fade">
                                      <p:cBhvr>
                                        <p:cTn id="14" dur="125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anim calcmode="lin" valueType="num">
                                      <p:cBhvr>
                                        <p:cTn id="17" dur="1250" fill="hold"/>
                                        <p:tgtEl>
                                          <p:spTgt spid="16">
                                            <p:txEl>
                                              <p:pRg st="0" end="0"/>
                                            </p:txEl>
                                          </p:spTgt>
                                        </p:tgtEl>
                                        <p:attrNameLst>
                                          <p:attrName>ppt_w</p:attrName>
                                        </p:attrNameLst>
                                      </p:cBhvr>
                                      <p:tavLst>
                                        <p:tav tm="0">
                                          <p:val>
                                            <p:fltVal val="0"/>
                                          </p:val>
                                        </p:tav>
                                        <p:tav tm="100000">
                                          <p:val>
                                            <p:strVal val="#ppt_w"/>
                                          </p:val>
                                        </p:tav>
                                      </p:tavLst>
                                    </p:anim>
                                    <p:anim calcmode="lin" valueType="num">
                                      <p:cBhvr>
                                        <p:cTn id="18" dur="1250" fill="hold"/>
                                        <p:tgtEl>
                                          <p:spTgt spid="16">
                                            <p:txEl>
                                              <p:pRg st="0" end="0"/>
                                            </p:txEl>
                                          </p:spTgt>
                                        </p:tgtEl>
                                        <p:attrNameLst>
                                          <p:attrName>ppt_h</p:attrName>
                                        </p:attrNameLst>
                                      </p:cBhvr>
                                      <p:tavLst>
                                        <p:tav tm="0">
                                          <p:val>
                                            <p:fltVal val="0"/>
                                          </p:val>
                                        </p:tav>
                                        <p:tav tm="100000">
                                          <p:val>
                                            <p:strVal val="#ppt_h"/>
                                          </p:val>
                                        </p:tav>
                                      </p:tavLst>
                                    </p:anim>
                                    <p:animEffect transition="in" filter="fade">
                                      <p:cBhvr>
                                        <p:cTn id="19" dur="125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流程图: 联系 19"/>
          <p:cNvSpPr/>
          <p:nvPr/>
        </p:nvSpPr>
        <p:spPr>
          <a:xfrm>
            <a:off x="3850954" y="4079329"/>
            <a:ext cx="240344" cy="240344"/>
          </a:xfrm>
          <a:prstGeom prst="flowChart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流程图: 联系 20"/>
          <p:cNvSpPr/>
          <p:nvPr/>
        </p:nvSpPr>
        <p:spPr>
          <a:xfrm>
            <a:off x="4397057" y="3517353"/>
            <a:ext cx="211769" cy="211769"/>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流程图: 联系 21"/>
          <p:cNvSpPr/>
          <p:nvPr/>
        </p:nvSpPr>
        <p:spPr>
          <a:xfrm>
            <a:off x="1390331" y="4069802"/>
            <a:ext cx="262569" cy="262569"/>
          </a:xfrm>
          <a:prstGeom prst="flowChart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流程图: 联系 22"/>
          <p:cNvSpPr/>
          <p:nvPr/>
        </p:nvSpPr>
        <p:spPr>
          <a:xfrm>
            <a:off x="923605" y="3523702"/>
            <a:ext cx="532445" cy="532445"/>
          </a:xfrm>
          <a:prstGeom prst="flowChart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流程图: 联系 23"/>
          <p:cNvSpPr/>
          <p:nvPr/>
        </p:nvSpPr>
        <p:spPr>
          <a:xfrm>
            <a:off x="1561781" y="3657053"/>
            <a:ext cx="399095" cy="399095"/>
          </a:xfrm>
          <a:prstGeom prst="flowChart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流程图: 联系 24"/>
          <p:cNvSpPr/>
          <p:nvPr/>
        </p:nvSpPr>
        <p:spPr>
          <a:xfrm>
            <a:off x="3982719" y="3631652"/>
            <a:ext cx="418939" cy="418939"/>
          </a:xfrm>
          <a:prstGeom prst="flowChart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6" name="组合 25"/>
          <p:cNvGrpSpPr/>
          <p:nvPr/>
        </p:nvGrpSpPr>
        <p:grpSpPr>
          <a:xfrm>
            <a:off x="683568" y="1233201"/>
            <a:ext cx="2308194" cy="2308194"/>
            <a:chOff x="1580226" y="1144603"/>
            <a:chExt cx="2308194" cy="2308194"/>
          </a:xfrm>
        </p:grpSpPr>
        <p:sp>
          <p:nvSpPr>
            <p:cNvPr id="27" name="流程图: 联系 26"/>
            <p:cNvSpPr/>
            <p:nvPr/>
          </p:nvSpPr>
          <p:spPr>
            <a:xfrm>
              <a:off x="1580226" y="1144603"/>
              <a:ext cx="2308194" cy="2308194"/>
            </a:xfrm>
            <a:prstGeom prst="flowChartConnector">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45"/>
            <p:cNvSpPr>
              <a:spLocks noChangeAspect="1"/>
            </p:cNvSpPr>
            <p:nvPr/>
          </p:nvSpPr>
          <p:spPr>
            <a:xfrm>
              <a:off x="2465456" y="1758700"/>
              <a:ext cx="537733" cy="540000"/>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TextBox 28"/>
            <p:cNvSpPr txBox="1"/>
            <p:nvPr/>
          </p:nvSpPr>
          <p:spPr>
            <a:xfrm>
              <a:off x="2116812" y="2262796"/>
              <a:ext cx="1139879" cy="400110"/>
            </a:xfrm>
            <a:prstGeom prst="rect">
              <a:avLst/>
            </a:prstGeom>
            <a:noFill/>
          </p:spPr>
          <p:txBody>
            <a:bodyPr wrap="square" rtlCol="0">
              <a:spAutoFit/>
            </a:bodyPr>
            <a:lstStyle/>
            <a:p>
              <a:pPr algn="ctr"/>
              <a:r>
                <a:rPr lang="en-US" altLang="zh-CN" sz="2000" dirty="0">
                  <a:solidFill>
                    <a:srgbClr val="FFFFFF"/>
                  </a:solidFill>
                  <a:latin typeface="Impact" pitchFamily="34" charset="0"/>
                </a:rPr>
                <a:t>keyword</a:t>
              </a:r>
              <a:endParaRPr lang="zh-CN" altLang="en-US" sz="2000" dirty="0">
                <a:solidFill>
                  <a:srgbClr val="FFFFFF"/>
                </a:solidFill>
                <a:latin typeface="Impact" pitchFamily="34" charset="0"/>
              </a:endParaRPr>
            </a:p>
          </p:txBody>
        </p:sp>
      </p:grpSp>
      <p:grpSp>
        <p:nvGrpSpPr>
          <p:cNvPr id="30" name="组合 29"/>
          <p:cNvGrpSpPr/>
          <p:nvPr/>
        </p:nvGrpSpPr>
        <p:grpSpPr>
          <a:xfrm>
            <a:off x="2731443" y="1233201"/>
            <a:ext cx="2308194" cy="2308194"/>
            <a:chOff x="3628101" y="1144603"/>
            <a:chExt cx="2308194" cy="2308194"/>
          </a:xfrm>
        </p:grpSpPr>
        <p:sp>
          <p:nvSpPr>
            <p:cNvPr id="31" name="流程图: 联系 30"/>
            <p:cNvSpPr/>
            <p:nvPr/>
          </p:nvSpPr>
          <p:spPr>
            <a:xfrm>
              <a:off x="3628101" y="1144603"/>
              <a:ext cx="2308194" cy="2308194"/>
            </a:xfrm>
            <a:prstGeom prst="flowChartConnector">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TextBox 31"/>
            <p:cNvSpPr txBox="1"/>
            <p:nvPr/>
          </p:nvSpPr>
          <p:spPr>
            <a:xfrm>
              <a:off x="4195300" y="2260217"/>
              <a:ext cx="1242060" cy="400110"/>
            </a:xfrm>
            <a:prstGeom prst="rect">
              <a:avLst/>
            </a:prstGeom>
            <a:noFill/>
          </p:spPr>
          <p:txBody>
            <a:bodyPr wrap="square" rtlCol="0">
              <a:spAutoFit/>
            </a:bodyPr>
            <a:lstStyle/>
            <a:p>
              <a:pPr algn="ctr"/>
              <a:r>
                <a:rPr lang="en-US" altLang="zh-CN" sz="2000" dirty="0">
                  <a:solidFill>
                    <a:srgbClr val="FFFFFF"/>
                  </a:solidFill>
                  <a:latin typeface="Impact" pitchFamily="34" charset="0"/>
                </a:rPr>
                <a:t>keyword</a:t>
              </a:r>
              <a:endParaRPr lang="zh-CN" altLang="en-US" sz="2000" dirty="0">
                <a:solidFill>
                  <a:srgbClr val="FFFFFF"/>
                </a:solidFill>
                <a:latin typeface="Impact" pitchFamily="34" charset="0"/>
              </a:endParaRPr>
            </a:p>
          </p:txBody>
        </p:sp>
        <p:sp>
          <p:nvSpPr>
            <p:cNvPr id="33" name="流程图: 联系 2"/>
            <p:cNvSpPr>
              <a:spLocks noChangeAspect="1"/>
            </p:cNvSpPr>
            <p:nvPr/>
          </p:nvSpPr>
          <p:spPr>
            <a:xfrm>
              <a:off x="4585269" y="1720217"/>
              <a:ext cx="546485" cy="540000"/>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4" name="组合 33"/>
          <p:cNvGrpSpPr/>
          <p:nvPr/>
        </p:nvGrpSpPr>
        <p:grpSpPr>
          <a:xfrm>
            <a:off x="2015219" y="2822305"/>
            <a:ext cx="1837678" cy="1837678"/>
            <a:chOff x="2911876" y="2733706"/>
            <a:chExt cx="1837678" cy="1837678"/>
          </a:xfrm>
        </p:grpSpPr>
        <p:sp>
          <p:nvSpPr>
            <p:cNvPr id="35" name="流程图: 联系 34"/>
            <p:cNvSpPr/>
            <p:nvPr/>
          </p:nvSpPr>
          <p:spPr>
            <a:xfrm>
              <a:off x="2911876" y="2733706"/>
              <a:ext cx="1837678" cy="1837678"/>
            </a:xfrm>
            <a:prstGeom prst="flowChartConnector">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TextBox 35"/>
            <p:cNvSpPr txBox="1"/>
            <p:nvPr/>
          </p:nvSpPr>
          <p:spPr>
            <a:xfrm>
              <a:off x="3209685" y="3701324"/>
              <a:ext cx="1242060" cy="400110"/>
            </a:xfrm>
            <a:prstGeom prst="rect">
              <a:avLst/>
            </a:prstGeom>
            <a:noFill/>
          </p:spPr>
          <p:txBody>
            <a:bodyPr wrap="square" rtlCol="0">
              <a:spAutoFit/>
            </a:bodyPr>
            <a:lstStyle/>
            <a:p>
              <a:pPr algn="ctr"/>
              <a:r>
                <a:rPr lang="en-US" altLang="zh-CN" sz="2000" dirty="0">
                  <a:solidFill>
                    <a:srgbClr val="FFFFFF"/>
                  </a:solidFill>
                  <a:latin typeface="Impact" pitchFamily="34" charset="0"/>
                </a:rPr>
                <a:t>keyword</a:t>
              </a:r>
              <a:endParaRPr lang="zh-CN" altLang="en-US" sz="2000" dirty="0">
                <a:solidFill>
                  <a:srgbClr val="FFFFFF"/>
                </a:solidFill>
                <a:latin typeface="Impact" pitchFamily="34" charset="0"/>
              </a:endParaRPr>
            </a:p>
          </p:txBody>
        </p:sp>
        <p:sp>
          <p:nvSpPr>
            <p:cNvPr id="37" name="Freeform 6"/>
            <p:cNvSpPr>
              <a:spLocks noChangeAspect="1" noEditPoints="1"/>
            </p:cNvSpPr>
            <p:nvPr/>
          </p:nvSpPr>
          <p:spPr bwMode="auto">
            <a:xfrm>
              <a:off x="3571694" y="3118427"/>
              <a:ext cx="547033" cy="540000"/>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8" name="矩形 37"/>
          <p:cNvSpPr/>
          <p:nvPr/>
        </p:nvSpPr>
        <p:spPr>
          <a:xfrm>
            <a:off x="5384220" y="1331092"/>
            <a:ext cx="2854602" cy="1572416"/>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39" name="直接连接符 38"/>
          <p:cNvCxnSpPr/>
          <p:nvPr/>
        </p:nvCxnSpPr>
        <p:spPr>
          <a:xfrm>
            <a:off x="5282357" y="3047522"/>
            <a:ext cx="3126201" cy="0"/>
          </a:xfrm>
          <a:prstGeom prst="line">
            <a:avLst/>
          </a:prstGeom>
          <a:ln w="2540">
            <a:solidFill>
              <a:schemeClr val="tx1"/>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40" name="矩形 39"/>
          <p:cNvSpPr>
            <a:spLocks noChangeArrowheads="1"/>
          </p:cNvSpPr>
          <p:nvPr/>
        </p:nvSpPr>
        <p:spPr bwMode="auto">
          <a:xfrm>
            <a:off x="5312212" y="3158672"/>
            <a:ext cx="2962370"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000"/>
              </a:lnSpc>
              <a:defRPr/>
            </a:pPr>
            <a:r>
              <a:rPr lang="zh-CN" altLang="en-US" sz="1200" kern="0" dirty="0">
                <a:solidFill>
                  <a:prstClr val="black"/>
                </a:solidFill>
                <a:latin typeface="微软雅黑" pitchFamily="34" charset="-122"/>
                <a:ea typeface="微软雅黑" pitchFamily="34" charset="-122"/>
              </a:rPr>
              <a:t>随着计算机技术的发展及印刷技进步，平面设计在视觉感观领域的表现也越来越丰富，这对今天的平面设计都提出了挑战也为平面设计者提供了广阔的发展空间平面设计者不仅要掌握传统设计工具市场知识。</a:t>
            </a:r>
          </a:p>
        </p:txBody>
      </p:sp>
    </p:spTree>
    <p:extLst>
      <p:ext uri="{BB962C8B-B14F-4D97-AF65-F5344CB8AC3E}">
        <p14:creationId xmlns:p14="http://schemas.microsoft.com/office/powerpoint/2010/main" val="374657379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200" fill="hold"/>
                                        <p:tgtEl>
                                          <p:spTgt spid="26"/>
                                        </p:tgtEl>
                                        <p:attrNameLst>
                                          <p:attrName>ppt_w</p:attrName>
                                        </p:attrNameLst>
                                      </p:cBhvr>
                                      <p:tavLst>
                                        <p:tav tm="0">
                                          <p:val>
                                            <p:fltVal val="0"/>
                                          </p:val>
                                        </p:tav>
                                        <p:tav tm="100000">
                                          <p:val>
                                            <p:strVal val="#ppt_w"/>
                                          </p:val>
                                        </p:tav>
                                      </p:tavLst>
                                    </p:anim>
                                    <p:anim calcmode="lin" valueType="num">
                                      <p:cBhvr>
                                        <p:cTn id="8" dur="200" fill="hold"/>
                                        <p:tgtEl>
                                          <p:spTgt spid="26"/>
                                        </p:tgtEl>
                                        <p:attrNameLst>
                                          <p:attrName>ppt_h</p:attrName>
                                        </p:attrNameLst>
                                      </p:cBhvr>
                                      <p:tavLst>
                                        <p:tav tm="0">
                                          <p:val>
                                            <p:fltVal val="0"/>
                                          </p:val>
                                        </p:tav>
                                        <p:tav tm="100000">
                                          <p:val>
                                            <p:strVal val="#ppt_h"/>
                                          </p:val>
                                        </p:tav>
                                      </p:tavLst>
                                    </p:anim>
                                    <p:animEffect transition="in" filter="fade">
                                      <p:cBhvr>
                                        <p:cTn id="9" dur="200"/>
                                        <p:tgtEl>
                                          <p:spTgt spid="26"/>
                                        </p:tgtEl>
                                      </p:cBhvr>
                                    </p:animEffect>
                                  </p:childTnLst>
                                </p:cTn>
                              </p:par>
                              <p:par>
                                <p:cTn id="10" presetID="6" presetClass="emph" presetSubtype="0" autoRev="1" fill="hold" nodeType="withEffect">
                                  <p:stCondLst>
                                    <p:cond delay="150"/>
                                  </p:stCondLst>
                                  <p:childTnLst>
                                    <p:animScale>
                                      <p:cBhvr>
                                        <p:cTn id="11" dur="100" fill="hold"/>
                                        <p:tgtEl>
                                          <p:spTgt spid="26"/>
                                        </p:tgtEl>
                                      </p:cBhvr>
                                      <p:by x="130000" y="130000"/>
                                    </p:animScale>
                                  </p:childTnLst>
                                </p:cTn>
                              </p:par>
                            </p:childTnLst>
                          </p:cTn>
                        </p:par>
                        <p:par>
                          <p:cTn id="12" fill="hold">
                            <p:stCondLst>
                              <p:cond delay="350"/>
                            </p:stCondLst>
                            <p:childTnLst>
                              <p:par>
                                <p:cTn id="13" presetID="53" presetClass="entr" presetSubtype="16"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p:cTn id="15" dur="200" fill="hold"/>
                                        <p:tgtEl>
                                          <p:spTgt spid="30"/>
                                        </p:tgtEl>
                                        <p:attrNameLst>
                                          <p:attrName>ppt_w</p:attrName>
                                        </p:attrNameLst>
                                      </p:cBhvr>
                                      <p:tavLst>
                                        <p:tav tm="0">
                                          <p:val>
                                            <p:fltVal val="0"/>
                                          </p:val>
                                        </p:tav>
                                        <p:tav tm="100000">
                                          <p:val>
                                            <p:strVal val="#ppt_w"/>
                                          </p:val>
                                        </p:tav>
                                      </p:tavLst>
                                    </p:anim>
                                    <p:anim calcmode="lin" valueType="num">
                                      <p:cBhvr>
                                        <p:cTn id="16" dur="200" fill="hold"/>
                                        <p:tgtEl>
                                          <p:spTgt spid="30"/>
                                        </p:tgtEl>
                                        <p:attrNameLst>
                                          <p:attrName>ppt_h</p:attrName>
                                        </p:attrNameLst>
                                      </p:cBhvr>
                                      <p:tavLst>
                                        <p:tav tm="0">
                                          <p:val>
                                            <p:fltVal val="0"/>
                                          </p:val>
                                        </p:tav>
                                        <p:tav tm="100000">
                                          <p:val>
                                            <p:strVal val="#ppt_h"/>
                                          </p:val>
                                        </p:tav>
                                      </p:tavLst>
                                    </p:anim>
                                    <p:animEffect transition="in" filter="fade">
                                      <p:cBhvr>
                                        <p:cTn id="17" dur="200"/>
                                        <p:tgtEl>
                                          <p:spTgt spid="30"/>
                                        </p:tgtEl>
                                      </p:cBhvr>
                                    </p:animEffect>
                                  </p:childTnLst>
                                </p:cTn>
                              </p:par>
                              <p:par>
                                <p:cTn id="18" presetID="6" presetClass="emph" presetSubtype="0" autoRev="1" fill="hold" nodeType="withEffect">
                                  <p:stCondLst>
                                    <p:cond delay="150"/>
                                  </p:stCondLst>
                                  <p:childTnLst>
                                    <p:animScale>
                                      <p:cBhvr>
                                        <p:cTn id="19" dur="100" fill="hold"/>
                                        <p:tgtEl>
                                          <p:spTgt spid="30"/>
                                        </p:tgtEl>
                                      </p:cBhvr>
                                      <p:by x="130000" y="130000"/>
                                    </p:animScale>
                                  </p:childTnLst>
                                </p:cTn>
                              </p:par>
                            </p:childTnLst>
                          </p:cTn>
                        </p:par>
                        <p:par>
                          <p:cTn id="20" fill="hold">
                            <p:stCondLst>
                              <p:cond delay="700"/>
                            </p:stCondLst>
                            <p:childTnLst>
                              <p:par>
                                <p:cTn id="21" presetID="53" presetClass="entr" presetSubtype="16"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200" fill="hold"/>
                                        <p:tgtEl>
                                          <p:spTgt spid="34"/>
                                        </p:tgtEl>
                                        <p:attrNameLst>
                                          <p:attrName>ppt_w</p:attrName>
                                        </p:attrNameLst>
                                      </p:cBhvr>
                                      <p:tavLst>
                                        <p:tav tm="0">
                                          <p:val>
                                            <p:fltVal val="0"/>
                                          </p:val>
                                        </p:tav>
                                        <p:tav tm="100000">
                                          <p:val>
                                            <p:strVal val="#ppt_w"/>
                                          </p:val>
                                        </p:tav>
                                      </p:tavLst>
                                    </p:anim>
                                    <p:anim calcmode="lin" valueType="num">
                                      <p:cBhvr>
                                        <p:cTn id="24" dur="200" fill="hold"/>
                                        <p:tgtEl>
                                          <p:spTgt spid="34"/>
                                        </p:tgtEl>
                                        <p:attrNameLst>
                                          <p:attrName>ppt_h</p:attrName>
                                        </p:attrNameLst>
                                      </p:cBhvr>
                                      <p:tavLst>
                                        <p:tav tm="0">
                                          <p:val>
                                            <p:fltVal val="0"/>
                                          </p:val>
                                        </p:tav>
                                        <p:tav tm="100000">
                                          <p:val>
                                            <p:strVal val="#ppt_h"/>
                                          </p:val>
                                        </p:tav>
                                      </p:tavLst>
                                    </p:anim>
                                    <p:animEffect transition="in" filter="fade">
                                      <p:cBhvr>
                                        <p:cTn id="25" dur="200"/>
                                        <p:tgtEl>
                                          <p:spTgt spid="34"/>
                                        </p:tgtEl>
                                      </p:cBhvr>
                                    </p:animEffect>
                                  </p:childTnLst>
                                </p:cTn>
                              </p:par>
                              <p:par>
                                <p:cTn id="26" presetID="6" presetClass="emph" presetSubtype="0" autoRev="1" fill="hold" nodeType="withEffect">
                                  <p:stCondLst>
                                    <p:cond delay="150"/>
                                  </p:stCondLst>
                                  <p:childTnLst>
                                    <p:animScale>
                                      <p:cBhvr>
                                        <p:cTn id="27" dur="100" fill="hold"/>
                                        <p:tgtEl>
                                          <p:spTgt spid="34"/>
                                        </p:tgtEl>
                                      </p:cBhvr>
                                      <p:by x="130000" y="130000"/>
                                    </p:animScale>
                                  </p:childTnLst>
                                </p:cTn>
                              </p:par>
                            </p:childTnLst>
                          </p:cTn>
                        </p:par>
                        <p:par>
                          <p:cTn id="28" fill="hold">
                            <p:stCondLst>
                              <p:cond delay="105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grpId="0" nodeType="withEffect">
                                  <p:stCondLst>
                                    <p:cond delay="5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grpId="0" nodeType="withEffect">
                                  <p:stCondLst>
                                    <p:cond delay="15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35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grpId="0" nodeType="withEffect">
                                  <p:stCondLst>
                                    <p:cond delay="45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childTnLst>
                                </p:cTn>
                              </p:par>
                            </p:childTnLst>
                          </p:cTn>
                        </p:par>
                        <p:par>
                          <p:cTn id="51" fill="hold">
                            <p:stCondLst>
                              <p:cond delay="2500"/>
                            </p:stCondLst>
                            <p:childTnLst>
                              <p:par>
                                <p:cTn id="52" presetID="22" presetClass="entr" presetSubtype="8" fill="hold"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1700" fill="hold"/>
                                        <p:tgtEl>
                                          <p:spTgt spid="40"/>
                                        </p:tgtEl>
                                        <p:attrNameLst>
                                          <p:attrName>ppt_w</p:attrName>
                                        </p:attrNameLst>
                                      </p:cBhvr>
                                      <p:tavLst>
                                        <p:tav tm="0">
                                          <p:val>
                                            <p:fltVal val="0"/>
                                          </p:val>
                                        </p:tav>
                                        <p:tav tm="100000">
                                          <p:val>
                                            <p:strVal val="#ppt_w"/>
                                          </p:val>
                                        </p:tav>
                                      </p:tavLst>
                                    </p:anim>
                                    <p:anim calcmode="lin" valueType="num">
                                      <p:cBhvr>
                                        <p:cTn id="59" dur="1700" fill="hold"/>
                                        <p:tgtEl>
                                          <p:spTgt spid="40"/>
                                        </p:tgtEl>
                                        <p:attrNameLst>
                                          <p:attrName>ppt_h</p:attrName>
                                        </p:attrNameLst>
                                      </p:cBhvr>
                                      <p:tavLst>
                                        <p:tav tm="0">
                                          <p:val>
                                            <p:fltVal val="0"/>
                                          </p:val>
                                        </p:tav>
                                        <p:tav tm="100000">
                                          <p:val>
                                            <p:strVal val="#ppt_h"/>
                                          </p:val>
                                        </p:tav>
                                      </p:tavLst>
                                    </p:anim>
                                    <p:animEffect transition="in" filter="fade">
                                      <p:cBhvr>
                                        <p:cTn id="60" dur="17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38" grpId="0" animBg="1"/>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t="10961"/>
          <a:stretch/>
        </p:blipFill>
        <p:spPr bwMode="auto">
          <a:xfrm>
            <a:off x="-12713" y="-96285"/>
            <a:ext cx="9156713" cy="54264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643675" y="766912"/>
            <a:ext cx="1080120" cy="584775"/>
          </a:xfrm>
          <a:prstGeom prst="rect">
            <a:avLst/>
          </a:prstGeom>
          <a:noFill/>
        </p:spPr>
        <p:txBody>
          <a:bodyPr wrap="square" rtlCol="0">
            <a:spAutoFit/>
          </a:bodyPr>
          <a:lstStyle/>
          <a:p>
            <a:r>
              <a:rPr lang="zh-CN" altLang="en-US" sz="3200" dirty="0">
                <a:latin typeface="TypeLand 康熙字典體試用版" pitchFamily="50" charset="-120"/>
                <a:ea typeface="TypeLand 康熙字典體試用版" pitchFamily="50" charset="-120"/>
              </a:rPr>
              <a:t>目</a:t>
            </a:r>
          </a:p>
        </p:txBody>
      </p:sp>
      <p:sp>
        <p:nvSpPr>
          <p:cNvPr id="4" name="TextBox 3"/>
          <p:cNvSpPr txBox="1"/>
          <p:nvPr/>
        </p:nvSpPr>
        <p:spPr>
          <a:xfrm>
            <a:off x="2262506" y="597634"/>
            <a:ext cx="1080120" cy="923330"/>
          </a:xfrm>
          <a:prstGeom prst="rect">
            <a:avLst/>
          </a:prstGeom>
          <a:noFill/>
        </p:spPr>
        <p:txBody>
          <a:bodyPr wrap="square" rtlCol="0">
            <a:spAutoFit/>
          </a:bodyPr>
          <a:lstStyle/>
          <a:p>
            <a:r>
              <a:rPr lang="zh-CN" altLang="en-US" sz="5400" dirty="0" smtClean="0">
                <a:latin typeface="TypeLand 康熙字典體試用版" pitchFamily="50" charset="-120"/>
                <a:ea typeface="TypeLand 康熙字典體試用版" pitchFamily="50" charset="-120"/>
              </a:rPr>
              <a:t>录</a:t>
            </a:r>
            <a:endParaRPr lang="zh-CN" altLang="en-US" sz="5400" dirty="0">
              <a:latin typeface="TypeLand 康熙字典體試用版" pitchFamily="50" charset="-120"/>
              <a:ea typeface="TypeLand 康熙字典體試用版" pitchFamily="50" charset="-120"/>
            </a:endParaRPr>
          </a:p>
        </p:txBody>
      </p:sp>
      <p:sp>
        <p:nvSpPr>
          <p:cNvPr id="2" name="TextBox 1"/>
          <p:cNvSpPr txBox="1"/>
          <p:nvPr/>
        </p:nvSpPr>
        <p:spPr>
          <a:xfrm>
            <a:off x="1383171" y="1182410"/>
            <a:ext cx="1016625" cy="338554"/>
          </a:xfrm>
          <a:prstGeom prst="rect">
            <a:avLst/>
          </a:prstGeom>
          <a:noFill/>
        </p:spPr>
        <p:txBody>
          <a:bodyPr vert="horz" wrap="none" rtlCol="0">
            <a:spAutoFit/>
          </a:bodyPr>
          <a:lstStyle/>
          <a:p>
            <a:r>
              <a:rPr lang="en-US" altLang="zh-CN" sz="1600" dirty="0" smtClean="0">
                <a:latin typeface="TypeLand 康熙字典體試用版" pitchFamily="50" charset="-120"/>
                <a:ea typeface="TypeLand 康熙字典體試用版" pitchFamily="50" charset="-120"/>
              </a:rPr>
              <a:t>summer</a:t>
            </a:r>
            <a:endParaRPr lang="zh-CN" altLang="en-US" sz="1600" dirty="0">
              <a:latin typeface="TypeLand 康熙字典體試用版" pitchFamily="50" charset="-120"/>
              <a:ea typeface="TypeLand 康熙字典體試用版" pitchFamily="50" charset="-120"/>
            </a:endParaRPr>
          </a:p>
        </p:txBody>
      </p:sp>
      <p:sp>
        <p:nvSpPr>
          <p:cNvPr id="3" name="TextBox 2"/>
          <p:cNvSpPr txBox="1"/>
          <p:nvPr/>
        </p:nvSpPr>
        <p:spPr>
          <a:xfrm>
            <a:off x="1596797" y="1542065"/>
            <a:ext cx="1745830" cy="669414"/>
          </a:xfrm>
          <a:prstGeom prst="rect">
            <a:avLst/>
          </a:prstGeom>
          <a:noFill/>
        </p:spPr>
        <p:txBody>
          <a:bodyPr vert="horz" wrap="square" rtlCol="0">
            <a:spAutoFit/>
          </a:bodyPr>
          <a:lstStyle/>
          <a:p>
            <a:pPr>
              <a:lnSpc>
                <a:spcPct val="150000"/>
              </a:lnSpc>
            </a:pPr>
            <a:r>
              <a:rPr lang="en-US" altLang="zh-CN" sz="500" dirty="0">
                <a:solidFill>
                  <a:schemeClr val="tx1">
                    <a:lumMod val="75000"/>
                    <a:lumOff val="25000"/>
                  </a:schemeClr>
                </a:solidFill>
                <a:latin typeface="华文中宋" pitchFamily="2" charset="-122"/>
                <a:ea typeface="华文中宋" pitchFamily="2" charset="-122"/>
              </a:rPr>
              <a:t>Summer a lot of things began to trivial for example, I hide in behind the morning in a hurry to eat text, breathed life back to the story, then through these years of ladder to update a day in and day out </a:t>
            </a:r>
            <a:r>
              <a:rPr lang="en-US" altLang="zh-CN" sz="500" dirty="0" smtClean="0">
                <a:solidFill>
                  <a:schemeClr val="tx1">
                    <a:lumMod val="75000"/>
                    <a:lumOff val="25000"/>
                  </a:schemeClr>
                </a:solidFill>
                <a:latin typeface="华文中宋" pitchFamily="2" charset="-122"/>
                <a:ea typeface="华文中宋" pitchFamily="2" charset="-122"/>
              </a:rPr>
              <a:t>of</a:t>
            </a:r>
            <a:endParaRPr lang="zh-CN" altLang="en-US" sz="500" dirty="0">
              <a:solidFill>
                <a:schemeClr val="tx1">
                  <a:lumMod val="75000"/>
                  <a:lumOff val="25000"/>
                </a:schemeClr>
              </a:solidFill>
              <a:latin typeface="华文中宋" pitchFamily="2" charset="-122"/>
              <a:ea typeface="华文中宋" pitchFamily="2" charset="-122"/>
            </a:endParaRPr>
          </a:p>
        </p:txBody>
      </p:sp>
      <p:sp>
        <p:nvSpPr>
          <p:cNvPr id="6" name="TextBox 5"/>
          <p:cNvSpPr txBox="1"/>
          <p:nvPr/>
        </p:nvSpPr>
        <p:spPr>
          <a:xfrm>
            <a:off x="4444182" y="1344590"/>
            <a:ext cx="461665" cy="2400657"/>
          </a:xfrm>
          <a:prstGeom prst="rect">
            <a:avLst/>
          </a:prstGeom>
          <a:noFill/>
        </p:spPr>
        <p:txBody>
          <a:bodyPr vert="eaVert"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一、点击输入标题名称</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5295856" y="1416598"/>
            <a:ext cx="461665" cy="2400657"/>
          </a:xfrm>
          <a:prstGeom prst="rect">
            <a:avLst/>
          </a:prstGeom>
          <a:noFill/>
        </p:spPr>
        <p:txBody>
          <a:bodyPr vert="eaVert"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二</a:t>
            </a:r>
            <a:r>
              <a:rPr lang="zh-CN" altLang="en-US" dirty="0">
                <a:solidFill>
                  <a:schemeClr val="tx1">
                    <a:lumMod val="75000"/>
                    <a:lumOff val="25000"/>
                  </a:schemeClr>
                </a:solidFill>
                <a:latin typeface="微软雅黑" pitchFamily="34" charset="-122"/>
                <a:ea typeface="微软雅黑" pitchFamily="34" charset="-122"/>
              </a:rPr>
              <a:t>、点击输入标题名称</a:t>
            </a:r>
          </a:p>
        </p:txBody>
      </p:sp>
      <p:sp>
        <p:nvSpPr>
          <p:cNvPr id="11" name="TextBox 10"/>
          <p:cNvSpPr txBox="1"/>
          <p:nvPr/>
        </p:nvSpPr>
        <p:spPr>
          <a:xfrm>
            <a:off x="6146369" y="1416598"/>
            <a:ext cx="461665" cy="2400657"/>
          </a:xfrm>
          <a:prstGeom prst="rect">
            <a:avLst/>
          </a:prstGeom>
          <a:noFill/>
        </p:spPr>
        <p:txBody>
          <a:bodyPr vert="eaVert"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三</a:t>
            </a:r>
            <a:r>
              <a:rPr lang="zh-CN" altLang="en-US" dirty="0">
                <a:solidFill>
                  <a:schemeClr val="tx1">
                    <a:lumMod val="75000"/>
                    <a:lumOff val="25000"/>
                  </a:schemeClr>
                </a:solidFill>
                <a:latin typeface="微软雅黑" pitchFamily="34" charset="-122"/>
                <a:ea typeface="微软雅黑" pitchFamily="34" charset="-122"/>
              </a:rPr>
              <a:t>、点击输入标题名称</a:t>
            </a:r>
          </a:p>
        </p:txBody>
      </p:sp>
      <p:sp>
        <p:nvSpPr>
          <p:cNvPr id="12" name="TextBox 11"/>
          <p:cNvSpPr txBox="1"/>
          <p:nvPr/>
        </p:nvSpPr>
        <p:spPr>
          <a:xfrm>
            <a:off x="6996882" y="1416598"/>
            <a:ext cx="461665" cy="2400657"/>
          </a:xfrm>
          <a:prstGeom prst="rect">
            <a:avLst/>
          </a:prstGeom>
          <a:noFill/>
        </p:spPr>
        <p:txBody>
          <a:bodyPr vert="eaVert"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四</a:t>
            </a:r>
            <a:r>
              <a:rPr lang="zh-CN" altLang="en-US" dirty="0">
                <a:solidFill>
                  <a:schemeClr val="tx1">
                    <a:lumMod val="75000"/>
                    <a:lumOff val="25000"/>
                  </a:schemeClr>
                </a:solidFill>
                <a:latin typeface="微软雅黑" pitchFamily="34" charset="-122"/>
                <a:ea typeface="微软雅黑" pitchFamily="34" charset="-122"/>
              </a:rPr>
              <a:t>、点击输入标题名称</a:t>
            </a:r>
          </a:p>
        </p:txBody>
      </p:sp>
    </p:spTree>
    <p:extLst>
      <p:ext uri="{BB962C8B-B14F-4D97-AF65-F5344CB8AC3E}">
        <p14:creationId xmlns:p14="http://schemas.microsoft.com/office/powerpoint/2010/main" val="24181961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5">
                                            <p:txEl>
                                              <p:pRg st="0" end="0"/>
                                            </p:tx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4" dur="1000"/>
                                        <p:tgtEl>
                                          <p:spTgt spid="4">
                                            <p:txEl>
                                              <p:pRg st="0" end="0"/>
                                            </p:txEl>
                                          </p:spTgt>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 calcmode="lin" valueType="num">
                                      <p:cBhvr>
                                        <p:cTn id="1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8" dur="10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19" dur="1000"/>
                                        <p:tgtEl>
                                          <p:spTgt spid="2">
                                            <p:txEl>
                                              <p:pRg st="0" end="0"/>
                                            </p:txEl>
                                          </p:spTgt>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1000" fill="hold"/>
                                        <p:tgtEl>
                                          <p:spTgt spid="3"/>
                                        </p:tgtEl>
                                        <p:attrNameLst>
                                          <p:attrName>ppt_w</p:attrName>
                                        </p:attrNameLst>
                                      </p:cBhvr>
                                      <p:tavLst>
                                        <p:tav tm="0">
                                          <p:val>
                                            <p:fltVal val="0"/>
                                          </p:val>
                                        </p:tav>
                                        <p:tav tm="100000">
                                          <p:val>
                                            <p:strVal val="#ppt_w"/>
                                          </p:val>
                                        </p:tav>
                                      </p:tavLst>
                                    </p:anim>
                                    <p:anim calcmode="lin" valueType="num">
                                      <p:cBhvr>
                                        <p:cTn id="23" dur="1000" fill="hold"/>
                                        <p:tgtEl>
                                          <p:spTgt spid="3"/>
                                        </p:tgtEl>
                                        <p:attrNameLst>
                                          <p:attrName>ppt_h</p:attrName>
                                        </p:attrNameLst>
                                      </p:cBhvr>
                                      <p:tavLst>
                                        <p:tav tm="0">
                                          <p:val>
                                            <p:fltVal val="0"/>
                                          </p:val>
                                        </p:tav>
                                        <p:tav tm="100000">
                                          <p:val>
                                            <p:strVal val="#ppt_h"/>
                                          </p:val>
                                        </p:tav>
                                      </p:tavLst>
                                    </p:anim>
                                    <p:animEffect transition="in" filter="fade">
                                      <p:cBhvr>
                                        <p:cTn id="24" dur="1000"/>
                                        <p:tgtEl>
                                          <p:spTgt spid="3"/>
                                        </p:tgtEl>
                                      </p:cBhvr>
                                    </p:animEffect>
                                  </p:childTnLst>
                                </p:cTn>
                              </p:par>
                            </p:childTnLst>
                          </p:cTn>
                        </p:par>
                        <p:par>
                          <p:cTn id="25" fill="hold">
                            <p:stCondLst>
                              <p:cond delay="1000"/>
                            </p:stCondLst>
                            <p:childTnLst>
                              <p:par>
                                <p:cTn id="26" presetID="47" presetClass="entr" presetSubtype="0" fill="hold" nodeType="afterEffect">
                                  <p:stCondLst>
                                    <p:cond delay="0"/>
                                  </p:stCondLst>
                                  <p:childTnLst>
                                    <p:set>
                                      <p:cBhvr>
                                        <p:cTn id="27" dur="1" fill="hold">
                                          <p:stCondLst>
                                            <p:cond delay="0"/>
                                          </p:stCondLst>
                                        </p:cTn>
                                        <p:tgtEl>
                                          <p:spTgt spid="2054"/>
                                        </p:tgtEl>
                                        <p:attrNameLst>
                                          <p:attrName>style.visibility</p:attrName>
                                        </p:attrNameLst>
                                      </p:cBhvr>
                                      <p:to>
                                        <p:strVal val="visible"/>
                                      </p:to>
                                    </p:set>
                                    <p:animEffect transition="in" filter="fade">
                                      <p:cBhvr>
                                        <p:cTn id="28" dur="1000"/>
                                        <p:tgtEl>
                                          <p:spTgt spid="2054"/>
                                        </p:tgtEl>
                                      </p:cBhvr>
                                    </p:animEffect>
                                    <p:anim calcmode="lin" valueType="num">
                                      <p:cBhvr>
                                        <p:cTn id="29" dur="1000" fill="hold"/>
                                        <p:tgtEl>
                                          <p:spTgt spid="2054"/>
                                        </p:tgtEl>
                                        <p:attrNameLst>
                                          <p:attrName>ppt_x</p:attrName>
                                        </p:attrNameLst>
                                      </p:cBhvr>
                                      <p:tavLst>
                                        <p:tav tm="0">
                                          <p:val>
                                            <p:strVal val="#ppt_x"/>
                                          </p:val>
                                        </p:tav>
                                        <p:tav tm="100000">
                                          <p:val>
                                            <p:strVal val="#ppt_x"/>
                                          </p:val>
                                        </p:tav>
                                      </p:tavLst>
                                    </p:anim>
                                    <p:anim calcmode="lin" valueType="num">
                                      <p:cBhvr>
                                        <p:cTn id="30" dur="1000" fill="hold"/>
                                        <p:tgtEl>
                                          <p:spTgt spid="2054"/>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42"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42"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4" grpId="0" build="p"/>
      <p:bldP spid="2" grpId="0" build="p"/>
      <p:bldP spid="3" grpId="0"/>
      <p:bldP spid="6"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180421" y="1054352"/>
            <a:ext cx="1318842" cy="13241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574"/>
          </a:p>
        </p:txBody>
      </p:sp>
      <p:sp>
        <p:nvSpPr>
          <p:cNvPr id="47" name="矩形 46"/>
          <p:cNvSpPr/>
          <p:nvPr/>
        </p:nvSpPr>
        <p:spPr>
          <a:xfrm>
            <a:off x="1180421" y="2378503"/>
            <a:ext cx="1318842" cy="79448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19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19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2670712" y="1054352"/>
            <a:ext cx="1318842" cy="13241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574"/>
          </a:p>
        </p:txBody>
      </p:sp>
      <p:sp>
        <p:nvSpPr>
          <p:cNvPr id="49" name="矩形 48"/>
          <p:cNvSpPr/>
          <p:nvPr/>
        </p:nvSpPr>
        <p:spPr>
          <a:xfrm>
            <a:off x="2670712" y="2378503"/>
            <a:ext cx="1318842" cy="79448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199">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199">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4161005" y="1054352"/>
            <a:ext cx="1318842" cy="13241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574"/>
          </a:p>
        </p:txBody>
      </p:sp>
      <p:sp>
        <p:nvSpPr>
          <p:cNvPr id="51" name="矩形 50"/>
          <p:cNvSpPr/>
          <p:nvPr/>
        </p:nvSpPr>
        <p:spPr>
          <a:xfrm>
            <a:off x="4161005" y="2378503"/>
            <a:ext cx="1318842" cy="79448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199">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199">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5651297" y="1054352"/>
            <a:ext cx="1318842" cy="13241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574"/>
          </a:p>
        </p:txBody>
      </p:sp>
      <p:sp>
        <p:nvSpPr>
          <p:cNvPr id="53" name="矩形 52"/>
          <p:cNvSpPr/>
          <p:nvPr/>
        </p:nvSpPr>
        <p:spPr>
          <a:xfrm>
            <a:off x="5651297" y="2378503"/>
            <a:ext cx="1318842" cy="79448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199">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199">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7141589" y="1054352"/>
            <a:ext cx="1318842" cy="132414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574"/>
          </a:p>
        </p:txBody>
      </p:sp>
      <p:sp>
        <p:nvSpPr>
          <p:cNvPr id="55" name="矩形 54"/>
          <p:cNvSpPr/>
          <p:nvPr/>
        </p:nvSpPr>
        <p:spPr>
          <a:xfrm>
            <a:off x="7141589" y="2378503"/>
            <a:ext cx="1318842" cy="7944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19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19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1602644" y="1213249"/>
            <a:ext cx="474396" cy="612263"/>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44" tIns="34272" rIns="68544" bIns="34272"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747">
                <a:defRPr/>
              </a:pPr>
              <a:endParaRPr lang="zh-CN" altLang="en-US" sz="1199">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44" tIns="34272" rIns="68544" bIns="34272"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747">
                <a:defRPr/>
              </a:pPr>
              <a:endParaRPr lang="zh-CN" altLang="en-US" sz="1199">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44" tIns="34272" rIns="68544" bIns="34272"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747">
                <a:defRPr/>
              </a:pPr>
              <a:endParaRPr lang="zh-CN" altLang="en-US" sz="1199">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44" tIns="34272" rIns="68544" bIns="34272"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747">
                <a:defRPr/>
              </a:pPr>
              <a:endParaRPr lang="zh-CN" altLang="en-US" sz="1199">
                <a:solidFill>
                  <a:sysClr val="windowText" lastClr="000000"/>
                </a:solidFill>
                <a:latin typeface="Calibri"/>
                <a:ea typeface="宋体"/>
              </a:endParaRPr>
            </a:p>
          </p:txBody>
        </p:sp>
      </p:grpSp>
      <p:sp>
        <p:nvSpPr>
          <p:cNvPr id="61" name="Freeform 64"/>
          <p:cNvSpPr>
            <a:spLocks noEditPoints="1"/>
          </p:cNvSpPr>
          <p:nvPr/>
        </p:nvSpPr>
        <p:spPr bwMode="auto">
          <a:xfrm flipH="1">
            <a:off x="3003601" y="1247585"/>
            <a:ext cx="653068" cy="543591"/>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073" tIns="33536" rIns="67073" bIns="3353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747">
              <a:defRPr/>
            </a:pPr>
            <a:endParaRPr lang="zh-CN" altLang="en-US" sz="1199">
              <a:solidFill>
                <a:sysClr val="windowText" lastClr="000000"/>
              </a:solidFill>
              <a:latin typeface="Calibri"/>
              <a:ea typeface="宋体"/>
            </a:endParaRPr>
          </a:p>
        </p:txBody>
      </p:sp>
      <p:grpSp>
        <p:nvGrpSpPr>
          <p:cNvPr id="62" name="组合 61"/>
          <p:cNvGrpSpPr/>
          <p:nvPr/>
        </p:nvGrpSpPr>
        <p:grpSpPr>
          <a:xfrm>
            <a:off x="4616584" y="1221515"/>
            <a:ext cx="407684" cy="595733"/>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44" tIns="34272" rIns="68544" bIns="34272"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747">
                <a:defRPr/>
              </a:pPr>
              <a:endParaRPr lang="zh-CN" altLang="en-US" sz="1199">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44" tIns="34272" rIns="68544" bIns="34272"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747">
                <a:defRPr/>
              </a:pPr>
              <a:endParaRPr lang="zh-CN" altLang="en-US" sz="1199">
                <a:solidFill>
                  <a:sysClr val="windowText" lastClr="000000"/>
                </a:solidFill>
                <a:latin typeface="Calibri"/>
                <a:ea typeface="宋体"/>
              </a:endParaRPr>
            </a:p>
          </p:txBody>
        </p:sp>
      </p:grpSp>
      <p:sp>
        <p:nvSpPr>
          <p:cNvPr id="65" name="Freeform 9"/>
          <p:cNvSpPr>
            <a:spLocks/>
          </p:cNvSpPr>
          <p:nvPr/>
        </p:nvSpPr>
        <p:spPr bwMode="auto">
          <a:xfrm flipH="1">
            <a:off x="5971851" y="1306247"/>
            <a:ext cx="677736" cy="426270"/>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073" tIns="33536" rIns="67073" bIns="3353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747">
              <a:defRPr/>
            </a:pPr>
            <a:endParaRPr lang="zh-CN" altLang="en-US" sz="1199">
              <a:solidFill>
                <a:sysClr val="windowText" lastClr="000000"/>
              </a:solidFill>
              <a:latin typeface="Calibri"/>
              <a:ea typeface="宋体"/>
            </a:endParaRPr>
          </a:p>
        </p:txBody>
      </p:sp>
      <p:grpSp>
        <p:nvGrpSpPr>
          <p:cNvPr id="66" name="组合 65"/>
          <p:cNvGrpSpPr/>
          <p:nvPr/>
        </p:nvGrpSpPr>
        <p:grpSpPr>
          <a:xfrm>
            <a:off x="7512129" y="1246933"/>
            <a:ext cx="577766" cy="54489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44" tIns="34272" rIns="68544" bIns="34272"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747">
                <a:defRPr/>
              </a:pPr>
              <a:endParaRPr lang="zh-CN" altLang="en-US" sz="1199">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44" tIns="34272" rIns="68544" bIns="34272"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747">
                <a:defRPr/>
              </a:pPr>
              <a:endParaRPr lang="zh-CN" altLang="en-US" sz="1199">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44" tIns="34272" rIns="68544" bIns="34272"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747">
                <a:defRPr/>
              </a:pPr>
              <a:endParaRPr lang="zh-CN" altLang="en-US" sz="1199">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44" tIns="34272" rIns="68544" bIns="34272"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747">
                <a:defRPr/>
              </a:pPr>
              <a:endParaRPr lang="zh-CN" altLang="en-US" sz="1199">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44" tIns="34272" rIns="68544" bIns="34272"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747">
                <a:defRPr/>
              </a:pPr>
              <a:endParaRPr lang="zh-CN" altLang="en-US" sz="1199">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44" tIns="34272" rIns="68544" bIns="34272"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747">
                <a:defRPr/>
              </a:pPr>
              <a:endParaRPr lang="zh-CN" altLang="en-US" sz="1199">
                <a:solidFill>
                  <a:sysClr val="windowText" lastClr="000000"/>
                </a:solidFill>
                <a:latin typeface="Calibri"/>
                <a:ea typeface="宋体"/>
              </a:endParaRPr>
            </a:p>
          </p:txBody>
        </p:sp>
      </p:grpSp>
      <p:grpSp>
        <p:nvGrpSpPr>
          <p:cNvPr id="73" name="组合 72"/>
          <p:cNvGrpSpPr/>
          <p:nvPr/>
        </p:nvGrpSpPr>
        <p:grpSpPr>
          <a:xfrm>
            <a:off x="1760714" y="2007739"/>
            <a:ext cx="6119428" cy="158898"/>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4"/>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4"/>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4"/>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4"/>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4"/>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4"/>
            </a:p>
          </p:txBody>
        </p:sp>
      </p:grpSp>
      <p:sp>
        <p:nvSpPr>
          <p:cNvPr id="80" name="等腰三角形 79"/>
          <p:cNvSpPr/>
          <p:nvPr/>
        </p:nvSpPr>
        <p:spPr>
          <a:xfrm flipV="1">
            <a:off x="1748051" y="3172989"/>
            <a:ext cx="183584" cy="158898"/>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574"/>
          </a:p>
        </p:txBody>
      </p:sp>
      <p:sp>
        <p:nvSpPr>
          <p:cNvPr id="81" name="等腰三角形 80"/>
          <p:cNvSpPr/>
          <p:nvPr/>
        </p:nvSpPr>
        <p:spPr>
          <a:xfrm flipV="1">
            <a:off x="3238343" y="3172989"/>
            <a:ext cx="183584" cy="158898"/>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574"/>
          </a:p>
        </p:txBody>
      </p:sp>
      <p:sp>
        <p:nvSpPr>
          <p:cNvPr id="82" name="等腰三角形 81"/>
          <p:cNvSpPr/>
          <p:nvPr/>
        </p:nvSpPr>
        <p:spPr>
          <a:xfrm flipV="1">
            <a:off x="4728635" y="3172989"/>
            <a:ext cx="183584" cy="158898"/>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574"/>
          </a:p>
        </p:txBody>
      </p:sp>
      <p:sp>
        <p:nvSpPr>
          <p:cNvPr id="83" name="等腰三角形 82"/>
          <p:cNvSpPr/>
          <p:nvPr/>
        </p:nvSpPr>
        <p:spPr>
          <a:xfrm flipV="1">
            <a:off x="6218927" y="3172989"/>
            <a:ext cx="183584" cy="158898"/>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574"/>
          </a:p>
        </p:txBody>
      </p:sp>
      <p:sp>
        <p:nvSpPr>
          <p:cNvPr id="84" name="等腰三角形 83"/>
          <p:cNvSpPr/>
          <p:nvPr/>
        </p:nvSpPr>
        <p:spPr>
          <a:xfrm flipV="1">
            <a:off x="7709220" y="3172989"/>
            <a:ext cx="183584" cy="15889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endParaRPr lang="zh-CN" altLang="en-US" sz="1574"/>
          </a:p>
        </p:txBody>
      </p:sp>
      <p:sp>
        <p:nvSpPr>
          <p:cNvPr id="85" name="TextBox 84"/>
          <p:cNvSpPr txBox="1"/>
          <p:nvPr/>
        </p:nvSpPr>
        <p:spPr>
          <a:xfrm>
            <a:off x="1368158" y="3430985"/>
            <a:ext cx="943371" cy="309973"/>
          </a:xfrm>
          <a:prstGeom prst="rect">
            <a:avLst/>
          </a:prstGeom>
          <a:noFill/>
        </p:spPr>
        <p:txBody>
          <a:bodyPr wrap="none" lIns="67073" tIns="33536" rIns="67073" bIns="33536" rtlCol="0">
            <a:spAutoFit/>
          </a:bodyPr>
          <a:lstStyle/>
          <a:p>
            <a:pPr algn="ctr"/>
            <a:r>
              <a:rPr lang="zh-CN" altLang="en-US" sz="1574">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2858450" y="3430985"/>
            <a:ext cx="943371" cy="309973"/>
          </a:xfrm>
          <a:prstGeom prst="rect">
            <a:avLst/>
          </a:prstGeom>
          <a:noFill/>
        </p:spPr>
        <p:txBody>
          <a:bodyPr wrap="none" lIns="67073" tIns="33536" rIns="67073" bIns="33536" rtlCol="0">
            <a:spAutoFit/>
          </a:bodyPr>
          <a:lstStyle/>
          <a:p>
            <a:pPr algn="ctr"/>
            <a:r>
              <a:rPr lang="zh-CN" altLang="en-US" sz="1574">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4348743" y="3430985"/>
            <a:ext cx="943371" cy="309973"/>
          </a:xfrm>
          <a:prstGeom prst="rect">
            <a:avLst/>
          </a:prstGeom>
          <a:noFill/>
        </p:spPr>
        <p:txBody>
          <a:bodyPr wrap="none" lIns="67073" tIns="33536" rIns="67073" bIns="33536" rtlCol="0">
            <a:spAutoFit/>
          </a:bodyPr>
          <a:lstStyle/>
          <a:p>
            <a:pPr algn="ctr"/>
            <a:r>
              <a:rPr lang="zh-CN" altLang="en-US" sz="1574">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5839036" y="3430985"/>
            <a:ext cx="943371" cy="309973"/>
          </a:xfrm>
          <a:prstGeom prst="rect">
            <a:avLst/>
          </a:prstGeom>
          <a:noFill/>
        </p:spPr>
        <p:txBody>
          <a:bodyPr wrap="none" lIns="67073" tIns="33536" rIns="67073" bIns="33536" rtlCol="0">
            <a:spAutoFit/>
          </a:bodyPr>
          <a:lstStyle/>
          <a:p>
            <a:pPr algn="ctr"/>
            <a:r>
              <a:rPr lang="zh-CN" altLang="en-US" sz="1574">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7329326" y="3430985"/>
            <a:ext cx="943371" cy="309973"/>
          </a:xfrm>
          <a:prstGeom prst="rect">
            <a:avLst/>
          </a:prstGeom>
          <a:noFill/>
        </p:spPr>
        <p:txBody>
          <a:bodyPr wrap="none" lIns="67073" tIns="33536" rIns="67073" bIns="33536" rtlCol="0">
            <a:spAutoFit/>
          </a:bodyPr>
          <a:lstStyle/>
          <a:p>
            <a:pPr algn="ctr"/>
            <a:r>
              <a:rPr lang="zh-CN" altLang="en-US" sz="1574">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180422" y="3808582"/>
            <a:ext cx="7280010" cy="4333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73" tIns="33536" rIns="67073" bIns="33536" rtlCol="0" anchor="ctr"/>
          <a:lstStyle/>
          <a:p>
            <a:pPr algn="ctr"/>
            <a:r>
              <a:rPr lang="zh-CN" altLang="en-US" sz="1349" dirty="0">
                <a:latin typeface="微软雅黑" pitchFamily="34" charset="-122"/>
                <a:ea typeface="微软雅黑" pitchFamily="34" charset="-122"/>
              </a:rPr>
              <a:t>点击添加标题</a:t>
            </a:r>
          </a:p>
        </p:txBody>
      </p:sp>
    </p:spTree>
    <p:extLst>
      <p:ext uri="{BB962C8B-B14F-4D97-AF65-F5344CB8AC3E}">
        <p14:creationId xmlns:p14="http://schemas.microsoft.com/office/powerpoint/2010/main" val="42642794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ppt_x"/>
                                          </p:val>
                                        </p:tav>
                                        <p:tav tm="100000">
                                          <p:val>
                                            <p:strVal val="#ppt_x"/>
                                          </p:val>
                                        </p:tav>
                                      </p:tavLst>
                                    </p:anim>
                                    <p:anim calcmode="lin" valueType="num">
                                      <p:cBhvr additive="base">
                                        <p:cTn id="12" dur="5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ppt_x"/>
                                          </p:val>
                                        </p:tav>
                                        <p:tav tm="100000">
                                          <p:val>
                                            <p:strVal val="#ppt_x"/>
                                          </p:val>
                                        </p:tav>
                                      </p:tavLst>
                                    </p:anim>
                                    <p:anim calcmode="lin" valueType="num">
                                      <p:cBhvr additive="base">
                                        <p:cTn id="16" dur="500" fill="hold"/>
                                        <p:tgtEl>
                                          <p:spTgt spid="4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ppt_x"/>
                                          </p:val>
                                        </p:tav>
                                        <p:tav tm="100000">
                                          <p:val>
                                            <p:strVal val="#ppt_x"/>
                                          </p:val>
                                        </p:tav>
                                      </p:tavLst>
                                    </p:anim>
                                    <p:anim calcmode="lin" valueType="num">
                                      <p:cBhvr additive="base">
                                        <p:cTn id="28" dur="500" fill="hold"/>
                                        <p:tgtEl>
                                          <p:spTgt spid="5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ppt_x"/>
                                          </p:val>
                                        </p:tav>
                                        <p:tav tm="100000">
                                          <p:val>
                                            <p:strVal val="#ppt_x"/>
                                          </p:val>
                                        </p:tav>
                                      </p:tavLst>
                                    </p:anim>
                                    <p:anim calcmode="lin" valueType="num">
                                      <p:cBhvr additive="base">
                                        <p:cTn id="32" dur="500" fill="hold"/>
                                        <p:tgtEl>
                                          <p:spTgt spid="5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ppt_x"/>
                                          </p:val>
                                        </p:tav>
                                        <p:tav tm="100000">
                                          <p:val>
                                            <p:strVal val="#ppt_x"/>
                                          </p:val>
                                        </p:tav>
                                      </p:tavLst>
                                    </p:anim>
                                    <p:anim calcmode="lin" valueType="num">
                                      <p:cBhvr additive="base">
                                        <p:cTn id="36" dur="500" fill="hold"/>
                                        <p:tgtEl>
                                          <p:spTgt spid="5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ppt_x"/>
                                          </p:val>
                                        </p:tav>
                                        <p:tav tm="100000">
                                          <p:val>
                                            <p:strVal val="#ppt_x"/>
                                          </p:val>
                                        </p:tav>
                                      </p:tavLst>
                                    </p:anim>
                                    <p:anim calcmode="lin" valueType="num">
                                      <p:cBhvr additive="base">
                                        <p:cTn id="40" dur="500" fill="hold"/>
                                        <p:tgtEl>
                                          <p:spTgt spid="54"/>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fill="hold"/>
                                        <p:tgtEl>
                                          <p:spTgt spid="55"/>
                                        </p:tgtEl>
                                        <p:attrNameLst>
                                          <p:attrName>ppt_x</p:attrName>
                                        </p:attrNameLst>
                                      </p:cBhvr>
                                      <p:tavLst>
                                        <p:tav tm="0">
                                          <p:val>
                                            <p:strVal val="#ppt_x"/>
                                          </p:val>
                                        </p:tav>
                                        <p:tav tm="100000">
                                          <p:val>
                                            <p:strVal val="#ppt_x"/>
                                          </p:val>
                                        </p:tav>
                                      </p:tavLst>
                                    </p:anim>
                                    <p:anim calcmode="lin" valueType="num">
                                      <p:cBhvr additive="base">
                                        <p:cTn id="44" dur="500" fill="hold"/>
                                        <p:tgtEl>
                                          <p:spTgt spid="55"/>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1000"/>
                                        <p:tgtEl>
                                          <p:spTgt spid="56"/>
                                        </p:tgtEl>
                                      </p:cBhvr>
                                    </p:animEffect>
                                    <p:anim calcmode="lin" valueType="num">
                                      <p:cBhvr>
                                        <p:cTn id="48" dur="1000" fill="hold"/>
                                        <p:tgtEl>
                                          <p:spTgt spid="56"/>
                                        </p:tgtEl>
                                        <p:attrNameLst>
                                          <p:attrName>ppt_x</p:attrName>
                                        </p:attrNameLst>
                                      </p:cBhvr>
                                      <p:tavLst>
                                        <p:tav tm="0">
                                          <p:val>
                                            <p:strVal val="#ppt_x"/>
                                          </p:val>
                                        </p:tav>
                                        <p:tav tm="100000">
                                          <p:val>
                                            <p:strVal val="#ppt_x"/>
                                          </p:val>
                                        </p:tav>
                                      </p:tavLst>
                                    </p:anim>
                                    <p:anim calcmode="lin" valueType="num">
                                      <p:cBhvr>
                                        <p:cTn id="49" dur="1000" fill="hold"/>
                                        <p:tgtEl>
                                          <p:spTgt spid="5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61"/>
                                        </p:tgtEl>
                                        <p:attrNameLst>
                                          <p:attrName>style.visibility</p:attrName>
                                        </p:attrNameLst>
                                      </p:cBhvr>
                                      <p:to>
                                        <p:strVal val="visible"/>
                                      </p:to>
                                    </p:set>
                                    <p:animEffect transition="in" filter="fade">
                                      <p:cBhvr>
                                        <p:cTn id="52" dur="1000"/>
                                        <p:tgtEl>
                                          <p:spTgt spid="61"/>
                                        </p:tgtEl>
                                      </p:cBhvr>
                                    </p:animEffect>
                                    <p:anim calcmode="lin" valueType="num">
                                      <p:cBhvr>
                                        <p:cTn id="53" dur="1000" fill="hold"/>
                                        <p:tgtEl>
                                          <p:spTgt spid="61"/>
                                        </p:tgtEl>
                                        <p:attrNameLst>
                                          <p:attrName>ppt_x</p:attrName>
                                        </p:attrNameLst>
                                      </p:cBhvr>
                                      <p:tavLst>
                                        <p:tav tm="0">
                                          <p:val>
                                            <p:strVal val="#ppt_x"/>
                                          </p:val>
                                        </p:tav>
                                        <p:tav tm="100000">
                                          <p:val>
                                            <p:strVal val="#ppt_x"/>
                                          </p:val>
                                        </p:tav>
                                      </p:tavLst>
                                    </p:anim>
                                    <p:anim calcmode="lin" valueType="num">
                                      <p:cBhvr>
                                        <p:cTn id="54" dur="1000" fill="hold"/>
                                        <p:tgtEl>
                                          <p:spTgt spid="6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62"/>
                                        </p:tgtEl>
                                        <p:attrNameLst>
                                          <p:attrName>style.visibility</p:attrName>
                                        </p:attrNameLst>
                                      </p:cBhvr>
                                      <p:to>
                                        <p:strVal val="visible"/>
                                      </p:to>
                                    </p:set>
                                    <p:animEffect transition="in" filter="fade">
                                      <p:cBhvr>
                                        <p:cTn id="57" dur="1000"/>
                                        <p:tgtEl>
                                          <p:spTgt spid="62"/>
                                        </p:tgtEl>
                                      </p:cBhvr>
                                    </p:animEffect>
                                    <p:anim calcmode="lin" valueType="num">
                                      <p:cBhvr>
                                        <p:cTn id="58" dur="1000" fill="hold"/>
                                        <p:tgtEl>
                                          <p:spTgt spid="62"/>
                                        </p:tgtEl>
                                        <p:attrNameLst>
                                          <p:attrName>ppt_x</p:attrName>
                                        </p:attrNameLst>
                                      </p:cBhvr>
                                      <p:tavLst>
                                        <p:tav tm="0">
                                          <p:val>
                                            <p:strVal val="#ppt_x"/>
                                          </p:val>
                                        </p:tav>
                                        <p:tav tm="100000">
                                          <p:val>
                                            <p:strVal val="#ppt_x"/>
                                          </p:val>
                                        </p:tav>
                                      </p:tavLst>
                                    </p:anim>
                                    <p:anim calcmode="lin" valueType="num">
                                      <p:cBhvr>
                                        <p:cTn id="59" dur="1000" fill="hold"/>
                                        <p:tgtEl>
                                          <p:spTgt spid="6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65"/>
                                        </p:tgtEl>
                                        <p:attrNameLst>
                                          <p:attrName>style.visibility</p:attrName>
                                        </p:attrNameLst>
                                      </p:cBhvr>
                                      <p:to>
                                        <p:strVal val="visible"/>
                                      </p:to>
                                    </p:set>
                                    <p:animEffect transition="in" filter="fade">
                                      <p:cBhvr>
                                        <p:cTn id="62" dur="1000"/>
                                        <p:tgtEl>
                                          <p:spTgt spid="65"/>
                                        </p:tgtEl>
                                      </p:cBhvr>
                                    </p:animEffect>
                                    <p:anim calcmode="lin" valueType="num">
                                      <p:cBhvr>
                                        <p:cTn id="63" dur="1000" fill="hold"/>
                                        <p:tgtEl>
                                          <p:spTgt spid="65"/>
                                        </p:tgtEl>
                                        <p:attrNameLst>
                                          <p:attrName>ppt_x</p:attrName>
                                        </p:attrNameLst>
                                      </p:cBhvr>
                                      <p:tavLst>
                                        <p:tav tm="0">
                                          <p:val>
                                            <p:strVal val="#ppt_x"/>
                                          </p:val>
                                        </p:tav>
                                        <p:tav tm="100000">
                                          <p:val>
                                            <p:strVal val="#ppt_x"/>
                                          </p:val>
                                        </p:tav>
                                      </p:tavLst>
                                    </p:anim>
                                    <p:anim calcmode="lin" valueType="num">
                                      <p:cBhvr>
                                        <p:cTn id="64" dur="1000" fill="hold"/>
                                        <p:tgtEl>
                                          <p:spTgt spid="6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1000"/>
                                        <p:tgtEl>
                                          <p:spTgt spid="66"/>
                                        </p:tgtEl>
                                      </p:cBhvr>
                                    </p:animEffect>
                                    <p:anim calcmode="lin" valueType="num">
                                      <p:cBhvr>
                                        <p:cTn id="68" dur="1000" fill="hold"/>
                                        <p:tgtEl>
                                          <p:spTgt spid="66"/>
                                        </p:tgtEl>
                                        <p:attrNameLst>
                                          <p:attrName>ppt_x</p:attrName>
                                        </p:attrNameLst>
                                      </p:cBhvr>
                                      <p:tavLst>
                                        <p:tav tm="0">
                                          <p:val>
                                            <p:strVal val="#ppt_x"/>
                                          </p:val>
                                        </p:tav>
                                        <p:tav tm="100000">
                                          <p:val>
                                            <p:strVal val="#ppt_x"/>
                                          </p:val>
                                        </p:tav>
                                      </p:tavLst>
                                    </p:anim>
                                    <p:anim calcmode="lin" valueType="num">
                                      <p:cBhvr>
                                        <p:cTn id="69" dur="1000" fill="hold"/>
                                        <p:tgtEl>
                                          <p:spTgt spid="66"/>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73"/>
                                        </p:tgtEl>
                                        <p:attrNameLst>
                                          <p:attrName>style.visibility</p:attrName>
                                        </p:attrNameLst>
                                      </p:cBhvr>
                                      <p:to>
                                        <p:strVal val="visible"/>
                                      </p:to>
                                    </p:set>
                                    <p:animEffect transition="in" filter="wipe(left)">
                                      <p:cBhvr>
                                        <p:cTn id="72" dur="500"/>
                                        <p:tgtEl>
                                          <p:spTgt spid="73"/>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80"/>
                                        </p:tgtEl>
                                        <p:attrNameLst>
                                          <p:attrName>style.visibility</p:attrName>
                                        </p:attrNameLst>
                                      </p:cBhvr>
                                      <p:to>
                                        <p:strVal val="visible"/>
                                      </p:to>
                                    </p:set>
                                    <p:animEffect transition="in" filter="fade">
                                      <p:cBhvr>
                                        <p:cTn id="75" dur="500"/>
                                        <p:tgtEl>
                                          <p:spTgt spid="80"/>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85"/>
                                        </p:tgtEl>
                                        <p:attrNameLst>
                                          <p:attrName>style.visibility</p:attrName>
                                        </p:attrNameLst>
                                      </p:cBhvr>
                                      <p:to>
                                        <p:strVal val="visible"/>
                                      </p:to>
                                    </p:set>
                                    <p:animEffect transition="in" filter="fade">
                                      <p:cBhvr>
                                        <p:cTn id="78" dur="500"/>
                                        <p:tgtEl>
                                          <p:spTgt spid="85"/>
                                        </p:tgtEl>
                                      </p:cBhvr>
                                    </p:animEffect>
                                    <p:anim calcmode="lin" valueType="num">
                                      <p:cBhvr>
                                        <p:cTn id="79" dur="500" fill="hold"/>
                                        <p:tgtEl>
                                          <p:spTgt spid="85"/>
                                        </p:tgtEl>
                                        <p:attrNameLst>
                                          <p:attrName>ppt_x</p:attrName>
                                        </p:attrNameLst>
                                      </p:cBhvr>
                                      <p:tavLst>
                                        <p:tav tm="0">
                                          <p:val>
                                            <p:strVal val="#ppt_x"/>
                                          </p:val>
                                        </p:tav>
                                        <p:tav tm="100000">
                                          <p:val>
                                            <p:strVal val="#ppt_x"/>
                                          </p:val>
                                        </p:tav>
                                      </p:tavLst>
                                    </p:anim>
                                    <p:anim calcmode="lin" valueType="num">
                                      <p:cBhvr>
                                        <p:cTn id="80" dur="500" fill="hold"/>
                                        <p:tgtEl>
                                          <p:spTgt spid="85"/>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81"/>
                                        </p:tgtEl>
                                        <p:attrNameLst>
                                          <p:attrName>style.visibility</p:attrName>
                                        </p:attrNameLst>
                                      </p:cBhvr>
                                      <p:to>
                                        <p:strVal val="visible"/>
                                      </p:to>
                                    </p:set>
                                    <p:animEffect transition="in" filter="fade">
                                      <p:cBhvr>
                                        <p:cTn id="83" dur="500"/>
                                        <p:tgtEl>
                                          <p:spTgt spid="81"/>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82"/>
                                        </p:tgtEl>
                                        <p:attrNameLst>
                                          <p:attrName>style.visibility</p:attrName>
                                        </p:attrNameLst>
                                      </p:cBhvr>
                                      <p:to>
                                        <p:strVal val="visible"/>
                                      </p:to>
                                    </p:set>
                                    <p:animEffect transition="in" filter="fade">
                                      <p:cBhvr>
                                        <p:cTn id="86" dur="500"/>
                                        <p:tgtEl>
                                          <p:spTgt spid="82"/>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83"/>
                                        </p:tgtEl>
                                        <p:attrNameLst>
                                          <p:attrName>style.visibility</p:attrName>
                                        </p:attrNameLst>
                                      </p:cBhvr>
                                      <p:to>
                                        <p:strVal val="visible"/>
                                      </p:to>
                                    </p:set>
                                    <p:animEffect transition="in" filter="fade">
                                      <p:cBhvr>
                                        <p:cTn id="89" dur="500"/>
                                        <p:tgtEl>
                                          <p:spTgt spid="83"/>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84"/>
                                        </p:tgtEl>
                                        <p:attrNameLst>
                                          <p:attrName>style.visibility</p:attrName>
                                        </p:attrNameLst>
                                      </p:cBhvr>
                                      <p:to>
                                        <p:strVal val="visible"/>
                                      </p:to>
                                    </p:set>
                                    <p:animEffect transition="in" filter="fade">
                                      <p:cBhvr>
                                        <p:cTn id="92" dur="500"/>
                                        <p:tgtEl>
                                          <p:spTgt spid="84"/>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86"/>
                                        </p:tgtEl>
                                        <p:attrNameLst>
                                          <p:attrName>style.visibility</p:attrName>
                                        </p:attrNameLst>
                                      </p:cBhvr>
                                      <p:to>
                                        <p:strVal val="visible"/>
                                      </p:to>
                                    </p:set>
                                    <p:animEffect transition="in" filter="fade">
                                      <p:cBhvr>
                                        <p:cTn id="95" dur="500"/>
                                        <p:tgtEl>
                                          <p:spTgt spid="86"/>
                                        </p:tgtEl>
                                      </p:cBhvr>
                                    </p:animEffect>
                                    <p:anim calcmode="lin" valueType="num">
                                      <p:cBhvr>
                                        <p:cTn id="96" dur="500" fill="hold"/>
                                        <p:tgtEl>
                                          <p:spTgt spid="86"/>
                                        </p:tgtEl>
                                        <p:attrNameLst>
                                          <p:attrName>ppt_x</p:attrName>
                                        </p:attrNameLst>
                                      </p:cBhvr>
                                      <p:tavLst>
                                        <p:tav tm="0">
                                          <p:val>
                                            <p:strVal val="#ppt_x"/>
                                          </p:val>
                                        </p:tav>
                                        <p:tav tm="100000">
                                          <p:val>
                                            <p:strVal val="#ppt_x"/>
                                          </p:val>
                                        </p:tav>
                                      </p:tavLst>
                                    </p:anim>
                                    <p:anim calcmode="lin" valueType="num">
                                      <p:cBhvr>
                                        <p:cTn id="97" dur="500" fill="hold"/>
                                        <p:tgtEl>
                                          <p:spTgt spid="8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87"/>
                                        </p:tgtEl>
                                        <p:attrNameLst>
                                          <p:attrName>style.visibility</p:attrName>
                                        </p:attrNameLst>
                                      </p:cBhvr>
                                      <p:to>
                                        <p:strVal val="visible"/>
                                      </p:to>
                                    </p:set>
                                    <p:animEffect transition="in" filter="fade">
                                      <p:cBhvr>
                                        <p:cTn id="100" dur="500"/>
                                        <p:tgtEl>
                                          <p:spTgt spid="87"/>
                                        </p:tgtEl>
                                      </p:cBhvr>
                                    </p:animEffect>
                                    <p:anim calcmode="lin" valueType="num">
                                      <p:cBhvr>
                                        <p:cTn id="101" dur="500" fill="hold"/>
                                        <p:tgtEl>
                                          <p:spTgt spid="87"/>
                                        </p:tgtEl>
                                        <p:attrNameLst>
                                          <p:attrName>ppt_x</p:attrName>
                                        </p:attrNameLst>
                                      </p:cBhvr>
                                      <p:tavLst>
                                        <p:tav tm="0">
                                          <p:val>
                                            <p:strVal val="#ppt_x"/>
                                          </p:val>
                                        </p:tav>
                                        <p:tav tm="100000">
                                          <p:val>
                                            <p:strVal val="#ppt_x"/>
                                          </p:val>
                                        </p:tav>
                                      </p:tavLst>
                                    </p:anim>
                                    <p:anim calcmode="lin" valueType="num">
                                      <p:cBhvr>
                                        <p:cTn id="102" dur="500" fill="hold"/>
                                        <p:tgtEl>
                                          <p:spTgt spid="8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88"/>
                                        </p:tgtEl>
                                        <p:attrNameLst>
                                          <p:attrName>style.visibility</p:attrName>
                                        </p:attrNameLst>
                                      </p:cBhvr>
                                      <p:to>
                                        <p:strVal val="visible"/>
                                      </p:to>
                                    </p:set>
                                    <p:animEffect transition="in" filter="fade">
                                      <p:cBhvr>
                                        <p:cTn id="105" dur="500"/>
                                        <p:tgtEl>
                                          <p:spTgt spid="88"/>
                                        </p:tgtEl>
                                      </p:cBhvr>
                                    </p:animEffect>
                                    <p:anim calcmode="lin" valueType="num">
                                      <p:cBhvr>
                                        <p:cTn id="106" dur="500" fill="hold"/>
                                        <p:tgtEl>
                                          <p:spTgt spid="88"/>
                                        </p:tgtEl>
                                        <p:attrNameLst>
                                          <p:attrName>ppt_x</p:attrName>
                                        </p:attrNameLst>
                                      </p:cBhvr>
                                      <p:tavLst>
                                        <p:tav tm="0">
                                          <p:val>
                                            <p:strVal val="#ppt_x"/>
                                          </p:val>
                                        </p:tav>
                                        <p:tav tm="100000">
                                          <p:val>
                                            <p:strVal val="#ppt_x"/>
                                          </p:val>
                                        </p:tav>
                                      </p:tavLst>
                                    </p:anim>
                                    <p:anim calcmode="lin" valueType="num">
                                      <p:cBhvr>
                                        <p:cTn id="107" dur="500" fill="hold"/>
                                        <p:tgtEl>
                                          <p:spTgt spid="8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89"/>
                                        </p:tgtEl>
                                        <p:attrNameLst>
                                          <p:attrName>style.visibility</p:attrName>
                                        </p:attrNameLst>
                                      </p:cBhvr>
                                      <p:to>
                                        <p:strVal val="visible"/>
                                      </p:to>
                                    </p:set>
                                    <p:animEffect transition="in" filter="fade">
                                      <p:cBhvr>
                                        <p:cTn id="110" dur="500"/>
                                        <p:tgtEl>
                                          <p:spTgt spid="89"/>
                                        </p:tgtEl>
                                      </p:cBhvr>
                                    </p:animEffect>
                                    <p:anim calcmode="lin" valueType="num">
                                      <p:cBhvr>
                                        <p:cTn id="111" dur="500" fill="hold"/>
                                        <p:tgtEl>
                                          <p:spTgt spid="89"/>
                                        </p:tgtEl>
                                        <p:attrNameLst>
                                          <p:attrName>ppt_x</p:attrName>
                                        </p:attrNameLst>
                                      </p:cBhvr>
                                      <p:tavLst>
                                        <p:tav tm="0">
                                          <p:val>
                                            <p:strVal val="#ppt_x"/>
                                          </p:val>
                                        </p:tav>
                                        <p:tav tm="100000">
                                          <p:val>
                                            <p:strVal val="#ppt_x"/>
                                          </p:val>
                                        </p:tav>
                                      </p:tavLst>
                                    </p:anim>
                                    <p:anim calcmode="lin" valueType="num">
                                      <p:cBhvr>
                                        <p:cTn id="112" dur="500" fill="hold"/>
                                        <p:tgtEl>
                                          <p:spTgt spid="89"/>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90"/>
                                        </p:tgtEl>
                                        <p:attrNameLst>
                                          <p:attrName>style.visibility</p:attrName>
                                        </p:attrNameLst>
                                      </p:cBhvr>
                                      <p:to>
                                        <p:strVal val="visible"/>
                                      </p:to>
                                    </p:set>
                                    <p:animEffect transition="in" filter="fade">
                                      <p:cBhvr>
                                        <p:cTn id="116" dur="1000"/>
                                        <p:tgtEl>
                                          <p:spTgt spid="90"/>
                                        </p:tgtEl>
                                      </p:cBhvr>
                                    </p:animEffect>
                                    <p:anim calcmode="lin" valueType="num">
                                      <p:cBhvr>
                                        <p:cTn id="117" dur="1000" fill="hold"/>
                                        <p:tgtEl>
                                          <p:spTgt spid="90"/>
                                        </p:tgtEl>
                                        <p:attrNameLst>
                                          <p:attrName>ppt_x</p:attrName>
                                        </p:attrNameLst>
                                      </p:cBhvr>
                                      <p:tavLst>
                                        <p:tav tm="0">
                                          <p:val>
                                            <p:strVal val="#ppt_x"/>
                                          </p:val>
                                        </p:tav>
                                        <p:tav tm="100000">
                                          <p:val>
                                            <p:strVal val="#ppt_x"/>
                                          </p:val>
                                        </p:tav>
                                      </p:tavLst>
                                    </p:anim>
                                    <p:anim calcmode="lin" valueType="num">
                                      <p:cBhvr>
                                        <p:cTn id="118"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AutoShape 3"/>
          <p:cNvSpPr>
            <a:spLocks noChangeArrowheads="1"/>
          </p:cNvSpPr>
          <p:nvPr/>
        </p:nvSpPr>
        <p:spPr bwMode="auto">
          <a:xfrm rot="5400000">
            <a:off x="1831385" y="980727"/>
            <a:ext cx="1691681" cy="2344549"/>
          </a:xfrm>
          <a:prstGeom prst="upArrowCallout">
            <a:avLst>
              <a:gd name="adj1" fmla="val 33824"/>
              <a:gd name="adj2" fmla="val 25000"/>
              <a:gd name="adj3" fmla="val 20477"/>
              <a:gd name="adj4" fmla="val 86269"/>
            </a:avLst>
          </a:prstGeom>
          <a:solidFill>
            <a:schemeClr val="accent2"/>
          </a:solidFill>
          <a:ln>
            <a:noFill/>
          </a:ln>
          <a:effectLst/>
          <a:extLst/>
        </p:spPr>
        <p:txBody>
          <a:bodyPr vert="vert270" wrap="square" lIns="60086" tIns="192274" rIns="61047" bIns="192274" anchor="ctr">
            <a:normAutofit/>
          </a:bodyPr>
          <a:lstStyle/>
          <a:p>
            <a:pPr>
              <a:lnSpc>
                <a:spcPct val="150000"/>
              </a:lnSpc>
            </a:pPr>
            <a:r>
              <a:rPr lang="zh-CN" altLang="en-US" sz="975">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zh-CN" altLang="en-US" sz="975" dirty="0">
              <a:solidFill>
                <a:schemeClr val="bg1"/>
              </a:solidFill>
              <a:latin typeface="微软雅黑" pitchFamily="34" charset="-122"/>
              <a:ea typeface="微软雅黑" pitchFamily="34" charset="-122"/>
            </a:endParaRPr>
          </a:p>
        </p:txBody>
      </p:sp>
      <p:sp>
        <p:nvSpPr>
          <p:cNvPr id="77" name="AutoShape 5"/>
          <p:cNvSpPr>
            <a:spLocks noChangeArrowheads="1"/>
          </p:cNvSpPr>
          <p:nvPr/>
        </p:nvSpPr>
        <p:spPr bwMode="auto">
          <a:xfrm rot="16200000">
            <a:off x="5832565" y="974229"/>
            <a:ext cx="1691681" cy="2357542"/>
          </a:xfrm>
          <a:prstGeom prst="upArrowCallout">
            <a:avLst>
              <a:gd name="adj1" fmla="val 33824"/>
              <a:gd name="adj2" fmla="val 25000"/>
              <a:gd name="adj3" fmla="val 20591"/>
              <a:gd name="adj4" fmla="val 86269"/>
            </a:avLst>
          </a:prstGeom>
          <a:solidFill>
            <a:schemeClr val="accent2"/>
          </a:solidFill>
          <a:ln>
            <a:noFill/>
          </a:ln>
          <a:effectLst/>
          <a:extLst/>
        </p:spPr>
        <p:txBody>
          <a:bodyPr vert="vert" wrap="square" lIns="60086" tIns="192274" rIns="61047" bIns="192274" anchor="ctr">
            <a:normAutofit/>
          </a:bodyPr>
          <a:lstStyle/>
          <a:p>
            <a:pPr>
              <a:lnSpc>
                <a:spcPct val="150000"/>
              </a:lnSpc>
              <a:defRPr/>
            </a:pPr>
            <a:r>
              <a:rPr lang="zh-CN" altLang="en-US" sz="975">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zh-CN" altLang="en-US" sz="975" kern="0">
              <a:solidFill>
                <a:sysClr val="windowText" lastClr="000000"/>
              </a:solidFill>
              <a:latin typeface="微软雅黑" pitchFamily="34" charset="-122"/>
              <a:ea typeface="微软雅黑" pitchFamily="34" charset="-122"/>
            </a:endParaRPr>
          </a:p>
        </p:txBody>
      </p:sp>
      <p:sp>
        <p:nvSpPr>
          <p:cNvPr id="78" name="Rectangle 7"/>
          <p:cNvSpPr>
            <a:spLocks noChangeArrowheads="1"/>
          </p:cNvSpPr>
          <p:nvPr/>
        </p:nvSpPr>
        <p:spPr bwMode="auto">
          <a:xfrm>
            <a:off x="1512170" y="3353550"/>
            <a:ext cx="6345007" cy="445306"/>
          </a:xfrm>
          <a:prstGeom prst="rect">
            <a:avLst/>
          </a:prstGeom>
          <a:solidFill>
            <a:schemeClr val="bg1"/>
          </a:solidFill>
          <a:ln w="3175" cmpd="sng">
            <a:noFill/>
            <a:miter lim="800000"/>
            <a:headEnd/>
            <a:tailEnd/>
          </a:ln>
          <a:effectLst/>
          <a:extLst/>
        </p:spPr>
        <p:txBody>
          <a:bodyPr wrap="none" lIns="61047" tIns="30523" rIns="61047" bIns="30523" anchor="ctr"/>
          <a:lstStyle/>
          <a:p>
            <a:pPr lvl="0" algn="ctr">
              <a:defRPr/>
            </a:pPr>
            <a:r>
              <a:rPr lang="zh-CN" altLang="en-US" sz="105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050" kern="0" dirty="0">
              <a:solidFill>
                <a:schemeClr val="tx1">
                  <a:lumMod val="85000"/>
                  <a:lumOff val="15000"/>
                </a:schemeClr>
              </a:solidFill>
              <a:latin typeface="微软雅黑" pitchFamily="34" charset="-122"/>
              <a:ea typeface="微软雅黑" pitchFamily="34" charset="-122"/>
            </a:endParaRPr>
          </a:p>
        </p:txBody>
      </p:sp>
      <p:sp>
        <p:nvSpPr>
          <p:cNvPr id="79" name="Rectangle 7"/>
          <p:cNvSpPr>
            <a:spLocks noChangeArrowheads="1"/>
          </p:cNvSpPr>
          <p:nvPr/>
        </p:nvSpPr>
        <p:spPr bwMode="auto">
          <a:xfrm>
            <a:off x="1512170" y="4016043"/>
            <a:ext cx="6345007" cy="445306"/>
          </a:xfrm>
          <a:prstGeom prst="rect">
            <a:avLst/>
          </a:prstGeom>
          <a:solidFill>
            <a:schemeClr val="bg1"/>
          </a:solidFill>
          <a:ln w="3175" cmpd="sng">
            <a:noFill/>
            <a:miter lim="800000"/>
            <a:headEnd/>
            <a:tailEnd/>
          </a:ln>
          <a:effectLst/>
          <a:extLst/>
        </p:spPr>
        <p:txBody>
          <a:bodyPr wrap="none" lIns="61047" tIns="30523" rIns="61047" bIns="30523" anchor="ctr"/>
          <a:lstStyle/>
          <a:p>
            <a:pPr lvl="0" algn="ctr"/>
            <a:r>
              <a:rPr lang="zh-CN" altLang="en-US" sz="105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050" kern="0">
              <a:solidFill>
                <a:schemeClr val="tx1">
                  <a:lumMod val="85000"/>
                  <a:lumOff val="15000"/>
                </a:schemeClr>
              </a:solidFill>
              <a:latin typeface="微软雅黑" pitchFamily="34" charset="-122"/>
              <a:ea typeface="微软雅黑" pitchFamily="34" charset="-122"/>
            </a:endParaRPr>
          </a:p>
        </p:txBody>
      </p:sp>
      <p:grpSp>
        <p:nvGrpSpPr>
          <p:cNvPr id="80" name="组合 79"/>
          <p:cNvGrpSpPr/>
          <p:nvPr/>
        </p:nvGrpSpPr>
        <p:grpSpPr>
          <a:xfrm>
            <a:off x="3862493" y="1307159"/>
            <a:ext cx="1603937" cy="1972853"/>
            <a:chOff x="4835652" y="1582738"/>
            <a:chExt cx="2468013" cy="2821221"/>
          </a:xfrm>
        </p:grpSpPr>
        <p:sp>
          <p:nvSpPr>
            <p:cNvPr id="81" name="AutoShape 4"/>
            <p:cNvSpPr>
              <a:spLocks noChangeArrowheads="1"/>
            </p:cNvSpPr>
            <p:nvPr/>
          </p:nvSpPr>
          <p:spPr bwMode="auto">
            <a:xfrm rot="10800000">
              <a:off x="4835652" y="1582738"/>
              <a:ext cx="2468013" cy="2821221"/>
            </a:xfrm>
            <a:prstGeom prst="upArrowCallout">
              <a:avLst>
                <a:gd name="adj1" fmla="val 33824"/>
                <a:gd name="adj2" fmla="val 25000"/>
                <a:gd name="adj3" fmla="val 15697"/>
                <a:gd name="adj4" fmla="val 86269"/>
              </a:avLst>
            </a:prstGeom>
            <a:solidFill>
              <a:schemeClr val="bg2"/>
            </a:solidFill>
            <a:ln>
              <a:noFill/>
            </a:ln>
            <a:effectLst/>
            <a:extLst/>
          </p:spPr>
          <p:txBody>
            <a:bodyPr vert="vert270" wrap="none" anchor="ctr"/>
            <a:lstStyle/>
            <a:p>
              <a:pPr>
                <a:defRPr/>
              </a:pPr>
              <a:endParaRPr lang="zh-CN" altLang="en-US" sz="1350" kern="0" dirty="0">
                <a:solidFill>
                  <a:sysClr val="windowText" lastClr="000000"/>
                </a:solidFill>
                <a:latin typeface="微软雅黑" pitchFamily="34" charset="-122"/>
                <a:ea typeface="微软雅黑" pitchFamily="34" charset="-122"/>
              </a:endParaRPr>
            </a:p>
          </p:txBody>
        </p:sp>
        <p:sp>
          <p:nvSpPr>
            <p:cNvPr id="82" name="Freeform 6"/>
            <p:cNvSpPr>
              <a:spLocks noEditPoints="1"/>
            </p:cNvSpPr>
            <p:nvPr/>
          </p:nvSpPr>
          <p:spPr bwMode="auto">
            <a:xfrm>
              <a:off x="5429534" y="1942430"/>
              <a:ext cx="1280248" cy="1294655"/>
            </a:xfrm>
            <a:custGeom>
              <a:avLst/>
              <a:gdLst>
                <a:gd name="T0" fmla="*/ 132 w 263"/>
                <a:gd name="T1" fmla="*/ 87 h 266"/>
                <a:gd name="T2" fmla="*/ 132 w 263"/>
                <a:gd name="T3" fmla="*/ 87 h 266"/>
                <a:gd name="T4" fmla="*/ 132 w 263"/>
                <a:gd name="T5" fmla="*/ 98 h 266"/>
                <a:gd name="T6" fmla="*/ 132 w 263"/>
                <a:gd name="T7" fmla="*/ 98 h 266"/>
                <a:gd name="T8" fmla="*/ 165 w 263"/>
                <a:gd name="T9" fmla="*/ 131 h 266"/>
                <a:gd name="T10" fmla="*/ 132 w 263"/>
                <a:gd name="T11" fmla="*/ 164 h 266"/>
                <a:gd name="T12" fmla="*/ 132 w 263"/>
                <a:gd name="T13" fmla="*/ 164 h 266"/>
                <a:gd name="T14" fmla="*/ 132 w 263"/>
                <a:gd name="T15" fmla="*/ 164 h 266"/>
                <a:gd name="T16" fmla="*/ 132 w 263"/>
                <a:gd name="T17" fmla="*/ 175 h 266"/>
                <a:gd name="T18" fmla="*/ 132 w 263"/>
                <a:gd name="T19" fmla="*/ 175 h 266"/>
                <a:gd name="T20" fmla="*/ 176 w 263"/>
                <a:gd name="T21" fmla="*/ 131 h 266"/>
                <a:gd name="T22" fmla="*/ 132 w 263"/>
                <a:gd name="T23" fmla="*/ 87 h 266"/>
                <a:gd name="T24" fmla="*/ 132 w 263"/>
                <a:gd name="T25" fmla="*/ 262 h 266"/>
                <a:gd name="T26" fmla="*/ 132 w 263"/>
                <a:gd name="T27" fmla="*/ 251 h 266"/>
                <a:gd name="T28" fmla="*/ 252 w 263"/>
                <a:gd name="T29" fmla="*/ 131 h 266"/>
                <a:gd name="T30" fmla="*/ 132 w 263"/>
                <a:gd name="T31" fmla="*/ 10 h 266"/>
                <a:gd name="T32" fmla="*/ 132 w 263"/>
                <a:gd name="T33" fmla="*/ 0 h 266"/>
                <a:gd name="T34" fmla="*/ 263 w 263"/>
                <a:gd name="T35" fmla="*/ 131 h 266"/>
                <a:gd name="T36" fmla="*/ 216 w 263"/>
                <a:gd name="T37" fmla="*/ 231 h 266"/>
                <a:gd name="T38" fmla="*/ 239 w 263"/>
                <a:gd name="T39" fmla="*/ 259 h 266"/>
                <a:gd name="T40" fmla="*/ 230 w 263"/>
                <a:gd name="T41" fmla="*/ 266 h 266"/>
                <a:gd name="T42" fmla="*/ 208 w 263"/>
                <a:gd name="T43" fmla="*/ 238 h 266"/>
                <a:gd name="T44" fmla="*/ 132 w 263"/>
                <a:gd name="T45" fmla="*/ 262 h 266"/>
                <a:gd name="T46" fmla="*/ 132 w 263"/>
                <a:gd name="T47" fmla="*/ 218 h 266"/>
                <a:gd name="T48" fmla="*/ 132 w 263"/>
                <a:gd name="T49" fmla="*/ 207 h 266"/>
                <a:gd name="T50" fmla="*/ 132 w 263"/>
                <a:gd name="T51" fmla="*/ 207 h 266"/>
                <a:gd name="T52" fmla="*/ 208 w 263"/>
                <a:gd name="T53" fmla="*/ 131 h 266"/>
                <a:gd name="T54" fmla="*/ 132 w 263"/>
                <a:gd name="T55" fmla="*/ 54 h 266"/>
                <a:gd name="T56" fmla="*/ 132 w 263"/>
                <a:gd name="T57" fmla="*/ 43 h 266"/>
                <a:gd name="T58" fmla="*/ 219 w 263"/>
                <a:gd name="T59" fmla="*/ 131 h 266"/>
                <a:gd name="T60" fmla="*/ 132 w 263"/>
                <a:gd name="T61" fmla="*/ 218 h 266"/>
                <a:gd name="T62" fmla="*/ 132 w 263"/>
                <a:gd name="T63" fmla="*/ 87 h 266"/>
                <a:gd name="T64" fmla="*/ 88 w 263"/>
                <a:gd name="T65" fmla="*/ 131 h 266"/>
                <a:gd name="T66" fmla="*/ 132 w 263"/>
                <a:gd name="T67" fmla="*/ 175 h 266"/>
                <a:gd name="T68" fmla="*/ 132 w 263"/>
                <a:gd name="T69" fmla="*/ 164 h 266"/>
                <a:gd name="T70" fmla="*/ 99 w 263"/>
                <a:gd name="T71" fmla="*/ 131 h 266"/>
                <a:gd name="T72" fmla="*/ 132 w 263"/>
                <a:gd name="T73" fmla="*/ 98 h 266"/>
                <a:gd name="T74" fmla="*/ 132 w 263"/>
                <a:gd name="T75" fmla="*/ 87 h 266"/>
                <a:gd name="T76" fmla="*/ 132 w 263"/>
                <a:gd name="T77" fmla="*/ 0 h 266"/>
                <a:gd name="T78" fmla="*/ 132 w 263"/>
                <a:gd name="T79" fmla="*/ 10 h 266"/>
                <a:gd name="T80" fmla="*/ 131 w 263"/>
                <a:gd name="T81" fmla="*/ 10 h 266"/>
                <a:gd name="T82" fmla="*/ 11 w 263"/>
                <a:gd name="T83" fmla="*/ 131 h 266"/>
                <a:gd name="T84" fmla="*/ 11 w 263"/>
                <a:gd name="T85" fmla="*/ 131 h 266"/>
                <a:gd name="T86" fmla="*/ 131 w 263"/>
                <a:gd name="T87" fmla="*/ 251 h 266"/>
                <a:gd name="T88" fmla="*/ 132 w 263"/>
                <a:gd name="T89" fmla="*/ 251 h 266"/>
                <a:gd name="T90" fmla="*/ 132 w 263"/>
                <a:gd name="T91" fmla="*/ 262 h 266"/>
                <a:gd name="T92" fmla="*/ 131 w 263"/>
                <a:gd name="T93" fmla="*/ 262 h 266"/>
                <a:gd name="T94" fmla="*/ 55 w 263"/>
                <a:gd name="T95" fmla="*/ 237 h 266"/>
                <a:gd name="T96" fmla="*/ 32 w 263"/>
                <a:gd name="T97" fmla="*/ 266 h 266"/>
                <a:gd name="T98" fmla="*/ 24 w 263"/>
                <a:gd name="T99" fmla="*/ 259 h 266"/>
                <a:gd name="T100" fmla="*/ 46 w 263"/>
                <a:gd name="T101" fmla="*/ 231 h 266"/>
                <a:gd name="T102" fmla="*/ 0 w 263"/>
                <a:gd name="T103" fmla="*/ 131 h 266"/>
                <a:gd name="T104" fmla="*/ 131 w 263"/>
                <a:gd name="T105" fmla="*/ 0 h 266"/>
                <a:gd name="T106" fmla="*/ 132 w 263"/>
                <a:gd name="T107" fmla="*/ 0 h 266"/>
                <a:gd name="T108" fmla="*/ 132 w 263"/>
                <a:gd name="T109" fmla="*/ 43 h 266"/>
                <a:gd name="T110" fmla="*/ 132 w 263"/>
                <a:gd name="T111" fmla="*/ 54 h 266"/>
                <a:gd name="T112" fmla="*/ 55 w 263"/>
                <a:gd name="T113" fmla="*/ 131 h 266"/>
                <a:gd name="T114" fmla="*/ 132 w 263"/>
                <a:gd name="T115" fmla="*/ 207 h 266"/>
                <a:gd name="T116" fmla="*/ 132 w 263"/>
                <a:gd name="T117" fmla="*/ 218 h 266"/>
                <a:gd name="T118" fmla="*/ 44 w 263"/>
                <a:gd name="T119" fmla="*/ 131 h 266"/>
                <a:gd name="T120" fmla="*/ 132 w 263"/>
                <a:gd name="T121" fmla="*/ 43 h 266"/>
                <a:gd name="T122" fmla="*/ 132 w 263"/>
                <a:gd name="T123" fmla="*/ 207 h 266"/>
                <a:gd name="T124" fmla="*/ 132 w 263"/>
                <a:gd name="T125" fmla="*/ 20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 h="266">
                  <a:moveTo>
                    <a:pt x="132" y="87"/>
                  </a:moveTo>
                  <a:cubicBezTo>
                    <a:pt x="132" y="87"/>
                    <a:pt x="132" y="87"/>
                    <a:pt x="132" y="87"/>
                  </a:cubicBezTo>
                  <a:cubicBezTo>
                    <a:pt x="132" y="98"/>
                    <a:pt x="132" y="98"/>
                    <a:pt x="132" y="98"/>
                  </a:cubicBezTo>
                  <a:cubicBezTo>
                    <a:pt x="132" y="98"/>
                    <a:pt x="132" y="98"/>
                    <a:pt x="132" y="98"/>
                  </a:cubicBezTo>
                  <a:cubicBezTo>
                    <a:pt x="150" y="98"/>
                    <a:pt x="165" y="113"/>
                    <a:pt x="165" y="131"/>
                  </a:cubicBezTo>
                  <a:cubicBezTo>
                    <a:pt x="165" y="149"/>
                    <a:pt x="150" y="164"/>
                    <a:pt x="132" y="164"/>
                  </a:cubicBezTo>
                  <a:cubicBezTo>
                    <a:pt x="132" y="164"/>
                    <a:pt x="132" y="164"/>
                    <a:pt x="132" y="164"/>
                  </a:cubicBezTo>
                  <a:cubicBezTo>
                    <a:pt x="132" y="164"/>
                    <a:pt x="132" y="164"/>
                    <a:pt x="132" y="164"/>
                  </a:cubicBezTo>
                  <a:cubicBezTo>
                    <a:pt x="132" y="175"/>
                    <a:pt x="132" y="175"/>
                    <a:pt x="132" y="175"/>
                  </a:cubicBezTo>
                  <a:cubicBezTo>
                    <a:pt x="132" y="175"/>
                    <a:pt x="132" y="175"/>
                    <a:pt x="132" y="175"/>
                  </a:cubicBezTo>
                  <a:cubicBezTo>
                    <a:pt x="156" y="175"/>
                    <a:pt x="176" y="155"/>
                    <a:pt x="176" y="131"/>
                  </a:cubicBezTo>
                  <a:cubicBezTo>
                    <a:pt x="176" y="107"/>
                    <a:pt x="156" y="87"/>
                    <a:pt x="132" y="87"/>
                  </a:cubicBezTo>
                  <a:close/>
                  <a:moveTo>
                    <a:pt x="132" y="262"/>
                  </a:moveTo>
                  <a:cubicBezTo>
                    <a:pt x="132" y="251"/>
                    <a:pt x="132" y="251"/>
                    <a:pt x="132" y="251"/>
                  </a:cubicBezTo>
                  <a:cubicBezTo>
                    <a:pt x="198" y="251"/>
                    <a:pt x="252" y="197"/>
                    <a:pt x="252" y="131"/>
                  </a:cubicBezTo>
                  <a:cubicBezTo>
                    <a:pt x="252" y="65"/>
                    <a:pt x="198" y="11"/>
                    <a:pt x="132" y="10"/>
                  </a:cubicBezTo>
                  <a:cubicBezTo>
                    <a:pt x="132" y="0"/>
                    <a:pt x="132" y="0"/>
                    <a:pt x="132" y="0"/>
                  </a:cubicBezTo>
                  <a:cubicBezTo>
                    <a:pt x="204" y="0"/>
                    <a:pt x="263" y="59"/>
                    <a:pt x="263" y="131"/>
                  </a:cubicBezTo>
                  <a:cubicBezTo>
                    <a:pt x="263" y="171"/>
                    <a:pt x="245" y="207"/>
                    <a:pt x="216" y="231"/>
                  </a:cubicBezTo>
                  <a:cubicBezTo>
                    <a:pt x="239" y="259"/>
                    <a:pt x="239" y="259"/>
                    <a:pt x="239" y="259"/>
                  </a:cubicBezTo>
                  <a:cubicBezTo>
                    <a:pt x="230" y="266"/>
                    <a:pt x="230" y="266"/>
                    <a:pt x="230" y="266"/>
                  </a:cubicBezTo>
                  <a:cubicBezTo>
                    <a:pt x="208" y="238"/>
                    <a:pt x="208" y="238"/>
                    <a:pt x="208" y="238"/>
                  </a:cubicBezTo>
                  <a:cubicBezTo>
                    <a:pt x="186" y="253"/>
                    <a:pt x="160" y="262"/>
                    <a:pt x="132" y="262"/>
                  </a:cubicBezTo>
                  <a:close/>
                  <a:moveTo>
                    <a:pt x="132" y="218"/>
                  </a:moveTo>
                  <a:cubicBezTo>
                    <a:pt x="132" y="207"/>
                    <a:pt x="132" y="207"/>
                    <a:pt x="132" y="207"/>
                  </a:cubicBezTo>
                  <a:cubicBezTo>
                    <a:pt x="132" y="207"/>
                    <a:pt x="132" y="207"/>
                    <a:pt x="132" y="207"/>
                  </a:cubicBezTo>
                  <a:cubicBezTo>
                    <a:pt x="174" y="207"/>
                    <a:pt x="208" y="173"/>
                    <a:pt x="208" y="131"/>
                  </a:cubicBezTo>
                  <a:cubicBezTo>
                    <a:pt x="208" y="89"/>
                    <a:pt x="174" y="54"/>
                    <a:pt x="132" y="54"/>
                  </a:cubicBezTo>
                  <a:cubicBezTo>
                    <a:pt x="132" y="43"/>
                    <a:pt x="132" y="43"/>
                    <a:pt x="132" y="43"/>
                  </a:cubicBezTo>
                  <a:cubicBezTo>
                    <a:pt x="180" y="43"/>
                    <a:pt x="219" y="82"/>
                    <a:pt x="219" y="131"/>
                  </a:cubicBezTo>
                  <a:cubicBezTo>
                    <a:pt x="219" y="179"/>
                    <a:pt x="180" y="218"/>
                    <a:pt x="132" y="218"/>
                  </a:cubicBezTo>
                  <a:close/>
                  <a:moveTo>
                    <a:pt x="132" y="87"/>
                  </a:moveTo>
                  <a:cubicBezTo>
                    <a:pt x="108" y="87"/>
                    <a:pt x="88" y="107"/>
                    <a:pt x="88" y="131"/>
                  </a:cubicBezTo>
                  <a:cubicBezTo>
                    <a:pt x="88" y="155"/>
                    <a:pt x="108" y="175"/>
                    <a:pt x="132" y="175"/>
                  </a:cubicBezTo>
                  <a:cubicBezTo>
                    <a:pt x="132" y="164"/>
                    <a:pt x="132" y="164"/>
                    <a:pt x="132" y="164"/>
                  </a:cubicBezTo>
                  <a:cubicBezTo>
                    <a:pt x="114" y="164"/>
                    <a:pt x="99" y="149"/>
                    <a:pt x="99" y="131"/>
                  </a:cubicBezTo>
                  <a:cubicBezTo>
                    <a:pt x="99" y="113"/>
                    <a:pt x="114" y="98"/>
                    <a:pt x="132" y="98"/>
                  </a:cubicBezTo>
                  <a:cubicBezTo>
                    <a:pt x="132" y="87"/>
                    <a:pt x="132" y="87"/>
                    <a:pt x="132" y="87"/>
                  </a:cubicBezTo>
                  <a:close/>
                  <a:moveTo>
                    <a:pt x="132" y="0"/>
                  </a:moveTo>
                  <a:cubicBezTo>
                    <a:pt x="132" y="10"/>
                    <a:pt x="132" y="10"/>
                    <a:pt x="132" y="10"/>
                  </a:cubicBezTo>
                  <a:cubicBezTo>
                    <a:pt x="131" y="10"/>
                    <a:pt x="131" y="10"/>
                    <a:pt x="131" y="10"/>
                  </a:cubicBezTo>
                  <a:cubicBezTo>
                    <a:pt x="65" y="10"/>
                    <a:pt x="11" y="64"/>
                    <a:pt x="11" y="131"/>
                  </a:cubicBezTo>
                  <a:cubicBezTo>
                    <a:pt x="11" y="131"/>
                    <a:pt x="11" y="131"/>
                    <a:pt x="11" y="131"/>
                  </a:cubicBezTo>
                  <a:cubicBezTo>
                    <a:pt x="11" y="197"/>
                    <a:pt x="65" y="251"/>
                    <a:pt x="131" y="251"/>
                  </a:cubicBezTo>
                  <a:cubicBezTo>
                    <a:pt x="132" y="251"/>
                    <a:pt x="132" y="251"/>
                    <a:pt x="132" y="251"/>
                  </a:cubicBezTo>
                  <a:cubicBezTo>
                    <a:pt x="132" y="262"/>
                    <a:pt x="132" y="262"/>
                    <a:pt x="132" y="262"/>
                  </a:cubicBezTo>
                  <a:cubicBezTo>
                    <a:pt x="131" y="262"/>
                    <a:pt x="131" y="262"/>
                    <a:pt x="131" y="262"/>
                  </a:cubicBezTo>
                  <a:cubicBezTo>
                    <a:pt x="103" y="262"/>
                    <a:pt x="76" y="253"/>
                    <a:pt x="55" y="237"/>
                  </a:cubicBezTo>
                  <a:cubicBezTo>
                    <a:pt x="32" y="266"/>
                    <a:pt x="32" y="266"/>
                    <a:pt x="32" y="266"/>
                  </a:cubicBezTo>
                  <a:cubicBezTo>
                    <a:pt x="24" y="259"/>
                    <a:pt x="24" y="259"/>
                    <a:pt x="24" y="259"/>
                  </a:cubicBezTo>
                  <a:cubicBezTo>
                    <a:pt x="46" y="231"/>
                    <a:pt x="46" y="231"/>
                    <a:pt x="46" y="231"/>
                  </a:cubicBezTo>
                  <a:cubicBezTo>
                    <a:pt x="18" y="207"/>
                    <a:pt x="0" y="171"/>
                    <a:pt x="0" y="131"/>
                  </a:cubicBezTo>
                  <a:cubicBezTo>
                    <a:pt x="0" y="58"/>
                    <a:pt x="59" y="0"/>
                    <a:pt x="131" y="0"/>
                  </a:cubicBezTo>
                  <a:cubicBezTo>
                    <a:pt x="132" y="0"/>
                    <a:pt x="132" y="0"/>
                    <a:pt x="132" y="0"/>
                  </a:cubicBezTo>
                  <a:close/>
                  <a:moveTo>
                    <a:pt x="132" y="43"/>
                  </a:moveTo>
                  <a:cubicBezTo>
                    <a:pt x="132" y="54"/>
                    <a:pt x="132" y="54"/>
                    <a:pt x="132" y="54"/>
                  </a:cubicBezTo>
                  <a:cubicBezTo>
                    <a:pt x="90" y="54"/>
                    <a:pt x="55" y="89"/>
                    <a:pt x="55" y="131"/>
                  </a:cubicBezTo>
                  <a:cubicBezTo>
                    <a:pt x="55" y="173"/>
                    <a:pt x="90" y="207"/>
                    <a:pt x="132" y="207"/>
                  </a:cubicBezTo>
                  <a:cubicBezTo>
                    <a:pt x="132" y="218"/>
                    <a:pt x="132" y="218"/>
                    <a:pt x="132" y="218"/>
                  </a:cubicBezTo>
                  <a:cubicBezTo>
                    <a:pt x="84" y="218"/>
                    <a:pt x="44" y="179"/>
                    <a:pt x="44" y="131"/>
                  </a:cubicBezTo>
                  <a:cubicBezTo>
                    <a:pt x="44" y="82"/>
                    <a:pt x="84" y="43"/>
                    <a:pt x="132" y="43"/>
                  </a:cubicBezTo>
                  <a:close/>
                  <a:moveTo>
                    <a:pt x="132" y="207"/>
                  </a:moveTo>
                  <a:cubicBezTo>
                    <a:pt x="132" y="207"/>
                    <a:pt x="132" y="207"/>
                    <a:pt x="132" y="207"/>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83" name="TextBox 82"/>
            <p:cNvSpPr txBox="1"/>
            <p:nvPr/>
          </p:nvSpPr>
          <p:spPr>
            <a:xfrm>
              <a:off x="4950821" y="3356991"/>
              <a:ext cx="2237677" cy="495143"/>
            </a:xfrm>
            <a:prstGeom prst="rect">
              <a:avLst/>
            </a:prstGeom>
            <a:noFill/>
          </p:spPr>
          <p:txBody>
            <a:bodyPr wrap="none" rtlCol="0">
              <a:spAutoFit/>
            </a:bodyPr>
            <a:lstStyle/>
            <a:p>
              <a:pPr algn="ctr"/>
              <a:r>
                <a:rPr lang="zh-CN" altLang="en-US" sz="1650">
                  <a:solidFill>
                    <a:schemeClr val="bg1"/>
                  </a:solidFill>
                  <a:latin typeface="微软雅黑" pitchFamily="34" charset="-122"/>
                  <a:ea typeface="微软雅黑" pitchFamily="34" charset="-122"/>
                  <a:cs typeface="华文黑体" pitchFamily="2" charset="-122"/>
                </a:rPr>
                <a:t>点击添加标题</a:t>
              </a:r>
            </a:p>
          </p:txBody>
        </p:sp>
      </p:grpSp>
    </p:spTree>
    <p:extLst>
      <p:ext uri="{BB962C8B-B14F-4D97-AF65-F5344CB8AC3E}">
        <p14:creationId xmlns:p14="http://schemas.microsoft.com/office/powerpoint/2010/main" val="368348250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nodeType="click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500" fill="hold"/>
                                        <p:tgtEl>
                                          <p:spTgt spid="80"/>
                                        </p:tgtEl>
                                        <p:attrNameLst>
                                          <p:attrName>ppt_x</p:attrName>
                                        </p:attrNameLst>
                                      </p:cBhvr>
                                      <p:tavLst>
                                        <p:tav tm="0">
                                          <p:val>
                                            <p:strVal val="#ppt_x"/>
                                          </p:val>
                                        </p:tav>
                                        <p:tav tm="100000">
                                          <p:val>
                                            <p:strVal val="#ppt_x"/>
                                          </p:val>
                                        </p:tav>
                                      </p:tavLst>
                                    </p:anim>
                                    <p:anim calcmode="lin" valueType="num">
                                      <p:cBhvr additive="base">
                                        <p:cTn id="8" dur="500" fill="hold"/>
                                        <p:tgtEl>
                                          <p:spTgt spid="8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additive="base">
                                        <p:cTn id="12" dur="500" fill="hold"/>
                                        <p:tgtEl>
                                          <p:spTgt spid="76"/>
                                        </p:tgtEl>
                                        <p:attrNameLst>
                                          <p:attrName>ppt_x</p:attrName>
                                        </p:attrNameLst>
                                      </p:cBhvr>
                                      <p:tavLst>
                                        <p:tav tm="0">
                                          <p:val>
                                            <p:strVal val="0-#ppt_w/2"/>
                                          </p:val>
                                        </p:tav>
                                        <p:tav tm="100000">
                                          <p:val>
                                            <p:strVal val="#ppt_x"/>
                                          </p:val>
                                        </p:tav>
                                      </p:tavLst>
                                    </p:anim>
                                    <p:anim calcmode="lin" valueType="num">
                                      <p:cBhvr additive="base">
                                        <p:cTn id="13" dur="500" fill="hold"/>
                                        <p:tgtEl>
                                          <p:spTgt spid="76"/>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77"/>
                                        </p:tgtEl>
                                        <p:attrNameLst>
                                          <p:attrName>style.visibility</p:attrName>
                                        </p:attrNameLst>
                                      </p:cBhvr>
                                      <p:to>
                                        <p:strVal val="visible"/>
                                      </p:to>
                                    </p:set>
                                    <p:anim calcmode="lin" valueType="num">
                                      <p:cBhvr additive="base">
                                        <p:cTn id="16" dur="500" fill="hold"/>
                                        <p:tgtEl>
                                          <p:spTgt spid="77"/>
                                        </p:tgtEl>
                                        <p:attrNameLst>
                                          <p:attrName>ppt_x</p:attrName>
                                        </p:attrNameLst>
                                      </p:cBhvr>
                                      <p:tavLst>
                                        <p:tav tm="0">
                                          <p:val>
                                            <p:strVal val="1+#ppt_w/2"/>
                                          </p:val>
                                        </p:tav>
                                        <p:tav tm="100000">
                                          <p:val>
                                            <p:strVal val="#ppt_x"/>
                                          </p:val>
                                        </p:tav>
                                      </p:tavLst>
                                    </p:anim>
                                    <p:anim calcmode="lin" valueType="num">
                                      <p:cBhvr additive="base">
                                        <p:cTn id="17"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mph" presetSubtype="0" repeatCount="2000" fill="hold" nodeType="clickEffect">
                                  <p:stCondLst>
                                    <p:cond delay="0"/>
                                  </p:stCondLst>
                                  <p:childTnLst>
                                    <p:animEffect transition="out" filter="fade">
                                      <p:cBhvr>
                                        <p:cTn id="21" dur="200" tmFilter="0, 0; .2, .5; .8, .5; 1, 0"/>
                                        <p:tgtEl>
                                          <p:spTgt spid="80"/>
                                        </p:tgtEl>
                                      </p:cBhvr>
                                    </p:animEffect>
                                    <p:animScale>
                                      <p:cBhvr>
                                        <p:cTn id="22" dur="100" autoRev="1" fill="hold"/>
                                        <p:tgtEl>
                                          <p:spTgt spid="80"/>
                                        </p:tgtEl>
                                      </p:cBhvr>
                                      <p:by x="105000" y="105000"/>
                                    </p:animScale>
                                  </p:childTnLst>
                                </p:cTn>
                              </p:par>
                            </p:childTnLst>
                          </p:cTn>
                        </p:par>
                        <p:par>
                          <p:cTn id="23" fill="hold">
                            <p:stCondLst>
                              <p:cond delay="400"/>
                            </p:stCondLst>
                            <p:childTnLst>
                              <p:par>
                                <p:cTn id="24" presetID="47" presetClass="entr" presetSubtype="0" fill="hold" grpId="0" nodeType="after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fade">
                                      <p:cBhvr>
                                        <p:cTn id="26" dur="500"/>
                                        <p:tgtEl>
                                          <p:spTgt spid="78"/>
                                        </p:tgtEl>
                                      </p:cBhvr>
                                    </p:animEffect>
                                    <p:anim calcmode="lin" valueType="num">
                                      <p:cBhvr>
                                        <p:cTn id="27" dur="500" fill="hold"/>
                                        <p:tgtEl>
                                          <p:spTgt spid="78"/>
                                        </p:tgtEl>
                                        <p:attrNameLst>
                                          <p:attrName>ppt_x</p:attrName>
                                        </p:attrNameLst>
                                      </p:cBhvr>
                                      <p:tavLst>
                                        <p:tav tm="0">
                                          <p:val>
                                            <p:strVal val="#ppt_x"/>
                                          </p:val>
                                        </p:tav>
                                        <p:tav tm="100000">
                                          <p:val>
                                            <p:strVal val="#ppt_x"/>
                                          </p:val>
                                        </p:tav>
                                      </p:tavLst>
                                    </p:anim>
                                    <p:anim calcmode="lin" valueType="num">
                                      <p:cBhvr>
                                        <p:cTn id="28" dur="500" fill="hold"/>
                                        <p:tgtEl>
                                          <p:spTgt spid="78"/>
                                        </p:tgtEl>
                                        <p:attrNameLst>
                                          <p:attrName>ppt_y</p:attrName>
                                        </p:attrNameLst>
                                      </p:cBhvr>
                                      <p:tavLst>
                                        <p:tav tm="0">
                                          <p:val>
                                            <p:strVal val="#ppt_y-.1"/>
                                          </p:val>
                                        </p:tav>
                                        <p:tav tm="100000">
                                          <p:val>
                                            <p:strVal val="#ppt_y"/>
                                          </p:val>
                                        </p:tav>
                                      </p:tavLst>
                                    </p:anim>
                                  </p:childTnLst>
                                </p:cTn>
                              </p:par>
                            </p:childTnLst>
                          </p:cTn>
                        </p:par>
                        <p:par>
                          <p:cTn id="29" fill="hold">
                            <p:stCondLst>
                              <p:cond delay="900"/>
                            </p:stCondLst>
                            <p:childTnLst>
                              <p:par>
                                <p:cTn id="30" presetID="47" presetClass="entr" presetSubtype="0" fill="hold" grpId="0" nodeType="afterEffect">
                                  <p:stCondLst>
                                    <p:cond delay="0"/>
                                  </p:stCondLst>
                                  <p:childTnLst>
                                    <p:set>
                                      <p:cBhvr>
                                        <p:cTn id="31" dur="1" fill="hold">
                                          <p:stCondLst>
                                            <p:cond delay="0"/>
                                          </p:stCondLst>
                                        </p:cTn>
                                        <p:tgtEl>
                                          <p:spTgt spid="79"/>
                                        </p:tgtEl>
                                        <p:attrNameLst>
                                          <p:attrName>style.visibility</p:attrName>
                                        </p:attrNameLst>
                                      </p:cBhvr>
                                      <p:to>
                                        <p:strVal val="visible"/>
                                      </p:to>
                                    </p:set>
                                    <p:animEffect transition="in" filter="fade">
                                      <p:cBhvr>
                                        <p:cTn id="32" dur="500"/>
                                        <p:tgtEl>
                                          <p:spTgt spid="79"/>
                                        </p:tgtEl>
                                      </p:cBhvr>
                                    </p:animEffect>
                                    <p:anim calcmode="lin" valueType="num">
                                      <p:cBhvr>
                                        <p:cTn id="33" dur="500" fill="hold"/>
                                        <p:tgtEl>
                                          <p:spTgt spid="79"/>
                                        </p:tgtEl>
                                        <p:attrNameLst>
                                          <p:attrName>ppt_x</p:attrName>
                                        </p:attrNameLst>
                                      </p:cBhvr>
                                      <p:tavLst>
                                        <p:tav tm="0">
                                          <p:val>
                                            <p:strVal val="#ppt_x"/>
                                          </p:val>
                                        </p:tav>
                                        <p:tav tm="100000">
                                          <p:val>
                                            <p:strVal val="#ppt_x"/>
                                          </p:val>
                                        </p:tav>
                                      </p:tavLst>
                                    </p:anim>
                                    <p:anim calcmode="lin" valueType="num">
                                      <p:cBhvr>
                                        <p:cTn id="34"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animBg="1"/>
      <p:bldP spid="78" grpId="0" animBg="1"/>
      <p:bldP spid="7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985404" y="2909726"/>
            <a:ext cx="2689493" cy="75422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72149" tIns="36075" rIns="72149" bIns="36075" rtlCol="0" anchor="ctr"/>
          <a:lstStyle/>
          <a:p>
            <a:pPr algn="ctr"/>
            <a:endParaRPr lang="zh-CN" altLang="en-US" sz="1349" dirty="0"/>
          </a:p>
        </p:txBody>
      </p:sp>
      <p:sp>
        <p:nvSpPr>
          <p:cNvPr id="21" name="AutoShape 3"/>
          <p:cNvSpPr>
            <a:spLocks noChangeArrowheads="1"/>
          </p:cNvSpPr>
          <p:nvPr/>
        </p:nvSpPr>
        <p:spPr bwMode="auto">
          <a:xfrm rot="10800000">
            <a:off x="1782861" y="1879316"/>
            <a:ext cx="1094578" cy="30540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72149" tIns="36075" rIns="72149" bIns="36075" rtlCol="0" anchor="ctr"/>
          <a:lstStyle/>
          <a:p>
            <a:pPr algn="ctr"/>
            <a:endParaRPr lang="zh-CN" altLang="en-US" sz="1349" dirty="0"/>
          </a:p>
        </p:txBody>
      </p:sp>
      <p:sp>
        <p:nvSpPr>
          <p:cNvPr id="22" name="AutoShape 6"/>
          <p:cNvSpPr>
            <a:spLocks noChangeArrowheads="1"/>
          </p:cNvSpPr>
          <p:nvPr/>
        </p:nvSpPr>
        <p:spPr bwMode="auto">
          <a:xfrm>
            <a:off x="1987486" y="1207168"/>
            <a:ext cx="685327" cy="583418"/>
          </a:xfrm>
          <a:prstGeom prst="triangle">
            <a:avLst>
              <a:gd name="adj" fmla="val 50000"/>
            </a:avLst>
          </a:pr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72149" tIns="36075" rIns="72149" bIns="36075" rtlCol="0" anchor="ctr"/>
          <a:lstStyle/>
          <a:p>
            <a:pPr algn="ctr"/>
            <a:endParaRPr lang="zh-CN" altLang="en-US" sz="1349" dirty="0"/>
          </a:p>
        </p:txBody>
      </p:sp>
      <p:sp>
        <p:nvSpPr>
          <p:cNvPr id="23" name="AutoShape 4"/>
          <p:cNvSpPr>
            <a:spLocks noChangeArrowheads="1"/>
          </p:cNvSpPr>
          <p:nvPr/>
        </p:nvSpPr>
        <p:spPr bwMode="auto">
          <a:xfrm rot="10800000">
            <a:off x="1455649" y="2306344"/>
            <a:ext cx="1749002" cy="49135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72149" tIns="36075" rIns="72149" bIns="36075" rtlCol="0" anchor="ctr"/>
          <a:lstStyle/>
          <a:p>
            <a:pPr algn="ctr"/>
            <a:endParaRPr lang="zh-CN" altLang="en-US" sz="1349" dirty="0"/>
          </a:p>
        </p:txBody>
      </p:sp>
      <p:sp>
        <p:nvSpPr>
          <p:cNvPr id="24" name="AutoShape 5"/>
          <p:cNvSpPr>
            <a:spLocks noChangeArrowheads="1"/>
          </p:cNvSpPr>
          <p:nvPr/>
        </p:nvSpPr>
        <p:spPr bwMode="auto">
          <a:xfrm rot="10800000">
            <a:off x="543727" y="3760104"/>
            <a:ext cx="3572846" cy="707135"/>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72149" tIns="36075" rIns="72149" bIns="36075" rtlCol="0" anchor="ctr"/>
          <a:lstStyle/>
          <a:p>
            <a:pPr algn="ctr"/>
            <a:endParaRPr lang="zh-CN" altLang="en-US" sz="1349" dirty="0"/>
          </a:p>
        </p:txBody>
      </p:sp>
      <p:cxnSp>
        <p:nvCxnSpPr>
          <p:cNvPr id="25" name="直接连接符 24"/>
          <p:cNvCxnSpPr/>
          <p:nvPr/>
        </p:nvCxnSpPr>
        <p:spPr>
          <a:xfrm>
            <a:off x="2356051" y="1527389"/>
            <a:ext cx="28243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2345128" y="2030985"/>
            <a:ext cx="2835240"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2356051" y="2553469"/>
            <a:ext cx="28243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2330150" y="3318088"/>
            <a:ext cx="2850218"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2330150" y="4075090"/>
            <a:ext cx="2850218"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5315812" y="3937099"/>
            <a:ext cx="3029977" cy="522593"/>
          </a:xfrm>
          <a:prstGeom prst="rect">
            <a:avLst/>
          </a:prstGeom>
          <a:noFill/>
        </p:spPr>
        <p:txBody>
          <a:bodyPr wrap="square" lIns="72149" tIns="36075" rIns="72149" bIns="36075" rtlCol="0">
            <a:spAutoFit/>
          </a:bodyPr>
          <a:lstStyle/>
          <a:p>
            <a:pPr>
              <a:lnSpc>
                <a:spcPct val="130000"/>
              </a:lnSpc>
            </a:pPr>
            <a:r>
              <a:rPr lang="zh-CN" altLang="en-US" sz="1124"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24">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4325606" y="3705154"/>
            <a:ext cx="876678" cy="292017"/>
          </a:xfrm>
          <a:prstGeom prst="rect">
            <a:avLst/>
          </a:prstGeom>
          <a:noFill/>
        </p:spPr>
        <p:txBody>
          <a:bodyPr wrap="none" lIns="72149" tIns="36075" rIns="72149" bIns="36075" rtlCol="0">
            <a:spAutoFit/>
          </a:bodyPr>
          <a:lstStyle/>
          <a:p>
            <a:pPr algn="ctr"/>
            <a:r>
              <a:rPr lang="zh-CN" altLang="en-US" sz="1424">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5315812" y="3184687"/>
            <a:ext cx="3029977" cy="522593"/>
          </a:xfrm>
          <a:prstGeom prst="rect">
            <a:avLst/>
          </a:prstGeom>
          <a:noFill/>
        </p:spPr>
        <p:txBody>
          <a:bodyPr wrap="square" lIns="72149" tIns="36075" rIns="72149" bIns="36075" rtlCol="0">
            <a:spAutoFit/>
          </a:bodyPr>
          <a:lstStyle/>
          <a:p>
            <a:pPr>
              <a:lnSpc>
                <a:spcPct val="130000"/>
              </a:lnSpc>
            </a:pPr>
            <a:r>
              <a:rPr lang="zh-CN" altLang="en-US" sz="1124"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24">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4325606" y="2959556"/>
            <a:ext cx="876678" cy="292017"/>
          </a:xfrm>
          <a:prstGeom prst="rect">
            <a:avLst/>
          </a:prstGeom>
          <a:noFill/>
        </p:spPr>
        <p:txBody>
          <a:bodyPr wrap="none" lIns="72149" tIns="36075" rIns="72149" bIns="36075" rtlCol="0">
            <a:spAutoFit/>
          </a:bodyPr>
          <a:lstStyle/>
          <a:p>
            <a:pPr algn="ctr"/>
            <a:r>
              <a:rPr lang="zh-CN" altLang="en-US" sz="1424">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5315812" y="2450332"/>
            <a:ext cx="3029977" cy="522593"/>
          </a:xfrm>
          <a:prstGeom prst="rect">
            <a:avLst/>
          </a:prstGeom>
          <a:noFill/>
        </p:spPr>
        <p:txBody>
          <a:bodyPr wrap="square" lIns="72149" tIns="36075" rIns="72149" bIns="36075" rtlCol="0">
            <a:spAutoFit/>
          </a:bodyPr>
          <a:lstStyle/>
          <a:p>
            <a:pPr>
              <a:lnSpc>
                <a:spcPct val="130000"/>
              </a:lnSpc>
            </a:pPr>
            <a:r>
              <a:rPr lang="zh-CN" altLang="en-US" sz="1124"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24">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4325606" y="2202438"/>
            <a:ext cx="876678" cy="292017"/>
          </a:xfrm>
          <a:prstGeom prst="rect">
            <a:avLst/>
          </a:prstGeom>
          <a:noFill/>
        </p:spPr>
        <p:txBody>
          <a:bodyPr wrap="none" lIns="72149" tIns="36075" rIns="72149" bIns="36075" rtlCol="0">
            <a:spAutoFit/>
          </a:bodyPr>
          <a:lstStyle/>
          <a:p>
            <a:pPr algn="ctr"/>
            <a:r>
              <a:rPr lang="zh-CN" altLang="en-US" sz="1424">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5315812" y="1894035"/>
            <a:ext cx="3029977" cy="522593"/>
          </a:xfrm>
          <a:prstGeom prst="rect">
            <a:avLst/>
          </a:prstGeom>
          <a:noFill/>
        </p:spPr>
        <p:txBody>
          <a:bodyPr wrap="square" lIns="72149" tIns="36075" rIns="72149" bIns="36075" rtlCol="0">
            <a:spAutoFit/>
          </a:bodyPr>
          <a:lstStyle/>
          <a:p>
            <a:pPr>
              <a:lnSpc>
                <a:spcPct val="130000"/>
              </a:lnSpc>
            </a:pPr>
            <a:r>
              <a:rPr lang="zh-CN" altLang="en-US" sz="1124"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24">
                <a:solidFill>
                  <a:schemeClr val="tx1">
                    <a:lumMod val="75000"/>
                    <a:lumOff val="25000"/>
                  </a:schemeClr>
                </a:solidFill>
                <a:latin typeface="微软雅黑" pitchFamily="34" charset="-122"/>
                <a:ea typeface="微软雅黑" pitchFamily="34" charset="-122"/>
              </a:rPr>
              <a:t>选择粘贴，并选择只保留文字。</a:t>
            </a:r>
          </a:p>
        </p:txBody>
      </p:sp>
      <p:sp>
        <p:nvSpPr>
          <p:cNvPr id="37" name="TextBox 36"/>
          <p:cNvSpPr txBox="1"/>
          <p:nvPr/>
        </p:nvSpPr>
        <p:spPr>
          <a:xfrm>
            <a:off x="4325606" y="1688025"/>
            <a:ext cx="876678" cy="292017"/>
          </a:xfrm>
          <a:prstGeom prst="rect">
            <a:avLst/>
          </a:prstGeom>
          <a:noFill/>
        </p:spPr>
        <p:txBody>
          <a:bodyPr wrap="none" lIns="72149" tIns="36075" rIns="72149" bIns="36075" rtlCol="0">
            <a:spAutoFit/>
          </a:bodyPr>
          <a:lstStyle/>
          <a:p>
            <a:pPr algn="ctr"/>
            <a:r>
              <a:rPr lang="zh-CN" altLang="en-US" sz="1424">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5315812" y="1374337"/>
            <a:ext cx="3029977" cy="522593"/>
          </a:xfrm>
          <a:prstGeom prst="rect">
            <a:avLst/>
          </a:prstGeom>
          <a:noFill/>
        </p:spPr>
        <p:txBody>
          <a:bodyPr wrap="square" lIns="72149" tIns="36075" rIns="72149" bIns="36075" rtlCol="0">
            <a:spAutoFit/>
          </a:bodyPr>
          <a:lstStyle/>
          <a:p>
            <a:pPr>
              <a:lnSpc>
                <a:spcPct val="130000"/>
              </a:lnSpc>
            </a:pPr>
            <a:r>
              <a:rPr lang="zh-CN" altLang="en-US" sz="1124"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4325606" y="1168325"/>
            <a:ext cx="876678" cy="292017"/>
          </a:xfrm>
          <a:prstGeom prst="rect">
            <a:avLst/>
          </a:prstGeom>
          <a:noFill/>
        </p:spPr>
        <p:txBody>
          <a:bodyPr wrap="none" lIns="72149" tIns="36075" rIns="72149" bIns="36075" rtlCol="0">
            <a:spAutoFit/>
          </a:bodyPr>
          <a:lstStyle/>
          <a:p>
            <a:pPr algn="ctr"/>
            <a:r>
              <a:rPr lang="zh-CN" altLang="en-US" sz="1424" dirty="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39353575"/>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64000">
                                          <p:cBhvr additive="base">
                                            <p:cTn id="7"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20"/>
                                            </p:tgtEl>
                                            <p:attrNameLst>
                                              <p:attrName>style.visibility</p:attrName>
                                            </p:attrNameLst>
                                          </p:cBhvr>
                                          <p:to>
                                            <p:strVal val="visible"/>
                                          </p:to>
                                        </p:set>
                                        <p:anim calcmode="lin" valueType="num" p14:bounceEnd="64000">
                                          <p:cBhvr additive="base">
                                            <p:cTn id="11"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23"/>
                                            </p:tgtEl>
                                            <p:attrNameLst>
                                              <p:attrName>style.visibility</p:attrName>
                                            </p:attrNameLst>
                                          </p:cBhvr>
                                          <p:to>
                                            <p:strVal val="visible"/>
                                          </p:to>
                                        </p:set>
                                        <p:anim calcmode="lin" valueType="num" p14:bounceEnd="64000">
                                          <p:cBhvr additive="base">
                                            <p:cTn id="15"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600"/>
                                      </p:stCondLst>
                                      <p:childTnLst>
                                        <p:set>
                                          <p:cBhvr>
                                            <p:cTn id="18" dur="1" fill="hold">
                                              <p:stCondLst>
                                                <p:cond delay="0"/>
                                              </p:stCondLst>
                                            </p:cTn>
                                            <p:tgtEl>
                                              <p:spTgt spid="21"/>
                                            </p:tgtEl>
                                            <p:attrNameLst>
                                              <p:attrName>style.visibility</p:attrName>
                                            </p:attrNameLst>
                                          </p:cBhvr>
                                          <p:to>
                                            <p:strVal val="visible"/>
                                          </p:to>
                                        </p:set>
                                        <p:anim calcmode="lin" valueType="num" p14:bounceEnd="64000">
                                          <p:cBhvr additive="base">
                                            <p:cTn id="19"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1"/>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800"/>
                                      </p:stCondLst>
                                      <p:childTnLst>
                                        <p:set>
                                          <p:cBhvr>
                                            <p:cTn id="22" dur="1" fill="hold">
                                              <p:stCondLst>
                                                <p:cond delay="0"/>
                                              </p:stCondLst>
                                            </p:cTn>
                                            <p:tgtEl>
                                              <p:spTgt spid="22"/>
                                            </p:tgtEl>
                                            <p:attrNameLst>
                                              <p:attrName>style.visibility</p:attrName>
                                            </p:attrNameLst>
                                          </p:cBhvr>
                                          <p:to>
                                            <p:strVal val="visible"/>
                                          </p:to>
                                        </p:set>
                                        <p:anim calcmode="lin" valueType="num" p14:bounceEnd="64000">
                                          <p:cBhvr additive="base">
                                            <p:cTn id="23"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2"/>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par>
                                    <p:cTn id="29" presetID="22" presetClass="entr" presetSubtype="8"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par>
                                    <p:cTn id="32" presetID="22" presetClass="entr" presetSubtype="8"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par>
                                    <p:cTn id="35" presetID="22" presetClass="entr" presetSubtype="8"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par>
                                    <p:cTn id="38" presetID="22" presetClass="entr" presetSubtype="8"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500"/>
                                            <p:tgtEl>
                                              <p:spTgt spid="29"/>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39"/>
                                            </p:tgtEl>
                                            <p:attrNameLst>
                                              <p:attrName>style.visibility</p:attrName>
                                            </p:attrNameLst>
                                          </p:cBhvr>
                                          <p:to>
                                            <p:strVal val="visible"/>
                                          </p:to>
                                        </p:set>
                                        <p:anim calcmode="lin" valueType="num">
                                          <p:cBhvr>
                                            <p:cTn id="44" dur="250" fill="hold"/>
                                            <p:tgtEl>
                                              <p:spTgt spid="39"/>
                                            </p:tgtEl>
                                            <p:attrNameLst>
                                              <p:attrName>ppt_x</p:attrName>
                                            </p:attrNameLst>
                                          </p:cBhvr>
                                          <p:tavLst>
                                            <p:tav tm="0">
                                              <p:val>
                                                <p:strVal val="#ppt_x"/>
                                              </p:val>
                                            </p:tav>
                                            <p:tav tm="100000">
                                              <p:val>
                                                <p:strVal val="#ppt_x"/>
                                              </p:val>
                                            </p:tav>
                                          </p:tavLst>
                                        </p:anim>
                                        <p:anim calcmode="lin" valueType="num">
                                          <p:cBhvr>
                                            <p:cTn id="45" dur="250" fill="hold"/>
                                            <p:tgtEl>
                                              <p:spTgt spid="39"/>
                                            </p:tgtEl>
                                            <p:attrNameLst>
                                              <p:attrName>ppt_y</p:attrName>
                                            </p:attrNameLst>
                                          </p:cBhvr>
                                          <p:tavLst>
                                            <p:tav tm="0">
                                              <p:val>
                                                <p:strVal val="#ppt_y-#ppt_h/2"/>
                                              </p:val>
                                            </p:tav>
                                            <p:tav tm="100000">
                                              <p:val>
                                                <p:strVal val="#ppt_y"/>
                                              </p:val>
                                            </p:tav>
                                          </p:tavLst>
                                        </p:anim>
                                        <p:anim calcmode="lin" valueType="num">
                                          <p:cBhvr>
                                            <p:cTn id="46" dur="250" fill="hold"/>
                                            <p:tgtEl>
                                              <p:spTgt spid="39"/>
                                            </p:tgtEl>
                                            <p:attrNameLst>
                                              <p:attrName>ppt_w</p:attrName>
                                            </p:attrNameLst>
                                          </p:cBhvr>
                                          <p:tavLst>
                                            <p:tav tm="0">
                                              <p:val>
                                                <p:strVal val="#ppt_w"/>
                                              </p:val>
                                            </p:tav>
                                            <p:tav tm="100000">
                                              <p:val>
                                                <p:strVal val="#ppt_w"/>
                                              </p:val>
                                            </p:tav>
                                          </p:tavLst>
                                        </p:anim>
                                        <p:anim calcmode="lin" valueType="num">
                                          <p:cBhvr>
                                            <p:cTn id="47" dur="250" fill="hold"/>
                                            <p:tgtEl>
                                              <p:spTgt spid="39"/>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7"/>
                                            </p:tgtEl>
                                            <p:attrNameLst>
                                              <p:attrName>style.visibility</p:attrName>
                                            </p:attrNameLst>
                                          </p:cBhvr>
                                          <p:to>
                                            <p:strVal val="visible"/>
                                          </p:to>
                                        </p:set>
                                        <p:anim calcmode="lin" valueType="num">
                                          <p:cBhvr>
                                            <p:cTn id="50" dur="250" fill="hold"/>
                                            <p:tgtEl>
                                              <p:spTgt spid="37"/>
                                            </p:tgtEl>
                                            <p:attrNameLst>
                                              <p:attrName>ppt_x</p:attrName>
                                            </p:attrNameLst>
                                          </p:cBhvr>
                                          <p:tavLst>
                                            <p:tav tm="0">
                                              <p:val>
                                                <p:strVal val="#ppt_x"/>
                                              </p:val>
                                            </p:tav>
                                            <p:tav tm="100000">
                                              <p:val>
                                                <p:strVal val="#ppt_x"/>
                                              </p:val>
                                            </p:tav>
                                          </p:tavLst>
                                        </p:anim>
                                        <p:anim calcmode="lin" valueType="num">
                                          <p:cBhvr>
                                            <p:cTn id="51" dur="250" fill="hold"/>
                                            <p:tgtEl>
                                              <p:spTgt spid="37"/>
                                            </p:tgtEl>
                                            <p:attrNameLst>
                                              <p:attrName>ppt_y</p:attrName>
                                            </p:attrNameLst>
                                          </p:cBhvr>
                                          <p:tavLst>
                                            <p:tav tm="0">
                                              <p:val>
                                                <p:strVal val="#ppt_y-#ppt_h/2"/>
                                              </p:val>
                                            </p:tav>
                                            <p:tav tm="100000">
                                              <p:val>
                                                <p:strVal val="#ppt_y"/>
                                              </p:val>
                                            </p:tav>
                                          </p:tavLst>
                                        </p:anim>
                                        <p:anim calcmode="lin" valueType="num">
                                          <p:cBhvr>
                                            <p:cTn id="52" dur="250" fill="hold"/>
                                            <p:tgtEl>
                                              <p:spTgt spid="37"/>
                                            </p:tgtEl>
                                            <p:attrNameLst>
                                              <p:attrName>ppt_w</p:attrName>
                                            </p:attrNameLst>
                                          </p:cBhvr>
                                          <p:tavLst>
                                            <p:tav tm="0">
                                              <p:val>
                                                <p:strVal val="#ppt_w"/>
                                              </p:val>
                                            </p:tav>
                                            <p:tav tm="100000">
                                              <p:val>
                                                <p:strVal val="#ppt_w"/>
                                              </p:val>
                                            </p:tav>
                                          </p:tavLst>
                                        </p:anim>
                                        <p:anim calcmode="lin" valueType="num">
                                          <p:cBhvr>
                                            <p:cTn id="53" dur="250" fill="hold"/>
                                            <p:tgtEl>
                                              <p:spTgt spid="37"/>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5"/>
                                            </p:tgtEl>
                                            <p:attrNameLst>
                                              <p:attrName>style.visibility</p:attrName>
                                            </p:attrNameLst>
                                          </p:cBhvr>
                                          <p:to>
                                            <p:strVal val="visible"/>
                                          </p:to>
                                        </p:set>
                                        <p:anim calcmode="lin" valueType="num">
                                          <p:cBhvr>
                                            <p:cTn id="56" dur="250" fill="hold"/>
                                            <p:tgtEl>
                                              <p:spTgt spid="35"/>
                                            </p:tgtEl>
                                            <p:attrNameLst>
                                              <p:attrName>ppt_x</p:attrName>
                                            </p:attrNameLst>
                                          </p:cBhvr>
                                          <p:tavLst>
                                            <p:tav tm="0">
                                              <p:val>
                                                <p:strVal val="#ppt_x"/>
                                              </p:val>
                                            </p:tav>
                                            <p:tav tm="100000">
                                              <p:val>
                                                <p:strVal val="#ppt_x"/>
                                              </p:val>
                                            </p:tav>
                                          </p:tavLst>
                                        </p:anim>
                                        <p:anim calcmode="lin" valueType="num">
                                          <p:cBhvr>
                                            <p:cTn id="57" dur="250" fill="hold"/>
                                            <p:tgtEl>
                                              <p:spTgt spid="35"/>
                                            </p:tgtEl>
                                            <p:attrNameLst>
                                              <p:attrName>ppt_y</p:attrName>
                                            </p:attrNameLst>
                                          </p:cBhvr>
                                          <p:tavLst>
                                            <p:tav tm="0">
                                              <p:val>
                                                <p:strVal val="#ppt_y-#ppt_h/2"/>
                                              </p:val>
                                            </p:tav>
                                            <p:tav tm="100000">
                                              <p:val>
                                                <p:strVal val="#ppt_y"/>
                                              </p:val>
                                            </p:tav>
                                          </p:tavLst>
                                        </p:anim>
                                        <p:anim calcmode="lin" valueType="num">
                                          <p:cBhvr>
                                            <p:cTn id="58" dur="250" fill="hold"/>
                                            <p:tgtEl>
                                              <p:spTgt spid="35"/>
                                            </p:tgtEl>
                                            <p:attrNameLst>
                                              <p:attrName>ppt_w</p:attrName>
                                            </p:attrNameLst>
                                          </p:cBhvr>
                                          <p:tavLst>
                                            <p:tav tm="0">
                                              <p:val>
                                                <p:strVal val="#ppt_w"/>
                                              </p:val>
                                            </p:tav>
                                            <p:tav tm="100000">
                                              <p:val>
                                                <p:strVal val="#ppt_w"/>
                                              </p:val>
                                            </p:tav>
                                          </p:tavLst>
                                        </p:anim>
                                        <p:anim calcmode="lin" valueType="num">
                                          <p:cBhvr>
                                            <p:cTn id="59" dur="250" fill="hold"/>
                                            <p:tgtEl>
                                              <p:spTgt spid="35"/>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33"/>
                                            </p:tgtEl>
                                            <p:attrNameLst>
                                              <p:attrName>style.visibility</p:attrName>
                                            </p:attrNameLst>
                                          </p:cBhvr>
                                          <p:to>
                                            <p:strVal val="visible"/>
                                          </p:to>
                                        </p:set>
                                        <p:anim calcmode="lin" valueType="num">
                                          <p:cBhvr>
                                            <p:cTn id="62" dur="250" fill="hold"/>
                                            <p:tgtEl>
                                              <p:spTgt spid="33"/>
                                            </p:tgtEl>
                                            <p:attrNameLst>
                                              <p:attrName>ppt_x</p:attrName>
                                            </p:attrNameLst>
                                          </p:cBhvr>
                                          <p:tavLst>
                                            <p:tav tm="0">
                                              <p:val>
                                                <p:strVal val="#ppt_x"/>
                                              </p:val>
                                            </p:tav>
                                            <p:tav tm="100000">
                                              <p:val>
                                                <p:strVal val="#ppt_x"/>
                                              </p:val>
                                            </p:tav>
                                          </p:tavLst>
                                        </p:anim>
                                        <p:anim calcmode="lin" valueType="num">
                                          <p:cBhvr>
                                            <p:cTn id="63" dur="250" fill="hold"/>
                                            <p:tgtEl>
                                              <p:spTgt spid="33"/>
                                            </p:tgtEl>
                                            <p:attrNameLst>
                                              <p:attrName>ppt_y</p:attrName>
                                            </p:attrNameLst>
                                          </p:cBhvr>
                                          <p:tavLst>
                                            <p:tav tm="0">
                                              <p:val>
                                                <p:strVal val="#ppt_y-#ppt_h/2"/>
                                              </p:val>
                                            </p:tav>
                                            <p:tav tm="100000">
                                              <p:val>
                                                <p:strVal val="#ppt_y"/>
                                              </p:val>
                                            </p:tav>
                                          </p:tavLst>
                                        </p:anim>
                                        <p:anim calcmode="lin" valueType="num">
                                          <p:cBhvr>
                                            <p:cTn id="64" dur="250" fill="hold"/>
                                            <p:tgtEl>
                                              <p:spTgt spid="33"/>
                                            </p:tgtEl>
                                            <p:attrNameLst>
                                              <p:attrName>ppt_w</p:attrName>
                                            </p:attrNameLst>
                                          </p:cBhvr>
                                          <p:tavLst>
                                            <p:tav tm="0">
                                              <p:val>
                                                <p:strVal val="#ppt_w"/>
                                              </p:val>
                                            </p:tav>
                                            <p:tav tm="100000">
                                              <p:val>
                                                <p:strVal val="#ppt_w"/>
                                              </p:val>
                                            </p:tav>
                                          </p:tavLst>
                                        </p:anim>
                                        <p:anim calcmode="lin" valueType="num">
                                          <p:cBhvr>
                                            <p:cTn id="65" dur="250" fill="hold"/>
                                            <p:tgtEl>
                                              <p:spTgt spid="33"/>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31"/>
                                            </p:tgtEl>
                                            <p:attrNameLst>
                                              <p:attrName>style.visibility</p:attrName>
                                            </p:attrNameLst>
                                          </p:cBhvr>
                                          <p:to>
                                            <p:strVal val="visible"/>
                                          </p:to>
                                        </p:set>
                                        <p:anim calcmode="lin" valueType="num">
                                          <p:cBhvr>
                                            <p:cTn id="68" dur="250" fill="hold"/>
                                            <p:tgtEl>
                                              <p:spTgt spid="31"/>
                                            </p:tgtEl>
                                            <p:attrNameLst>
                                              <p:attrName>ppt_x</p:attrName>
                                            </p:attrNameLst>
                                          </p:cBhvr>
                                          <p:tavLst>
                                            <p:tav tm="0">
                                              <p:val>
                                                <p:strVal val="#ppt_x"/>
                                              </p:val>
                                            </p:tav>
                                            <p:tav tm="100000">
                                              <p:val>
                                                <p:strVal val="#ppt_x"/>
                                              </p:val>
                                            </p:tav>
                                          </p:tavLst>
                                        </p:anim>
                                        <p:anim calcmode="lin" valueType="num">
                                          <p:cBhvr>
                                            <p:cTn id="69" dur="250" fill="hold"/>
                                            <p:tgtEl>
                                              <p:spTgt spid="31"/>
                                            </p:tgtEl>
                                            <p:attrNameLst>
                                              <p:attrName>ppt_y</p:attrName>
                                            </p:attrNameLst>
                                          </p:cBhvr>
                                          <p:tavLst>
                                            <p:tav tm="0">
                                              <p:val>
                                                <p:strVal val="#ppt_y-#ppt_h/2"/>
                                              </p:val>
                                            </p:tav>
                                            <p:tav tm="100000">
                                              <p:val>
                                                <p:strVal val="#ppt_y"/>
                                              </p:val>
                                            </p:tav>
                                          </p:tavLst>
                                        </p:anim>
                                        <p:anim calcmode="lin" valueType="num">
                                          <p:cBhvr>
                                            <p:cTn id="70" dur="250" fill="hold"/>
                                            <p:tgtEl>
                                              <p:spTgt spid="31"/>
                                            </p:tgtEl>
                                            <p:attrNameLst>
                                              <p:attrName>ppt_w</p:attrName>
                                            </p:attrNameLst>
                                          </p:cBhvr>
                                          <p:tavLst>
                                            <p:tav tm="0">
                                              <p:val>
                                                <p:strVal val="#ppt_w"/>
                                              </p:val>
                                            </p:tav>
                                            <p:tav tm="100000">
                                              <p:val>
                                                <p:strVal val="#ppt_w"/>
                                              </p:val>
                                            </p:tav>
                                          </p:tavLst>
                                        </p:anim>
                                        <p:anim calcmode="lin" valueType="num">
                                          <p:cBhvr>
                                            <p:cTn id="71" dur="250" fill="hold"/>
                                            <p:tgtEl>
                                              <p:spTgt spid="31"/>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left)">
                                          <p:cBhvr>
                                            <p:cTn id="75" dur="500"/>
                                            <p:tgtEl>
                                              <p:spTgt spid="38"/>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6"/>
                                            </p:tgtEl>
                                            <p:attrNameLst>
                                              <p:attrName>style.visibility</p:attrName>
                                            </p:attrNameLst>
                                          </p:cBhvr>
                                          <p:to>
                                            <p:strVal val="visible"/>
                                          </p:to>
                                        </p:set>
                                        <p:animEffect transition="in" filter="wipe(left)">
                                          <p:cBhvr>
                                            <p:cTn id="78" dur="500"/>
                                            <p:tgtEl>
                                              <p:spTgt spid="36"/>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500"/>
                                            <p:tgtEl>
                                              <p:spTgt spid="34"/>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32"/>
                                            </p:tgtEl>
                                            <p:attrNameLst>
                                              <p:attrName>style.visibility</p:attrName>
                                            </p:attrNameLst>
                                          </p:cBhvr>
                                          <p:to>
                                            <p:strVal val="visible"/>
                                          </p:to>
                                        </p:set>
                                        <p:animEffect transition="in" filter="wipe(left)">
                                          <p:cBhvr>
                                            <p:cTn id="84" dur="500"/>
                                            <p:tgtEl>
                                              <p:spTgt spid="32"/>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30"/>
                                            </p:tgtEl>
                                            <p:attrNameLst>
                                              <p:attrName>style.visibility</p:attrName>
                                            </p:attrNameLst>
                                          </p:cBhvr>
                                          <p:to>
                                            <p:strVal val="visible"/>
                                          </p:to>
                                        </p:set>
                                        <p:animEffect transition="in" filter="wipe(left)">
                                          <p:cBhvr>
                                            <p:cTn id="8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ppt_x"/>
                                              </p:val>
                                            </p:tav>
                                            <p:tav tm="100000">
                                              <p:val>
                                                <p:strVal val="#ppt_x"/>
                                              </p:val>
                                            </p:tav>
                                          </p:tavLst>
                                        </p:anim>
                                        <p:anim calcmode="lin" valueType="num">
                                          <p:cBhvr additive="base">
                                            <p:cTn id="8" dur="10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ppt_x"/>
                                              </p:val>
                                            </p:tav>
                                            <p:tav tm="100000">
                                              <p:val>
                                                <p:strVal val="#ppt_x"/>
                                              </p:val>
                                            </p:tav>
                                          </p:tavLst>
                                        </p:anim>
                                        <p:anim calcmode="lin" valueType="num">
                                          <p:cBhvr additive="base">
                                            <p:cTn id="12" dur="10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000" fill="hold"/>
                                            <p:tgtEl>
                                              <p:spTgt spid="23"/>
                                            </p:tgtEl>
                                            <p:attrNameLst>
                                              <p:attrName>ppt_x</p:attrName>
                                            </p:attrNameLst>
                                          </p:cBhvr>
                                          <p:tavLst>
                                            <p:tav tm="0">
                                              <p:val>
                                                <p:strVal val="#ppt_x"/>
                                              </p:val>
                                            </p:tav>
                                            <p:tav tm="100000">
                                              <p:val>
                                                <p:strVal val="#ppt_x"/>
                                              </p:val>
                                            </p:tav>
                                          </p:tavLst>
                                        </p:anim>
                                        <p:anim calcmode="lin" valueType="num">
                                          <p:cBhvr additive="base">
                                            <p:cTn id="16" dur="10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1000" fill="hold"/>
                                            <p:tgtEl>
                                              <p:spTgt spid="21"/>
                                            </p:tgtEl>
                                            <p:attrNameLst>
                                              <p:attrName>ppt_x</p:attrName>
                                            </p:attrNameLst>
                                          </p:cBhvr>
                                          <p:tavLst>
                                            <p:tav tm="0">
                                              <p:val>
                                                <p:strVal val="#ppt_x"/>
                                              </p:val>
                                            </p:tav>
                                            <p:tav tm="100000">
                                              <p:val>
                                                <p:strVal val="#ppt_x"/>
                                              </p:val>
                                            </p:tav>
                                          </p:tavLst>
                                        </p:anim>
                                        <p:anim calcmode="lin" valueType="num">
                                          <p:cBhvr additive="base">
                                            <p:cTn id="20" dur="1000" fill="hold"/>
                                            <p:tgtEl>
                                              <p:spTgt spid="21"/>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80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1000" fill="hold"/>
                                            <p:tgtEl>
                                              <p:spTgt spid="22"/>
                                            </p:tgtEl>
                                            <p:attrNameLst>
                                              <p:attrName>ppt_x</p:attrName>
                                            </p:attrNameLst>
                                          </p:cBhvr>
                                          <p:tavLst>
                                            <p:tav tm="0">
                                              <p:val>
                                                <p:strVal val="#ppt_x"/>
                                              </p:val>
                                            </p:tav>
                                            <p:tav tm="100000">
                                              <p:val>
                                                <p:strVal val="#ppt_x"/>
                                              </p:val>
                                            </p:tav>
                                          </p:tavLst>
                                        </p:anim>
                                        <p:anim calcmode="lin" valueType="num">
                                          <p:cBhvr additive="base">
                                            <p:cTn id="24" dur="1000" fill="hold"/>
                                            <p:tgtEl>
                                              <p:spTgt spid="22"/>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par>
                                    <p:cTn id="29" presetID="22" presetClass="entr" presetSubtype="8"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par>
                                    <p:cTn id="32" presetID="22" presetClass="entr" presetSubtype="8"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par>
                                    <p:cTn id="35" presetID="22" presetClass="entr" presetSubtype="8"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par>
                                    <p:cTn id="38" presetID="22" presetClass="entr" presetSubtype="8"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500"/>
                                            <p:tgtEl>
                                              <p:spTgt spid="29"/>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39"/>
                                            </p:tgtEl>
                                            <p:attrNameLst>
                                              <p:attrName>style.visibility</p:attrName>
                                            </p:attrNameLst>
                                          </p:cBhvr>
                                          <p:to>
                                            <p:strVal val="visible"/>
                                          </p:to>
                                        </p:set>
                                        <p:anim calcmode="lin" valueType="num">
                                          <p:cBhvr>
                                            <p:cTn id="44" dur="250" fill="hold"/>
                                            <p:tgtEl>
                                              <p:spTgt spid="39"/>
                                            </p:tgtEl>
                                            <p:attrNameLst>
                                              <p:attrName>ppt_x</p:attrName>
                                            </p:attrNameLst>
                                          </p:cBhvr>
                                          <p:tavLst>
                                            <p:tav tm="0">
                                              <p:val>
                                                <p:strVal val="#ppt_x"/>
                                              </p:val>
                                            </p:tav>
                                            <p:tav tm="100000">
                                              <p:val>
                                                <p:strVal val="#ppt_x"/>
                                              </p:val>
                                            </p:tav>
                                          </p:tavLst>
                                        </p:anim>
                                        <p:anim calcmode="lin" valueType="num">
                                          <p:cBhvr>
                                            <p:cTn id="45" dur="250" fill="hold"/>
                                            <p:tgtEl>
                                              <p:spTgt spid="39"/>
                                            </p:tgtEl>
                                            <p:attrNameLst>
                                              <p:attrName>ppt_y</p:attrName>
                                            </p:attrNameLst>
                                          </p:cBhvr>
                                          <p:tavLst>
                                            <p:tav tm="0">
                                              <p:val>
                                                <p:strVal val="#ppt_y-#ppt_h/2"/>
                                              </p:val>
                                            </p:tav>
                                            <p:tav tm="100000">
                                              <p:val>
                                                <p:strVal val="#ppt_y"/>
                                              </p:val>
                                            </p:tav>
                                          </p:tavLst>
                                        </p:anim>
                                        <p:anim calcmode="lin" valueType="num">
                                          <p:cBhvr>
                                            <p:cTn id="46" dur="250" fill="hold"/>
                                            <p:tgtEl>
                                              <p:spTgt spid="39"/>
                                            </p:tgtEl>
                                            <p:attrNameLst>
                                              <p:attrName>ppt_w</p:attrName>
                                            </p:attrNameLst>
                                          </p:cBhvr>
                                          <p:tavLst>
                                            <p:tav tm="0">
                                              <p:val>
                                                <p:strVal val="#ppt_w"/>
                                              </p:val>
                                            </p:tav>
                                            <p:tav tm="100000">
                                              <p:val>
                                                <p:strVal val="#ppt_w"/>
                                              </p:val>
                                            </p:tav>
                                          </p:tavLst>
                                        </p:anim>
                                        <p:anim calcmode="lin" valueType="num">
                                          <p:cBhvr>
                                            <p:cTn id="47" dur="250" fill="hold"/>
                                            <p:tgtEl>
                                              <p:spTgt spid="39"/>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7"/>
                                            </p:tgtEl>
                                            <p:attrNameLst>
                                              <p:attrName>style.visibility</p:attrName>
                                            </p:attrNameLst>
                                          </p:cBhvr>
                                          <p:to>
                                            <p:strVal val="visible"/>
                                          </p:to>
                                        </p:set>
                                        <p:anim calcmode="lin" valueType="num">
                                          <p:cBhvr>
                                            <p:cTn id="50" dur="250" fill="hold"/>
                                            <p:tgtEl>
                                              <p:spTgt spid="37"/>
                                            </p:tgtEl>
                                            <p:attrNameLst>
                                              <p:attrName>ppt_x</p:attrName>
                                            </p:attrNameLst>
                                          </p:cBhvr>
                                          <p:tavLst>
                                            <p:tav tm="0">
                                              <p:val>
                                                <p:strVal val="#ppt_x"/>
                                              </p:val>
                                            </p:tav>
                                            <p:tav tm="100000">
                                              <p:val>
                                                <p:strVal val="#ppt_x"/>
                                              </p:val>
                                            </p:tav>
                                          </p:tavLst>
                                        </p:anim>
                                        <p:anim calcmode="lin" valueType="num">
                                          <p:cBhvr>
                                            <p:cTn id="51" dur="250" fill="hold"/>
                                            <p:tgtEl>
                                              <p:spTgt spid="37"/>
                                            </p:tgtEl>
                                            <p:attrNameLst>
                                              <p:attrName>ppt_y</p:attrName>
                                            </p:attrNameLst>
                                          </p:cBhvr>
                                          <p:tavLst>
                                            <p:tav tm="0">
                                              <p:val>
                                                <p:strVal val="#ppt_y-#ppt_h/2"/>
                                              </p:val>
                                            </p:tav>
                                            <p:tav tm="100000">
                                              <p:val>
                                                <p:strVal val="#ppt_y"/>
                                              </p:val>
                                            </p:tav>
                                          </p:tavLst>
                                        </p:anim>
                                        <p:anim calcmode="lin" valueType="num">
                                          <p:cBhvr>
                                            <p:cTn id="52" dur="250" fill="hold"/>
                                            <p:tgtEl>
                                              <p:spTgt spid="37"/>
                                            </p:tgtEl>
                                            <p:attrNameLst>
                                              <p:attrName>ppt_w</p:attrName>
                                            </p:attrNameLst>
                                          </p:cBhvr>
                                          <p:tavLst>
                                            <p:tav tm="0">
                                              <p:val>
                                                <p:strVal val="#ppt_w"/>
                                              </p:val>
                                            </p:tav>
                                            <p:tav tm="100000">
                                              <p:val>
                                                <p:strVal val="#ppt_w"/>
                                              </p:val>
                                            </p:tav>
                                          </p:tavLst>
                                        </p:anim>
                                        <p:anim calcmode="lin" valueType="num">
                                          <p:cBhvr>
                                            <p:cTn id="53" dur="250" fill="hold"/>
                                            <p:tgtEl>
                                              <p:spTgt spid="37"/>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5"/>
                                            </p:tgtEl>
                                            <p:attrNameLst>
                                              <p:attrName>style.visibility</p:attrName>
                                            </p:attrNameLst>
                                          </p:cBhvr>
                                          <p:to>
                                            <p:strVal val="visible"/>
                                          </p:to>
                                        </p:set>
                                        <p:anim calcmode="lin" valueType="num">
                                          <p:cBhvr>
                                            <p:cTn id="56" dur="250" fill="hold"/>
                                            <p:tgtEl>
                                              <p:spTgt spid="35"/>
                                            </p:tgtEl>
                                            <p:attrNameLst>
                                              <p:attrName>ppt_x</p:attrName>
                                            </p:attrNameLst>
                                          </p:cBhvr>
                                          <p:tavLst>
                                            <p:tav tm="0">
                                              <p:val>
                                                <p:strVal val="#ppt_x"/>
                                              </p:val>
                                            </p:tav>
                                            <p:tav tm="100000">
                                              <p:val>
                                                <p:strVal val="#ppt_x"/>
                                              </p:val>
                                            </p:tav>
                                          </p:tavLst>
                                        </p:anim>
                                        <p:anim calcmode="lin" valueType="num">
                                          <p:cBhvr>
                                            <p:cTn id="57" dur="250" fill="hold"/>
                                            <p:tgtEl>
                                              <p:spTgt spid="35"/>
                                            </p:tgtEl>
                                            <p:attrNameLst>
                                              <p:attrName>ppt_y</p:attrName>
                                            </p:attrNameLst>
                                          </p:cBhvr>
                                          <p:tavLst>
                                            <p:tav tm="0">
                                              <p:val>
                                                <p:strVal val="#ppt_y-#ppt_h/2"/>
                                              </p:val>
                                            </p:tav>
                                            <p:tav tm="100000">
                                              <p:val>
                                                <p:strVal val="#ppt_y"/>
                                              </p:val>
                                            </p:tav>
                                          </p:tavLst>
                                        </p:anim>
                                        <p:anim calcmode="lin" valueType="num">
                                          <p:cBhvr>
                                            <p:cTn id="58" dur="250" fill="hold"/>
                                            <p:tgtEl>
                                              <p:spTgt spid="35"/>
                                            </p:tgtEl>
                                            <p:attrNameLst>
                                              <p:attrName>ppt_w</p:attrName>
                                            </p:attrNameLst>
                                          </p:cBhvr>
                                          <p:tavLst>
                                            <p:tav tm="0">
                                              <p:val>
                                                <p:strVal val="#ppt_w"/>
                                              </p:val>
                                            </p:tav>
                                            <p:tav tm="100000">
                                              <p:val>
                                                <p:strVal val="#ppt_w"/>
                                              </p:val>
                                            </p:tav>
                                          </p:tavLst>
                                        </p:anim>
                                        <p:anim calcmode="lin" valueType="num">
                                          <p:cBhvr>
                                            <p:cTn id="59" dur="250" fill="hold"/>
                                            <p:tgtEl>
                                              <p:spTgt spid="35"/>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33"/>
                                            </p:tgtEl>
                                            <p:attrNameLst>
                                              <p:attrName>style.visibility</p:attrName>
                                            </p:attrNameLst>
                                          </p:cBhvr>
                                          <p:to>
                                            <p:strVal val="visible"/>
                                          </p:to>
                                        </p:set>
                                        <p:anim calcmode="lin" valueType="num">
                                          <p:cBhvr>
                                            <p:cTn id="62" dur="250" fill="hold"/>
                                            <p:tgtEl>
                                              <p:spTgt spid="33"/>
                                            </p:tgtEl>
                                            <p:attrNameLst>
                                              <p:attrName>ppt_x</p:attrName>
                                            </p:attrNameLst>
                                          </p:cBhvr>
                                          <p:tavLst>
                                            <p:tav tm="0">
                                              <p:val>
                                                <p:strVal val="#ppt_x"/>
                                              </p:val>
                                            </p:tav>
                                            <p:tav tm="100000">
                                              <p:val>
                                                <p:strVal val="#ppt_x"/>
                                              </p:val>
                                            </p:tav>
                                          </p:tavLst>
                                        </p:anim>
                                        <p:anim calcmode="lin" valueType="num">
                                          <p:cBhvr>
                                            <p:cTn id="63" dur="250" fill="hold"/>
                                            <p:tgtEl>
                                              <p:spTgt spid="33"/>
                                            </p:tgtEl>
                                            <p:attrNameLst>
                                              <p:attrName>ppt_y</p:attrName>
                                            </p:attrNameLst>
                                          </p:cBhvr>
                                          <p:tavLst>
                                            <p:tav tm="0">
                                              <p:val>
                                                <p:strVal val="#ppt_y-#ppt_h/2"/>
                                              </p:val>
                                            </p:tav>
                                            <p:tav tm="100000">
                                              <p:val>
                                                <p:strVal val="#ppt_y"/>
                                              </p:val>
                                            </p:tav>
                                          </p:tavLst>
                                        </p:anim>
                                        <p:anim calcmode="lin" valueType="num">
                                          <p:cBhvr>
                                            <p:cTn id="64" dur="250" fill="hold"/>
                                            <p:tgtEl>
                                              <p:spTgt spid="33"/>
                                            </p:tgtEl>
                                            <p:attrNameLst>
                                              <p:attrName>ppt_w</p:attrName>
                                            </p:attrNameLst>
                                          </p:cBhvr>
                                          <p:tavLst>
                                            <p:tav tm="0">
                                              <p:val>
                                                <p:strVal val="#ppt_w"/>
                                              </p:val>
                                            </p:tav>
                                            <p:tav tm="100000">
                                              <p:val>
                                                <p:strVal val="#ppt_w"/>
                                              </p:val>
                                            </p:tav>
                                          </p:tavLst>
                                        </p:anim>
                                        <p:anim calcmode="lin" valueType="num">
                                          <p:cBhvr>
                                            <p:cTn id="65" dur="250" fill="hold"/>
                                            <p:tgtEl>
                                              <p:spTgt spid="33"/>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31"/>
                                            </p:tgtEl>
                                            <p:attrNameLst>
                                              <p:attrName>style.visibility</p:attrName>
                                            </p:attrNameLst>
                                          </p:cBhvr>
                                          <p:to>
                                            <p:strVal val="visible"/>
                                          </p:to>
                                        </p:set>
                                        <p:anim calcmode="lin" valueType="num">
                                          <p:cBhvr>
                                            <p:cTn id="68" dur="250" fill="hold"/>
                                            <p:tgtEl>
                                              <p:spTgt spid="31"/>
                                            </p:tgtEl>
                                            <p:attrNameLst>
                                              <p:attrName>ppt_x</p:attrName>
                                            </p:attrNameLst>
                                          </p:cBhvr>
                                          <p:tavLst>
                                            <p:tav tm="0">
                                              <p:val>
                                                <p:strVal val="#ppt_x"/>
                                              </p:val>
                                            </p:tav>
                                            <p:tav tm="100000">
                                              <p:val>
                                                <p:strVal val="#ppt_x"/>
                                              </p:val>
                                            </p:tav>
                                          </p:tavLst>
                                        </p:anim>
                                        <p:anim calcmode="lin" valueType="num">
                                          <p:cBhvr>
                                            <p:cTn id="69" dur="250" fill="hold"/>
                                            <p:tgtEl>
                                              <p:spTgt spid="31"/>
                                            </p:tgtEl>
                                            <p:attrNameLst>
                                              <p:attrName>ppt_y</p:attrName>
                                            </p:attrNameLst>
                                          </p:cBhvr>
                                          <p:tavLst>
                                            <p:tav tm="0">
                                              <p:val>
                                                <p:strVal val="#ppt_y-#ppt_h/2"/>
                                              </p:val>
                                            </p:tav>
                                            <p:tav tm="100000">
                                              <p:val>
                                                <p:strVal val="#ppt_y"/>
                                              </p:val>
                                            </p:tav>
                                          </p:tavLst>
                                        </p:anim>
                                        <p:anim calcmode="lin" valueType="num">
                                          <p:cBhvr>
                                            <p:cTn id="70" dur="250" fill="hold"/>
                                            <p:tgtEl>
                                              <p:spTgt spid="31"/>
                                            </p:tgtEl>
                                            <p:attrNameLst>
                                              <p:attrName>ppt_w</p:attrName>
                                            </p:attrNameLst>
                                          </p:cBhvr>
                                          <p:tavLst>
                                            <p:tav tm="0">
                                              <p:val>
                                                <p:strVal val="#ppt_w"/>
                                              </p:val>
                                            </p:tav>
                                            <p:tav tm="100000">
                                              <p:val>
                                                <p:strVal val="#ppt_w"/>
                                              </p:val>
                                            </p:tav>
                                          </p:tavLst>
                                        </p:anim>
                                        <p:anim calcmode="lin" valueType="num">
                                          <p:cBhvr>
                                            <p:cTn id="71" dur="250" fill="hold"/>
                                            <p:tgtEl>
                                              <p:spTgt spid="31"/>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left)">
                                          <p:cBhvr>
                                            <p:cTn id="75" dur="500"/>
                                            <p:tgtEl>
                                              <p:spTgt spid="38"/>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6"/>
                                            </p:tgtEl>
                                            <p:attrNameLst>
                                              <p:attrName>style.visibility</p:attrName>
                                            </p:attrNameLst>
                                          </p:cBhvr>
                                          <p:to>
                                            <p:strVal val="visible"/>
                                          </p:to>
                                        </p:set>
                                        <p:animEffect transition="in" filter="wipe(left)">
                                          <p:cBhvr>
                                            <p:cTn id="78" dur="500"/>
                                            <p:tgtEl>
                                              <p:spTgt spid="36"/>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500"/>
                                            <p:tgtEl>
                                              <p:spTgt spid="34"/>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32"/>
                                            </p:tgtEl>
                                            <p:attrNameLst>
                                              <p:attrName>style.visibility</p:attrName>
                                            </p:attrNameLst>
                                          </p:cBhvr>
                                          <p:to>
                                            <p:strVal val="visible"/>
                                          </p:to>
                                        </p:set>
                                        <p:animEffect transition="in" filter="wipe(left)">
                                          <p:cBhvr>
                                            <p:cTn id="84" dur="500"/>
                                            <p:tgtEl>
                                              <p:spTgt spid="32"/>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30"/>
                                            </p:tgtEl>
                                            <p:attrNameLst>
                                              <p:attrName>style.visibility</p:attrName>
                                            </p:attrNameLst>
                                          </p:cBhvr>
                                          <p:to>
                                            <p:strVal val="visible"/>
                                          </p:to>
                                        </p:set>
                                        <p:animEffect transition="in" filter="wipe(left)">
                                          <p:cBhvr>
                                            <p:cTn id="8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1743076" y="2309687"/>
            <a:ext cx="1159453" cy="1159453"/>
          </a:xfrm>
          <a:custGeom>
            <a:avLst/>
            <a:gdLst>
              <a:gd name="connsiteX0" fmla="*/ 0 w 1439167"/>
              <a:gd name="connsiteY0" fmla="*/ 719584 h 1439167"/>
              <a:gd name="connsiteX1" fmla="*/ 719584 w 1439167"/>
              <a:gd name="connsiteY1" fmla="*/ 0 h 1439167"/>
              <a:gd name="connsiteX2" fmla="*/ 1439168 w 1439167"/>
              <a:gd name="connsiteY2" fmla="*/ 719584 h 1439167"/>
              <a:gd name="connsiteX3" fmla="*/ 719584 w 1439167"/>
              <a:gd name="connsiteY3" fmla="*/ 1439168 h 1439167"/>
              <a:gd name="connsiteX4" fmla="*/ 0 w 1439167"/>
              <a:gd name="connsiteY4" fmla="*/ 719584 h 1439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167" h="1439167">
                <a:moveTo>
                  <a:pt x="0" y="719584"/>
                </a:moveTo>
                <a:cubicBezTo>
                  <a:pt x="0" y="322169"/>
                  <a:pt x="322169" y="0"/>
                  <a:pt x="719584" y="0"/>
                </a:cubicBezTo>
                <a:cubicBezTo>
                  <a:pt x="1116999" y="0"/>
                  <a:pt x="1439168" y="322169"/>
                  <a:pt x="1439168" y="719584"/>
                </a:cubicBezTo>
                <a:cubicBezTo>
                  <a:pt x="1439168" y="1116999"/>
                  <a:pt x="1116999" y="1439168"/>
                  <a:pt x="719584" y="1439168"/>
                </a:cubicBezTo>
                <a:cubicBezTo>
                  <a:pt x="322169" y="1439168"/>
                  <a:pt x="0" y="1116999"/>
                  <a:pt x="0" y="71958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b="1" dirty="0">
                <a:latin typeface="Arial" panose="020B0604020202020204" pitchFamily="34" charset="0"/>
                <a:ea typeface="微软雅黑" panose="020B0503020204020204" pitchFamily="34" charset="-122"/>
              </a:rPr>
              <a:t>添加</a:t>
            </a:r>
            <a:endParaRPr lang="en-US" altLang="zh-CN" b="1" dirty="0">
              <a:latin typeface="Arial" panose="020B0604020202020204" pitchFamily="34" charset="0"/>
              <a:ea typeface="微软雅黑" panose="020B0503020204020204" pitchFamily="34" charset="-122"/>
            </a:endParaRPr>
          </a:p>
          <a:p>
            <a:pPr algn="ctr"/>
            <a:r>
              <a:rPr lang="zh-CN" altLang="en-US" b="1" dirty="0">
                <a:latin typeface="Arial" panose="020B0604020202020204" pitchFamily="34" charset="0"/>
                <a:ea typeface="微软雅黑" panose="020B0503020204020204" pitchFamily="34" charset="-122"/>
              </a:rPr>
              <a:t>标题</a:t>
            </a:r>
          </a:p>
        </p:txBody>
      </p:sp>
      <p:grpSp>
        <p:nvGrpSpPr>
          <p:cNvPr id="7" name="组合 6"/>
          <p:cNvGrpSpPr/>
          <p:nvPr/>
        </p:nvGrpSpPr>
        <p:grpSpPr>
          <a:xfrm>
            <a:off x="687223" y="1253834"/>
            <a:ext cx="3271157" cy="3271157"/>
            <a:chOff x="3526104" y="876860"/>
            <a:chExt cx="5124410" cy="5124410"/>
          </a:xfrm>
        </p:grpSpPr>
        <p:sp>
          <p:nvSpPr>
            <p:cNvPr id="8" name="空心弧 7"/>
            <p:cNvSpPr/>
            <p:nvPr/>
          </p:nvSpPr>
          <p:spPr>
            <a:xfrm>
              <a:off x="4116050" y="1466806"/>
              <a:ext cx="3944518" cy="3944518"/>
            </a:xfrm>
            <a:prstGeom prst="blockArc">
              <a:avLst>
                <a:gd name="adj1" fmla="val 10800000"/>
                <a:gd name="adj2" fmla="val 16200000"/>
                <a:gd name="adj3" fmla="val 4642"/>
              </a:avLst>
            </a:prstGeom>
            <a:solidFill>
              <a:srgbClr val="7F7F7F"/>
            </a:solidFill>
            <a:ln>
              <a:solidFill>
                <a:schemeClr val="accent2"/>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 name="空心弧 8"/>
            <p:cNvSpPr/>
            <p:nvPr/>
          </p:nvSpPr>
          <p:spPr>
            <a:xfrm>
              <a:off x="4116050" y="1466806"/>
              <a:ext cx="3944518" cy="3944518"/>
            </a:xfrm>
            <a:prstGeom prst="blockArc">
              <a:avLst>
                <a:gd name="adj1" fmla="val 5400000"/>
                <a:gd name="adj2" fmla="val 10800000"/>
                <a:gd name="adj3" fmla="val 4642"/>
              </a:avLst>
            </a:prstGeom>
            <a:solidFill>
              <a:srgbClr val="7F7F7F"/>
            </a:solidFill>
            <a:ln>
              <a:solidFill>
                <a:schemeClr val="accent2"/>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0" name="空心弧 9"/>
            <p:cNvSpPr/>
            <p:nvPr/>
          </p:nvSpPr>
          <p:spPr>
            <a:xfrm>
              <a:off x="4116050" y="1466806"/>
              <a:ext cx="3944518" cy="3944518"/>
            </a:xfrm>
            <a:prstGeom prst="blockArc">
              <a:avLst>
                <a:gd name="adj1" fmla="val 0"/>
                <a:gd name="adj2" fmla="val 5400000"/>
                <a:gd name="adj3" fmla="val 4642"/>
              </a:avLst>
            </a:prstGeom>
            <a:solidFill>
              <a:srgbClr val="7F7F7F"/>
            </a:solidFill>
            <a:ln>
              <a:solidFill>
                <a:schemeClr val="accent2"/>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1" name="空心弧 10"/>
            <p:cNvSpPr/>
            <p:nvPr/>
          </p:nvSpPr>
          <p:spPr>
            <a:xfrm>
              <a:off x="4116050" y="1466806"/>
              <a:ext cx="3944518" cy="3944518"/>
            </a:xfrm>
            <a:prstGeom prst="blockArc">
              <a:avLst>
                <a:gd name="adj1" fmla="val 16200000"/>
                <a:gd name="adj2" fmla="val 0"/>
                <a:gd name="adj3" fmla="val 4642"/>
              </a:avLst>
            </a:prstGeom>
            <a:solidFill>
              <a:srgbClr val="7F7F7F"/>
            </a:solidFill>
            <a:ln>
              <a:solidFill>
                <a:schemeClr val="accent2"/>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nvGrpSpPr>
            <p:cNvPr id="12" name="组合 11"/>
            <p:cNvGrpSpPr/>
            <p:nvPr/>
          </p:nvGrpSpPr>
          <p:grpSpPr>
            <a:xfrm>
              <a:off x="5452593" y="4729836"/>
              <a:ext cx="1271434" cy="1271434"/>
              <a:chOff x="5147792" y="4934845"/>
              <a:chExt cx="1007417" cy="1007417"/>
            </a:xfrm>
          </p:grpSpPr>
          <p:sp>
            <p:nvSpPr>
              <p:cNvPr id="37" name="任意多边形 36"/>
              <p:cNvSpPr/>
              <p:nvPr/>
            </p:nvSpPr>
            <p:spPr>
              <a:xfrm>
                <a:off x="5147792" y="4934845"/>
                <a:ext cx="1007417" cy="1007417"/>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ea typeface="微软雅黑" panose="020B0503020204020204" pitchFamily="34" charset="-122"/>
                </a:endParaRPr>
              </a:p>
            </p:txBody>
          </p:sp>
          <p:grpSp>
            <p:nvGrpSpPr>
              <p:cNvPr id="38" name="Group 4"/>
              <p:cNvGrpSpPr>
                <a:grpSpLocks noChangeAspect="1"/>
              </p:cNvGrpSpPr>
              <p:nvPr/>
            </p:nvGrpSpPr>
            <p:grpSpPr bwMode="auto">
              <a:xfrm>
                <a:off x="5418313" y="5176357"/>
                <a:ext cx="466374" cy="524392"/>
                <a:chOff x="3313" y="3205"/>
                <a:chExt cx="418" cy="470"/>
              </a:xfrm>
              <a:solidFill>
                <a:schemeClr val="bg1"/>
              </a:solidFill>
            </p:grpSpPr>
            <p:sp>
              <p:nvSpPr>
                <p:cNvPr id="39" name="Freeform 5"/>
                <p:cNvSpPr>
                  <a:spLocks/>
                </p:cNvSpPr>
                <p:nvPr/>
              </p:nvSpPr>
              <p:spPr bwMode="auto">
                <a:xfrm>
                  <a:off x="3392" y="3507"/>
                  <a:ext cx="206" cy="12"/>
                </a:xfrm>
                <a:custGeom>
                  <a:avLst/>
                  <a:gdLst>
                    <a:gd name="T0" fmla="*/ 84 w 86"/>
                    <a:gd name="T1" fmla="*/ 0 h 5"/>
                    <a:gd name="T2" fmla="*/ 3 w 86"/>
                    <a:gd name="T3" fmla="*/ 0 h 5"/>
                    <a:gd name="T4" fmla="*/ 0 w 86"/>
                    <a:gd name="T5" fmla="*/ 3 h 5"/>
                    <a:gd name="T6" fmla="*/ 3 w 86"/>
                    <a:gd name="T7" fmla="*/ 5 h 5"/>
                    <a:gd name="T8" fmla="*/ 84 w 86"/>
                    <a:gd name="T9" fmla="*/ 5 h 5"/>
                    <a:gd name="T10" fmla="*/ 86 w 86"/>
                    <a:gd name="T11" fmla="*/ 3 h 5"/>
                    <a:gd name="T12" fmla="*/ 84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4" y="0"/>
                      </a:moveTo>
                      <a:cubicBezTo>
                        <a:pt x="3" y="0"/>
                        <a:pt x="3" y="0"/>
                        <a:pt x="3" y="0"/>
                      </a:cubicBezTo>
                      <a:cubicBezTo>
                        <a:pt x="1" y="0"/>
                        <a:pt x="0" y="1"/>
                        <a:pt x="0" y="3"/>
                      </a:cubicBezTo>
                      <a:cubicBezTo>
                        <a:pt x="0" y="4"/>
                        <a:pt x="1" y="5"/>
                        <a:pt x="3" y="5"/>
                      </a:cubicBezTo>
                      <a:cubicBezTo>
                        <a:pt x="84" y="5"/>
                        <a:pt x="84" y="5"/>
                        <a:pt x="84" y="5"/>
                      </a:cubicBezTo>
                      <a:cubicBezTo>
                        <a:pt x="85" y="5"/>
                        <a:pt x="86" y="4"/>
                        <a:pt x="86" y="3"/>
                      </a:cubicBezTo>
                      <a:cubicBezTo>
                        <a:pt x="86" y="1"/>
                        <a:pt x="85" y="0"/>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6"/>
                <p:cNvSpPr>
                  <a:spLocks/>
                </p:cNvSpPr>
                <p:nvPr/>
              </p:nvSpPr>
              <p:spPr bwMode="auto">
                <a:xfrm>
                  <a:off x="3392" y="3442"/>
                  <a:ext cx="206" cy="12"/>
                </a:xfrm>
                <a:custGeom>
                  <a:avLst/>
                  <a:gdLst>
                    <a:gd name="T0" fmla="*/ 84 w 86"/>
                    <a:gd name="T1" fmla="*/ 0 h 5"/>
                    <a:gd name="T2" fmla="*/ 3 w 86"/>
                    <a:gd name="T3" fmla="*/ 0 h 5"/>
                    <a:gd name="T4" fmla="*/ 0 w 86"/>
                    <a:gd name="T5" fmla="*/ 2 h 5"/>
                    <a:gd name="T6" fmla="*/ 3 w 86"/>
                    <a:gd name="T7" fmla="*/ 5 h 5"/>
                    <a:gd name="T8" fmla="*/ 84 w 86"/>
                    <a:gd name="T9" fmla="*/ 5 h 5"/>
                    <a:gd name="T10" fmla="*/ 86 w 86"/>
                    <a:gd name="T11" fmla="*/ 2 h 5"/>
                    <a:gd name="T12" fmla="*/ 84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4" y="0"/>
                      </a:moveTo>
                      <a:cubicBezTo>
                        <a:pt x="3" y="0"/>
                        <a:pt x="3" y="0"/>
                        <a:pt x="3" y="0"/>
                      </a:cubicBezTo>
                      <a:cubicBezTo>
                        <a:pt x="1" y="0"/>
                        <a:pt x="0" y="1"/>
                        <a:pt x="0" y="2"/>
                      </a:cubicBezTo>
                      <a:cubicBezTo>
                        <a:pt x="0" y="4"/>
                        <a:pt x="1" y="5"/>
                        <a:pt x="3" y="5"/>
                      </a:cubicBezTo>
                      <a:cubicBezTo>
                        <a:pt x="84" y="5"/>
                        <a:pt x="84" y="5"/>
                        <a:pt x="84" y="5"/>
                      </a:cubicBezTo>
                      <a:cubicBezTo>
                        <a:pt x="85" y="5"/>
                        <a:pt x="86" y="4"/>
                        <a:pt x="86" y="2"/>
                      </a:cubicBezTo>
                      <a:cubicBezTo>
                        <a:pt x="86" y="1"/>
                        <a:pt x="85" y="0"/>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7"/>
                <p:cNvSpPr>
                  <a:spLocks/>
                </p:cNvSpPr>
                <p:nvPr/>
              </p:nvSpPr>
              <p:spPr bwMode="auto">
                <a:xfrm>
                  <a:off x="3392" y="3375"/>
                  <a:ext cx="206" cy="14"/>
                </a:xfrm>
                <a:custGeom>
                  <a:avLst/>
                  <a:gdLst>
                    <a:gd name="T0" fmla="*/ 84 w 86"/>
                    <a:gd name="T1" fmla="*/ 0 h 6"/>
                    <a:gd name="T2" fmla="*/ 3 w 86"/>
                    <a:gd name="T3" fmla="*/ 0 h 6"/>
                    <a:gd name="T4" fmla="*/ 0 w 86"/>
                    <a:gd name="T5" fmla="*/ 3 h 6"/>
                    <a:gd name="T6" fmla="*/ 3 w 86"/>
                    <a:gd name="T7" fmla="*/ 6 h 6"/>
                    <a:gd name="T8" fmla="*/ 84 w 86"/>
                    <a:gd name="T9" fmla="*/ 6 h 6"/>
                    <a:gd name="T10" fmla="*/ 86 w 86"/>
                    <a:gd name="T11" fmla="*/ 3 h 6"/>
                    <a:gd name="T12" fmla="*/ 84 w 8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6" h="6">
                      <a:moveTo>
                        <a:pt x="84" y="0"/>
                      </a:moveTo>
                      <a:cubicBezTo>
                        <a:pt x="3" y="0"/>
                        <a:pt x="3" y="0"/>
                        <a:pt x="3" y="0"/>
                      </a:cubicBezTo>
                      <a:cubicBezTo>
                        <a:pt x="1" y="0"/>
                        <a:pt x="0" y="2"/>
                        <a:pt x="0" y="3"/>
                      </a:cubicBezTo>
                      <a:cubicBezTo>
                        <a:pt x="0" y="5"/>
                        <a:pt x="1" y="6"/>
                        <a:pt x="3" y="6"/>
                      </a:cubicBezTo>
                      <a:cubicBezTo>
                        <a:pt x="84" y="6"/>
                        <a:pt x="84" y="6"/>
                        <a:pt x="84" y="6"/>
                      </a:cubicBezTo>
                      <a:cubicBezTo>
                        <a:pt x="85" y="6"/>
                        <a:pt x="86" y="5"/>
                        <a:pt x="86" y="3"/>
                      </a:cubicBezTo>
                      <a:cubicBezTo>
                        <a:pt x="86" y="2"/>
                        <a:pt x="85" y="0"/>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8"/>
                <p:cNvSpPr>
                  <a:spLocks noEditPoints="1"/>
                </p:cNvSpPr>
                <p:nvPr/>
              </p:nvSpPr>
              <p:spPr bwMode="auto">
                <a:xfrm>
                  <a:off x="3313" y="3205"/>
                  <a:ext cx="418" cy="470"/>
                </a:xfrm>
                <a:custGeom>
                  <a:avLst/>
                  <a:gdLst>
                    <a:gd name="T0" fmla="*/ 174 w 174"/>
                    <a:gd name="T1" fmla="*/ 25 h 196"/>
                    <a:gd name="T2" fmla="*/ 149 w 174"/>
                    <a:gd name="T3" fmla="*/ 0 h 196"/>
                    <a:gd name="T4" fmla="*/ 25 w 174"/>
                    <a:gd name="T5" fmla="*/ 0 h 196"/>
                    <a:gd name="T6" fmla="*/ 25 w 174"/>
                    <a:gd name="T7" fmla="*/ 0 h 196"/>
                    <a:gd name="T8" fmla="*/ 25 w 174"/>
                    <a:gd name="T9" fmla="*/ 0 h 196"/>
                    <a:gd name="T10" fmla="*/ 0 w 174"/>
                    <a:gd name="T11" fmla="*/ 25 h 196"/>
                    <a:gd name="T12" fmla="*/ 0 w 174"/>
                    <a:gd name="T13" fmla="*/ 169 h 196"/>
                    <a:gd name="T14" fmla="*/ 2 w 174"/>
                    <a:gd name="T15" fmla="*/ 174 h 196"/>
                    <a:gd name="T16" fmla="*/ 22 w 174"/>
                    <a:gd name="T17" fmla="*/ 193 h 196"/>
                    <a:gd name="T18" fmla="*/ 31 w 174"/>
                    <a:gd name="T19" fmla="*/ 193 h 196"/>
                    <a:gd name="T20" fmla="*/ 52 w 174"/>
                    <a:gd name="T21" fmla="*/ 173 h 196"/>
                    <a:gd name="T22" fmla="*/ 73 w 174"/>
                    <a:gd name="T23" fmla="*/ 194 h 196"/>
                    <a:gd name="T24" fmla="*/ 82 w 174"/>
                    <a:gd name="T25" fmla="*/ 194 h 196"/>
                    <a:gd name="T26" fmla="*/ 104 w 174"/>
                    <a:gd name="T27" fmla="*/ 173 h 196"/>
                    <a:gd name="T28" fmla="*/ 125 w 174"/>
                    <a:gd name="T29" fmla="*/ 194 h 196"/>
                    <a:gd name="T30" fmla="*/ 130 w 174"/>
                    <a:gd name="T31" fmla="*/ 196 h 196"/>
                    <a:gd name="T32" fmla="*/ 134 w 174"/>
                    <a:gd name="T33" fmla="*/ 194 h 196"/>
                    <a:gd name="T34" fmla="*/ 153 w 174"/>
                    <a:gd name="T35" fmla="*/ 175 h 196"/>
                    <a:gd name="T36" fmla="*/ 155 w 174"/>
                    <a:gd name="T37" fmla="*/ 170 h 196"/>
                    <a:gd name="T38" fmla="*/ 155 w 174"/>
                    <a:gd name="T39" fmla="*/ 49 h 196"/>
                    <a:gd name="T40" fmla="*/ 174 w 174"/>
                    <a:gd name="T41" fmla="*/ 25 h 196"/>
                    <a:gd name="T42" fmla="*/ 130 w 174"/>
                    <a:gd name="T43" fmla="*/ 180 h 196"/>
                    <a:gd name="T44" fmla="*/ 108 w 174"/>
                    <a:gd name="T45" fmla="*/ 159 h 196"/>
                    <a:gd name="T46" fmla="*/ 99 w 174"/>
                    <a:gd name="T47" fmla="*/ 159 h 196"/>
                    <a:gd name="T48" fmla="*/ 78 w 174"/>
                    <a:gd name="T49" fmla="*/ 180 h 196"/>
                    <a:gd name="T50" fmla="*/ 57 w 174"/>
                    <a:gd name="T51" fmla="*/ 159 h 196"/>
                    <a:gd name="T52" fmla="*/ 47 w 174"/>
                    <a:gd name="T53" fmla="*/ 159 h 196"/>
                    <a:gd name="T54" fmla="*/ 27 w 174"/>
                    <a:gd name="T55" fmla="*/ 179 h 196"/>
                    <a:gd name="T56" fmla="*/ 13 w 174"/>
                    <a:gd name="T57" fmla="*/ 166 h 196"/>
                    <a:gd name="T58" fmla="*/ 13 w 174"/>
                    <a:gd name="T59" fmla="*/ 25 h 196"/>
                    <a:gd name="T60" fmla="*/ 25 w 174"/>
                    <a:gd name="T61" fmla="*/ 14 h 196"/>
                    <a:gd name="T62" fmla="*/ 25 w 174"/>
                    <a:gd name="T63" fmla="*/ 14 h 196"/>
                    <a:gd name="T64" fmla="*/ 25 w 174"/>
                    <a:gd name="T65" fmla="*/ 14 h 196"/>
                    <a:gd name="T66" fmla="*/ 25 w 174"/>
                    <a:gd name="T67" fmla="*/ 14 h 196"/>
                    <a:gd name="T68" fmla="*/ 37 w 174"/>
                    <a:gd name="T69" fmla="*/ 25 h 196"/>
                    <a:gd name="T70" fmla="*/ 25 w 174"/>
                    <a:gd name="T71" fmla="*/ 36 h 196"/>
                    <a:gd name="T72" fmla="*/ 18 w 174"/>
                    <a:gd name="T73" fmla="*/ 43 h 196"/>
                    <a:gd name="T74" fmla="*/ 25 w 174"/>
                    <a:gd name="T75" fmla="*/ 50 h 196"/>
                    <a:gd name="T76" fmla="*/ 142 w 174"/>
                    <a:gd name="T77" fmla="*/ 50 h 196"/>
                    <a:gd name="T78" fmla="*/ 142 w 174"/>
                    <a:gd name="T79" fmla="*/ 168 h 196"/>
                    <a:gd name="T80" fmla="*/ 130 w 174"/>
                    <a:gd name="T81" fmla="*/ 180 h 196"/>
                    <a:gd name="T82" fmla="*/ 149 w 174"/>
                    <a:gd name="T83" fmla="*/ 36 h 196"/>
                    <a:gd name="T84" fmla="*/ 47 w 174"/>
                    <a:gd name="T85" fmla="*/ 36 h 196"/>
                    <a:gd name="T86" fmla="*/ 50 w 174"/>
                    <a:gd name="T87" fmla="*/ 25 h 196"/>
                    <a:gd name="T88" fmla="*/ 47 w 174"/>
                    <a:gd name="T89" fmla="*/ 14 h 196"/>
                    <a:gd name="T90" fmla="*/ 149 w 174"/>
                    <a:gd name="T91" fmla="*/ 14 h 196"/>
                    <a:gd name="T92" fmla="*/ 161 w 174"/>
                    <a:gd name="T93" fmla="*/ 25 h 196"/>
                    <a:gd name="T94" fmla="*/ 149 w 174"/>
                    <a:gd name="T95" fmla="*/ 3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 h="196">
                      <a:moveTo>
                        <a:pt x="174" y="25"/>
                      </a:moveTo>
                      <a:cubicBezTo>
                        <a:pt x="174" y="11"/>
                        <a:pt x="163" y="0"/>
                        <a:pt x="149" y="0"/>
                      </a:cubicBezTo>
                      <a:cubicBezTo>
                        <a:pt x="25" y="0"/>
                        <a:pt x="25" y="0"/>
                        <a:pt x="25" y="0"/>
                      </a:cubicBezTo>
                      <a:cubicBezTo>
                        <a:pt x="25" y="0"/>
                        <a:pt x="25" y="0"/>
                        <a:pt x="25" y="0"/>
                      </a:cubicBezTo>
                      <a:cubicBezTo>
                        <a:pt x="25" y="0"/>
                        <a:pt x="25" y="0"/>
                        <a:pt x="25" y="0"/>
                      </a:cubicBezTo>
                      <a:cubicBezTo>
                        <a:pt x="11" y="0"/>
                        <a:pt x="0" y="11"/>
                        <a:pt x="0" y="25"/>
                      </a:cubicBezTo>
                      <a:cubicBezTo>
                        <a:pt x="0" y="169"/>
                        <a:pt x="0" y="169"/>
                        <a:pt x="0" y="169"/>
                      </a:cubicBezTo>
                      <a:cubicBezTo>
                        <a:pt x="0" y="171"/>
                        <a:pt x="1" y="172"/>
                        <a:pt x="2" y="174"/>
                      </a:cubicBezTo>
                      <a:cubicBezTo>
                        <a:pt x="22" y="193"/>
                        <a:pt x="22" y="193"/>
                        <a:pt x="22" y="193"/>
                      </a:cubicBezTo>
                      <a:cubicBezTo>
                        <a:pt x="25" y="196"/>
                        <a:pt x="29" y="196"/>
                        <a:pt x="31" y="193"/>
                      </a:cubicBezTo>
                      <a:cubicBezTo>
                        <a:pt x="52" y="173"/>
                        <a:pt x="52" y="173"/>
                        <a:pt x="52" y="173"/>
                      </a:cubicBezTo>
                      <a:cubicBezTo>
                        <a:pt x="73" y="194"/>
                        <a:pt x="73" y="194"/>
                        <a:pt x="73" y="194"/>
                      </a:cubicBezTo>
                      <a:cubicBezTo>
                        <a:pt x="76" y="196"/>
                        <a:pt x="80" y="196"/>
                        <a:pt x="82" y="194"/>
                      </a:cubicBezTo>
                      <a:cubicBezTo>
                        <a:pt x="104" y="173"/>
                        <a:pt x="104" y="173"/>
                        <a:pt x="104" y="173"/>
                      </a:cubicBezTo>
                      <a:cubicBezTo>
                        <a:pt x="125" y="194"/>
                        <a:pt x="125" y="194"/>
                        <a:pt x="125" y="194"/>
                      </a:cubicBezTo>
                      <a:cubicBezTo>
                        <a:pt x="126" y="195"/>
                        <a:pt x="128" y="196"/>
                        <a:pt x="130" y="196"/>
                      </a:cubicBezTo>
                      <a:cubicBezTo>
                        <a:pt x="131" y="196"/>
                        <a:pt x="133" y="195"/>
                        <a:pt x="134" y="194"/>
                      </a:cubicBezTo>
                      <a:cubicBezTo>
                        <a:pt x="153" y="175"/>
                        <a:pt x="153" y="175"/>
                        <a:pt x="153" y="175"/>
                      </a:cubicBezTo>
                      <a:cubicBezTo>
                        <a:pt x="155" y="174"/>
                        <a:pt x="155" y="172"/>
                        <a:pt x="155" y="170"/>
                      </a:cubicBezTo>
                      <a:cubicBezTo>
                        <a:pt x="155" y="49"/>
                        <a:pt x="155" y="49"/>
                        <a:pt x="155" y="49"/>
                      </a:cubicBezTo>
                      <a:cubicBezTo>
                        <a:pt x="166" y="46"/>
                        <a:pt x="174" y="36"/>
                        <a:pt x="174" y="25"/>
                      </a:cubicBezTo>
                      <a:close/>
                      <a:moveTo>
                        <a:pt x="130" y="180"/>
                      </a:moveTo>
                      <a:cubicBezTo>
                        <a:pt x="108" y="159"/>
                        <a:pt x="108" y="159"/>
                        <a:pt x="108" y="159"/>
                      </a:cubicBezTo>
                      <a:cubicBezTo>
                        <a:pt x="106" y="157"/>
                        <a:pt x="102" y="157"/>
                        <a:pt x="99" y="159"/>
                      </a:cubicBezTo>
                      <a:cubicBezTo>
                        <a:pt x="78" y="180"/>
                        <a:pt x="78" y="180"/>
                        <a:pt x="78" y="180"/>
                      </a:cubicBezTo>
                      <a:cubicBezTo>
                        <a:pt x="57" y="159"/>
                        <a:pt x="57" y="159"/>
                        <a:pt x="57" y="159"/>
                      </a:cubicBezTo>
                      <a:cubicBezTo>
                        <a:pt x="54" y="157"/>
                        <a:pt x="50" y="157"/>
                        <a:pt x="47" y="159"/>
                      </a:cubicBezTo>
                      <a:cubicBezTo>
                        <a:pt x="27" y="179"/>
                        <a:pt x="27" y="179"/>
                        <a:pt x="27" y="179"/>
                      </a:cubicBezTo>
                      <a:cubicBezTo>
                        <a:pt x="13" y="166"/>
                        <a:pt x="13" y="166"/>
                        <a:pt x="13" y="166"/>
                      </a:cubicBezTo>
                      <a:cubicBezTo>
                        <a:pt x="13" y="25"/>
                        <a:pt x="13" y="25"/>
                        <a:pt x="13" y="25"/>
                      </a:cubicBezTo>
                      <a:cubicBezTo>
                        <a:pt x="13" y="19"/>
                        <a:pt x="18" y="14"/>
                        <a:pt x="25" y="14"/>
                      </a:cubicBezTo>
                      <a:cubicBezTo>
                        <a:pt x="25" y="14"/>
                        <a:pt x="25" y="14"/>
                        <a:pt x="25" y="14"/>
                      </a:cubicBezTo>
                      <a:cubicBezTo>
                        <a:pt x="25" y="14"/>
                        <a:pt x="25" y="14"/>
                        <a:pt x="25" y="14"/>
                      </a:cubicBezTo>
                      <a:cubicBezTo>
                        <a:pt x="25" y="14"/>
                        <a:pt x="25" y="14"/>
                        <a:pt x="25" y="14"/>
                      </a:cubicBezTo>
                      <a:cubicBezTo>
                        <a:pt x="32" y="14"/>
                        <a:pt x="37" y="19"/>
                        <a:pt x="37" y="25"/>
                      </a:cubicBezTo>
                      <a:cubicBezTo>
                        <a:pt x="37" y="31"/>
                        <a:pt x="32" y="36"/>
                        <a:pt x="25" y="36"/>
                      </a:cubicBezTo>
                      <a:cubicBezTo>
                        <a:pt x="21" y="36"/>
                        <a:pt x="18" y="39"/>
                        <a:pt x="18" y="43"/>
                      </a:cubicBezTo>
                      <a:cubicBezTo>
                        <a:pt x="18" y="47"/>
                        <a:pt x="21" y="50"/>
                        <a:pt x="25" y="50"/>
                      </a:cubicBezTo>
                      <a:cubicBezTo>
                        <a:pt x="142" y="50"/>
                        <a:pt x="142" y="50"/>
                        <a:pt x="142" y="50"/>
                      </a:cubicBezTo>
                      <a:cubicBezTo>
                        <a:pt x="142" y="168"/>
                        <a:pt x="142" y="168"/>
                        <a:pt x="142" y="168"/>
                      </a:cubicBezTo>
                      <a:lnTo>
                        <a:pt x="130" y="180"/>
                      </a:lnTo>
                      <a:close/>
                      <a:moveTo>
                        <a:pt x="149" y="36"/>
                      </a:moveTo>
                      <a:cubicBezTo>
                        <a:pt x="47" y="36"/>
                        <a:pt x="47" y="36"/>
                        <a:pt x="47" y="36"/>
                      </a:cubicBezTo>
                      <a:cubicBezTo>
                        <a:pt x="49" y="33"/>
                        <a:pt x="50" y="29"/>
                        <a:pt x="50" y="25"/>
                      </a:cubicBezTo>
                      <a:cubicBezTo>
                        <a:pt x="50" y="21"/>
                        <a:pt x="49" y="17"/>
                        <a:pt x="47" y="14"/>
                      </a:cubicBezTo>
                      <a:cubicBezTo>
                        <a:pt x="149" y="14"/>
                        <a:pt x="149" y="14"/>
                        <a:pt x="149" y="14"/>
                      </a:cubicBezTo>
                      <a:cubicBezTo>
                        <a:pt x="155" y="14"/>
                        <a:pt x="161" y="19"/>
                        <a:pt x="161" y="25"/>
                      </a:cubicBezTo>
                      <a:cubicBezTo>
                        <a:pt x="161" y="31"/>
                        <a:pt x="155" y="36"/>
                        <a:pt x="14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 name="组合 12"/>
            <p:cNvGrpSpPr/>
            <p:nvPr/>
          </p:nvGrpSpPr>
          <p:grpSpPr>
            <a:xfrm>
              <a:off x="3526104" y="2803349"/>
              <a:ext cx="1271434" cy="1271434"/>
              <a:chOff x="3621344" y="3408398"/>
              <a:chExt cx="1007417" cy="1007417"/>
            </a:xfrm>
          </p:grpSpPr>
          <p:sp>
            <p:nvSpPr>
              <p:cNvPr id="30" name="任意多边形 29"/>
              <p:cNvSpPr/>
              <p:nvPr/>
            </p:nvSpPr>
            <p:spPr>
              <a:xfrm>
                <a:off x="3621344" y="3408398"/>
                <a:ext cx="1007417" cy="1007417"/>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ea typeface="微软雅黑" panose="020B0503020204020204" pitchFamily="34" charset="-122"/>
                </a:endParaRPr>
              </a:p>
            </p:txBody>
          </p:sp>
          <p:grpSp>
            <p:nvGrpSpPr>
              <p:cNvPr id="31" name="Group 11"/>
              <p:cNvGrpSpPr>
                <a:grpSpLocks noChangeAspect="1"/>
              </p:cNvGrpSpPr>
              <p:nvPr/>
            </p:nvGrpSpPr>
            <p:grpSpPr bwMode="auto">
              <a:xfrm>
                <a:off x="3916411" y="3654075"/>
                <a:ext cx="417282" cy="524392"/>
                <a:chOff x="2398" y="2256"/>
                <a:chExt cx="374" cy="470"/>
              </a:xfrm>
              <a:solidFill>
                <a:schemeClr val="bg1"/>
              </a:solidFill>
            </p:grpSpPr>
            <p:sp>
              <p:nvSpPr>
                <p:cNvPr id="32" name="Freeform 12"/>
                <p:cNvSpPr>
                  <a:spLocks/>
                </p:cNvSpPr>
                <p:nvPr/>
              </p:nvSpPr>
              <p:spPr bwMode="auto">
                <a:xfrm>
                  <a:off x="2478" y="2558"/>
                  <a:ext cx="207" cy="12"/>
                </a:xfrm>
                <a:custGeom>
                  <a:avLst/>
                  <a:gdLst>
                    <a:gd name="T0" fmla="*/ 83 w 86"/>
                    <a:gd name="T1" fmla="*/ 0 h 5"/>
                    <a:gd name="T2" fmla="*/ 2 w 86"/>
                    <a:gd name="T3" fmla="*/ 0 h 5"/>
                    <a:gd name="T4" fmla="*/ 0 w 86"/>
                    <a:gd name="T5" fmla="*/ 3 h 5"/>
                    <a:gd name="T6" fmla="*/ 2 w 86"/>
                    <a:gd name="T7" fmla="*/ 5 h 5"/>
                    <a:gd name="T8" fmla="*/ 83 w 86"/>
                    <a:gd name="T9" fmla="*/ 5 h 5"/>
                    <a:gd name="T10" fmla="*/ 86 w 86"/>
                    <a:gd name="T11" fmla="*/ 3 h 5"/>
                    <a:gd name="T12" fmla="*/ 83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3" y="0"/>
                      </a:moveTo>
                      <a:cubicBezTo>
                        <a:pt x="2" y="0"/>
                        <a:pt x="2" y="0"/>
                        <a:pt x="2" y="0"/>
                      </a:cubicBezTo>
                      <a:cubicBezTo>
                        <a:pt x="1" y="0"/>
                        <a:pt x="0" y="1"/>
                        <a:pt x="0" y="3"/>
                      </a:cubicBezTo>
                      <a:cubicBezTo>
                        <a:pt x="0" y="4"/>
                        <a:pt x="1" y="5"/>
                        <a:pt x="2" y="5"/>
                      </a:cubicBezTo>
                      <a:cubicBezTo>
                        <a:pt x="83" y="5"/>
                        <a:pt x="83" y="5"/>
                        <a:pt x="83" y="5"/>
                      </a:cubicBezTo>
                      <a:cubicBezTo>
                        <a:pt x="85" y="5"/>
                        <a:pt x="86" y="4"/>
                        <a:pt x="86" y="3"/>
                      </a:cubicBezTo>
                      <a:cubicBezTo>
                        <a:pt x="86" y="1"/>
                        <a:pt x="85" y="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3"/>
                <p:cNvSpPr>
                  <a:spLocks/>
                </p:cNvSpPr>
                <p:nvPr/>
              </p:nvSpPr>
              <p:spPr bwMode="auto">
                <a:xfrm>
                  <a:off x="2478" y="2505"/>
                  <a:ext cx="207" cy="12"/>
                </a:xfrm>
                <a:custGeom>
                  <a:avLst/>
                  <a:gdLst>
                    <a:gd name="T0" fmla="*/ 83 w 86"/>
                    <a:gd name="T1" fmla="*/ 0 h 5"/>
                    <a:gd name="T2" fmla="*/ 2 w 86"/>
                    <a:gd name="T3" fmla="*/ 0 h 5"/>
                    <a:gd name="T4" fmla="*/ 0 w 86"/>
                    <a:gd name="T5" fmla="*/ 3 h 5"/>
                    <a:gd name="T6" fmla="*/ 2 w 86"/>
                    <a:gd name="T7" fmla="*/ 5 h 5"/>
                    <a:gd name="T8" fmla="*/ 83 w 86"/>
                    <a:gd name="T9" fmla="*/ 5 h 5"/>
                    <a:gd name="T10" fmla="*/ 86 w 86"/>
                    <a:gd name="T11" fmla="*/ 3 h 5"/>
                    <a:gd name="T12" fmla="*/ 83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3" y="0"/>
                      </a:moveTo>
                      <a:cubicBezTo>
                        <a:pt x="2" y="0"/>
                        <a:pt x="2" y="0"/>
                        <a:pt x="2" y="0"/>
                      </a:cubicBezTo>
                      <a:cubicBezTo>
                        <a:pt x="1" y="0"/>
                        <a:pt x="0" y="1"/>
                        <a:pt x="0" y="3"/>
                      </a:cubicBezTo>
                      <a:cubicBezTo>
                        <a:pt x="0" y="4"/>
                        <a:pt x="1" y="5"/>
                        <a:pt x="2" y="5"/>
                      </a:cubicBezTo>
                      <a:cubicBezTo>
                        <a:pt x="83" y="5"/>
                        <a:pt x="83" y="5"/>
                        <a:pt x="83" y="5"/>
                      </a:cubicBezTo>
                      <a:cubicBezTo>
                        <a:pt x="85" y="5"/>
                        <a:pt x="86" y="4"/>
                        <a:pt x="86" y="3"/>
                      </a:cubicBezTo>
                      <a:cubicBezTo>
                        <a:pt x="86" y="1"/>
                        <a:pt x="85" y="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4"/>
                <p:cNvSpPr>
                  <a:spLocks/>
                </p:cNvSpPr>
                <p:nvPr/>
              </p:nvSpPr>
              <p:spPr bwMode="auto">
                <a:xfrm>
                  <a:off x="2478" y="2452"/>
                  <a:ext cx="207" cy="12"/>
                </a:xfrm>
                <a:custGeom>
                  <a:avLst/>
                  <a:gdLst>
                    <a:gd name="T0" fmla="*/ 83 w 86"/>
                    <a:gd name="T1" fmla="*/ 0 h 5"/>
                    <a:gd name="T2" fmla="*/ 2 w 86"/>
                    <a:gd name="T3" fmla="*/ 0 h 5"/>
                    <a:gd name="T4" fmla="*/ 0 w 86"/>
                    <a:gd name="T5" fmla="*/ 3 h 5"/>
                    <a:gd name="T6" fmla="*/ 2 w 86"/>
                    <a:gd name="T7" fmla="*/ 5 h 5"/>
                    <a:gd name="T8" fmla="*/ 83 w 86"/>
                    <a:gd name="T9" fmla="*/ 5 h 5"/>
                    <a:gd name="T10" fmla="*/ 86 w 86"/>
                    <a:gd name="T11" fmla="*/ 3 h 5"/>
                    <a:gd name="T12" fmla="*/ 83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3" y="0"/>
                      </a:moveTo>
                      <a:cubicBezTo>
                        <a:pt x="2" y="0"/>
                        <a:pt x="2" y="0"/>
                        <a:pt x="2" y="0"/>
                      </a:cubicBezTo>
                      <a:cubicBezTo>
                        <a:pt x="1" y="0"/>
                        <a:pt x="0" y="1"/>
                        <a:pt x="0" y="3"/>
                      </a:cubicBezTo>
                      <a:cubicBezTo>
                        <a:pt x="0" y="4"/>
                        <a:pt x="1" y="5"/>
                        <a:pt x="2" y="5"/>
                      </a:cubicBezTo>
                      <a:cubicBezTo>
                        <a:pt x="83" y="5"/>
                        <a:pt x="83" y="5"/>
                        <a:pt x="83" y="5"/>
                      </a:cubicBezTo>
                      <a:cubicBezTo>
                        <a:pt x="85" y="5"/>
                        <a:pt x="86" y="4"/>
                        <a:pt x="86" y="3"/>
                      </a:cubicBezTo>
                      <a:cubicBezTo>
                        <a:pt x="86" y="1"/>
                        <a:pt x="85" y="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5"/>
                <p:cNvSpPr>
                  <a:spLocks/>
                </p:cNvSpPr>
                <p:nvPr/>
              </p:nvSpPr>
              <p:spPr bwMode="auto">
                <a:xfrm>
                  <a:off x="2478" y="2402"/>
                  <a:ext cx="101" cy="12"/>
                </a:xfrm>
                <a:custGeom>
                  <a:avLst/>
                  <a:gdLst>
                    <a:gd name="T0" fmla="*/ 2 w 42"/>
                    <a:gd name="T1" fmla="*/ 5 h 5"/>
                    <a:gd name="T2" fmla="*/ 39 w 42"/>
                    <a:gd name="T3" fmla="*/ 5 h 5"/>
                    <a:gd name="T4" fmla="*/ 42 w 42"/>
                    <a:gd name="T5" fmla="*/ 2 h 5"/>
                    <a:gd name="T6" fmla="*/ 39 w 42"/>
                    <a:gd name="T7" fmla="*/ 0 h 5"/>
                    <a:gd name="T8" fmla="*/ 2 w 42"/>
                    <a:gd name="T9" fmla="*/ 0 h 5"/>
                    <a:gd name="T10" fmla="*/ 0 w 42"/>
                    <a:gd name="T11" fmla="*/ 2 h 5"/>
                    <a:gd name="T12" fmla="*/ 2 w 4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2" h="5">
                      <a:moveTo>
                        <a:pt x="2" y="5"/>
                      </a:moveTo>
                      <a:cubicBezTo>
                        <a:pt x="39" y="5"/>
                        <a:pt x="39" y="5"/>
                        <a:pt x="39" y="5"/>
                      </a:cubicBezTo>
                      <a:cubicBezTo>
                        <a:pt x="41" y="5"/>
                        <a:pt x="42" y="4"/>
                        <a:pt x="42" y="2"/>
                      </a:cubicBezTo>
                      <a:cubicBezTo>
                        <a:pt x="42" y="1"/>
                        <a:pt x="41" y="0"/>
                        <a:pt x="39" y="0"/>
                      </a:cubicBezTo>
                      <a:cubicBezTo>
                        <a:pt x="2" y="0"/>
                        <a:pt x="2" y="0"/>
                        <a:pt x="2" y="0"/>
                      </a:cubicBezTo>
                      <a:cubicBezTo>
                        <a:pt x="1" y="0"/>
                        <a:pt x="0" y="1"/>
                        <a:pt x="0" y="2"/>
                      </a:cubicBezTo>
                      <a:cubicBezTo>
                        <a:pt x="0" y="4"/>
                        <a:pt x="1"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6"/>
                <p:cNvSpPr>
                  <a:spLocks noEditPoints="1"/>
                </p:cNvSpPr>
                <p:nvPr/>
              </p:nvSpPr>
              <p:spPr bwMode="auto">
                <a:xfrm>
                  <a:off x="2398" y="2256"/>
                  <a:ext cx="374" cy="470"/>
                </a:xfrm>
                <a:custGeom>
                  <a:avLst/>
                  <a:gdLst>
                    <a:gd name="T0" fmla="*/ 153 w 155"/>
                    <a:gd name="T1" fmla="*/ 31 h 196"/>
                    <a:gd name="T2" fmla="*/ 125 w 155"/>
                    <a:gd name="T3" fmla="*/ 2 h 196"/>
                    <a:gd name="T4" fmla="*/ 120 w 155"/>
                    <a:gd name="T5" fmla="*/ 0 h 196"/>
                    <a:gd name="T6" fmla="*/ 6 w 155"/>
                    <a:gd name="T7" fmla="*/ 0 h 196"/>
                    <a:gd name="T8" fmla="*/ 0 w 155"/>
                    <a:gd name="T9" fmla="*/ 7 h 196"/>
                    <a:gd name="T10" fmla="*/ 0 w 155"/>
                    <a:gd name="T11" fmla="*/ 169 h 196"/>
                    <a:gd name="T12" fmla="*/ 2 w 155"/>
                    <a:gd name="T13" fmla="*/ 174 h 196"/>
                    <a:gd name="T14" fmla="*/ 22 w 155"/>
                    <a:gd name="T15" fmla="*/ 193 h 196"/>
                    <a:gd name="T16" fmla="*/ 31 w 155"/>
                    <a:gd name="T17" fmla="*/ 193 h 196"/>
                    <a:gd name="T18" fmla="*/ 52 w 155"/>
                    <a:gd name="T19" fmla="*/ 173 h 196"/>
                    <a:gd name="T20" fmla="*/ 73 w 155"/>
                    <a:gd name="T21" fmla="*/ 194 h 196"/>
                    <a:gd name="T22" fmla="*/ 82 w 155"/>
                    <a:gd name="T23" fmla="*/ 194 h 196"/>
                    <a:gd name="T24" fmla="*/ 103 w 155"/>
                    <a:gd name="T25" fmla="*/ 173 h 196"/>
                    <a:gd name="T26" fmla="*/ 125 w 155"/>
                    <a:gd name="T27" fmla="*/ 194 h 196"/>
                    <a:gd name="T28" fmla="*/ 129 w 155"/>
                    <a:gd name="T29" fmla="*/ 196 h 196"/>
                    <a:gd name="T30" fmla="*/ 134 w 155"/>
                    <a:gd name="T31" fmla="*/ 194 h 196"/>
                    <a:gd name="T32" fmla="*/ 153 w 155"/>
                    <a:gd name="T33" fmla="*/ 175 h 196"/>
                    <a:gd name="T34" fmla="*/ 155 w 155"/>
                    <a:gd name="T35" fmla="*/ 170 h 196"/>
                    <a:gd name="T36" fmla="*/ 155 w 155"/>
                    <a:gd name="T37" fmla="*/ 35 h 196"/>
                    <a:gd name="T38" fmla="*/ 153 w 155"/>
                    <a:gd name="T39" fmla="*/ 31 h 196"/>
                    <a:gd name="T40" fmla="*/ 129 w 155"/>
                    <a:gd name="T41" fmla="*/ 180 h 196"/>
                    <a:gd name="T42" fmla="*/ 108 w 155"/>
                    <a:gd name="T43" fmla="*/ 159 h 196"/>
                    <a:gd name="T44" fmla="*/ 99 w 155"/>
                    <a:gd name="T45" fmla="*/ 159 h 196"/>
                    <a:gd name="T46" fmla="*/ 77 w 155"/>
                    <a:gd name="T47" fmla="*/ 180 h 196"/>
                    <a:gd name="T48" fmla="*/ 56 w 155"/>
                    <a:gd name="T49" fmla="*/ 159 h 196"/>
                    <a:gd name="T50" fmla="*/ 52 w 155"/>
                    <a:gd name="T51" fmla="*/ 157 h 196"/>
                    <a:gd name="T52" fmla="*/ 47 w 155"/>
                    <a:gd name="T53" fmla="*/ 159 h 196"/>
                    <a:gd name="T54" fmla="*/ 26 w 155"/>
                    <a:gd name="T55" fmla="*/ 179 h 196"/>
                    <a:gd name="T56" fmla="*/ 13 w 155"/>
                    <a:gd name="T57" fmla="*/ 166 h 196"/>
                    <a:gd name="T58" fmla="*/ 13 w 155"/>
                    <a:gd name="T59" fmla="*/ 14 h 196"/>
                    <a:gd name="T60" fmla="*/ 116 w 155"/>
                    <a:gd name="T61" fmla="*/ 14 h 196"/>
                    <a:gd name="T62" fmla="*/ 116 w 155"/>
                    <a:gd name="T63" fmla="*/ 35 h 196"/>
                    <a:gd name="T64" fmla="*/ 120 w 155"/>
                    <a:gd name="T65" fmla="*/ 39 h 196"/>
                    <a:gd name="T66" fmla="*/ 142 w 155"/>
                    <a:gd name="T67" fmla="*/ 39 h 196"/>
                    <a:gd name="T68" fmla="*/ 142 w 155"/>
                    <a:gd name="T69" fmla="*/ 168 h 196"/>
                    <a:gd name="T70" fmla="*/ 129 w 155"/>
                    <a:gd name="T71" fmla="*/ 18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5" h="196">
                      <a:moveTo>
                        <a:pt x="153" y="31"/>
                      </a:moveTo>
                      <a:cubicBezTo>
                        <a:pt x="125" y="2"/>
                        <a:pt x="125" y="2"/>
                        <a:pt x="125" y="2"/>
                      </a:cubicBezTo>
                      <a:cubicBezTo>
                        <a:pt x="123" y="1"/>
                        <a:pt x="122" y="0"/>
                        <a:pt x="120" y="0"/>
                      </a:cubicBezTo>
                      <a:cubicBezTo>
                        <a:pt x="6" y="0"/>
                        <a:pt x="6" y="0"/>
                        <a:pt x="6" y="0"/>
                      </a:cubicBezTo>
                      <a:cubicBezTo>
                        <a:pt x="3" y="0"/>
                        <a:pt x="0" y="3"/>
                        <a:pt x="0" y="7"/>
                      </a:cubicBezTo>
                      <a:cubicBezTo>
                        <a:pt x="0" y="169"/>
                        <a:pt x="0" y="169"/>
                        <a:pt x="0" y="169"/>
                      </a:cubicBezTo>
                      <a:cubicBezTo>
                        <a:pt x="0" y="171"/>
                        <a:pt x="0" y="172"/>
                        <a:pt x="2" y="174"/>
                      </a:cubicBezTo>
                      <a:cubicBezTo>
                        <a:pt x="22" y="193"/>
                        <a:pt x="22" y="193"/>
                        <a:pt x="22" y="193"/>
                      </a:cubicBezTo>
                      <a:cubicBezTo>
                        <a:pt x="24" y="196"/>
                        <a:pt x="28" y="196"/>
                        <a:pt x="31" y="193"/>
                      </a:cubicBezTo>
                      <a:cubicBezTo>
                        <a:pt x="52" y="173"/>
                        <a:pt x="52" y="173"/>
                        <a:pt x="52" y="173"/>
                      </a:cubicBezTo>
                      <a:cubicBezTo>
                        <a:pt x="73" y="194"/>
                        <a:pt x="73" y="194"/>
                        <a:pt x="73" y="194"/>
                      </a:cubicBezTo>
                      <a:cubicBezTo>
                        <a:pt x="75" y="196"/>
                        <a:pt x="80" y="196"/>
                        <a:pt x="82" y="194"/>
                      </a:cubicBezTo>
                      <a:cubicBezTo>
                        <a:pt x="103" y="173"/>
                        <a:pt x="103" y="173"/>
                        <a:pt x="103" y="173"/>
                      </a:cubicBezTo>
                      <a:cubicBezTo>
                        <a:pt x="125" y="194"/>
                        <a:pt x="125" y="194"/>
                        <a:pt x="125" y="194"/>
                      </a:cubicBezTo>
                      <a:cubicBezTo>
                        <a:pt x="126" y="195"/>
                        <a:pt x="128" y="196"/>
                        <a:pt x="129" y="196"/>
                      </a:cubicBezTo>
                      <a:cubicBezTo>
                        <a:pt x="131" y="196"/>
                        <a:pt x="133" y="195"/>
                        <a:pt x="134" y="194"/>
                      </a:cubicBezTo>
                      <a:cubicBezTo>
                        <a:pt x="153" y="175"/>
                        <a:pt x="153" y="175"/>
                        <a:pt x="153" y="175"/>
                      </a:cubicBezTo>
                      <a:cubicBezTo>
                        <a:pt x="154" y="174"/>
                        <a:pt x="155" y="172"/>
                        <a:pt x="155" y="170"/>
                      </a:cubicBezTo>
                      <a:cubicBezTo>
                        <a:pt x="155" y="35"/>
                        <a:pt x="155" y="35"/>
                        <a:pt x="155" y="35"/>
                      </a:cubicBezTo>
                      <a:cubicBezTo>
                        <a:pt x="155" y="34"/>
                        <a:pt x="155" y="32"/>
                        <a:pt x="153" y="31"/>
                      </a:cubicBezTo>
                      <a:close/>
                      <a:moveTo>
                        <a:pt x="129" y="180"/>
                      </a:moveTo>
                      <a:cubicBezTo>
                        <a:pt x="108" y="159"/>
                        <a:pt x="108" y="159"/>
                        <a:pt x="108" y="159"/>
                      </a:cubicBezTo>
                      <a:cubicBezTo>
                        <a:pt x="105" y="157"/>
                        <a:pt x="101" y="157"/>
                        <a:pt x="99" y="159"/>
                      </a:cubicBezTo>
                      <a:cubicBezTo>
                        <a:pt x="77" y="180"/>
                        <a:pt x="77" y="180"/>
                        <a:pt x="77" y="180"/>
                      </a:cubicBezTo>
                      <a:cubicBezTo>
                        <a:pt x="56" y="159"/>
                        <a:pt x="56" y="159"/>
                        <a:pt x="56" y="159"/>
                      </a:cubicBezTo>
                      <a:cubicBezTo>
                        <a:pt x="55" y="158"/>
                        <a:pt x="53" y="157"/>
                        <a:pt x="52" y="157"/>
                      </a:cubicBezTo>
                      <a:cubicBezTo>
                        <a:pt x="50" y="157"/>
                        <a:pt x="48" y="158"/>
                        <a:pt x="47" y="159"/>
                      </a:cubicBezTo>
                      <a:cubicBezTo>
                        <a:pt x="26" y="179"/>
                        <a:pt x="26" y="179"/>
                        <a:pt x="26" y="179"/>
                      </a:cubicBezTo>
                      <a:cubicBezTo>
                        <a:pt x="13" y="166"/>
                        <a:pt x="13" y="166"/>
                        <a:pt x="13" y="166"/>
                      </a:cubicBezTo>
                      <a:cubicBezTo>
                        <a:pt x="13" y="14"/>
                        <a:pt x="13" y="14"/>
                        <a:pt x="13" y="14"/>
                      </a:cubicBezTo>
                      <a:cubicBezTo>
                        <a:pt x="116" y="14"/>
                        <a:pt x="116" y="14"/>
                        <a:pt x="116" y="14"/>
                      </a:cubicBezTo>
                      <a:cubicBezTo>
                        <a:pt x="116" y="35"/>
                        <a:pt x="116" y="35"/>
                        <a:pt x="116" y="35"/>
                      </a:cubicBezTo>
                      <a:cubicBezTo>
                        <a:pt x="116" y="38"/>
                        <a:pt x="118" y="39"/>
                        <a:pt x="120" y="39"/>
                      </a:cubicBezTo>
                      <a:cubicBezTo>
                        <a:pt x="142" y="39"/>
                        <a:pt x="142" y="39"/>
                        <a:pt x="142" y="39"/>
                      </a:cubicBezTo>
                      <a:cubicBezTo>
                        <a:pt x="142" y="168"/>
                        <a:pt x="142" y="168"/>
                        <a:pt x="142" y="168"/>
                      </a:cubicBezTo>
                      <a:lnTo>
                        <a:pt x="129"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4" name="组合 13"/>
            <p:cNvGrpSpPr/>
            <p:nvPr/>
          </p:nvGrpSpPr>
          <p:grpSpPr>
            <a:xfrm>
              <a:off x="5452593" y="876860"/>
              <a:ext cx="1271434" cy="1271434"/>
              <a:chOff x="5147792" y="1881950"/>
              <a:chExt cx="1007417" cy="1007417"/>
            </a:xfrm>
          </p:grpSpPr>
          <p:sp>
            <p:nvSpPr>
              <p:cNvPr id="22" name="任意多边形 21"/>
              <p:cNvSpPr/>
              <p:nvPr/>
            </p:nvSpPr>
            <p:spPr>
              <a:xfrm>
                <a:off x="5147792" y="1881950"/>
                <a:ext cx="1007417" cy="1007417"/>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ea typeface="微软雅黑" panose="020B0503020204020204" pitchFamily="34" charset="-122"/>
                </a:endParaRPr>
              </a:p>
            </p:txBody>
          </p:sp>
          <p:grpSp>
            <p:nvGrpSpPr>
              <p:cNvPr id="23" name="Group 19"/>
              <p:cNvGrpSpPr>
                <a:grpSpLocks noChangeAspect="1"/>
              </p:cNvGrpSpPr>
              <p:nvPr/>
            </p:nvGrpSpPr>
            <p:grpSpPr bwMode="auto">
              <a:xfrm>
                <a:off x="5388004" y="2104695"/>
                <a:ext cx="532201" cy="524391"/>
                <a:chOff x="3869" y="1065"/>
                <a:chExt cx="477" cy="470"/>
              </a:xfrm>
              <a:solidFill>
                <a:schemeClr val="bg1"/>
              </a:solidFill>
            </p:grpSpPr>
            <p:sp>
              <p:nvSpPr>
                <p:cNvPr id="24" name="Freeform 20"/>
                <p:cNvSpPr>
                  <a:spLocks/>
                </p:cNvSpPr>
                <p:nvPr/>
              </p:nvSpPr>
              <p:spPr bwMode="auto">
                <a:xfrm>
                  <a:off x="3936" y="1411"/>
                  <a:ext cx="211" cy="14"/>
                </a:xfrm>
                <a:custGeom>
                  <a:avLst/>
                  <a:gdLst>
                    <a:gd name="T0" fmla="*/ 86 w 88"/>
                    <a:gd name="T1" fmla="*/ 0 h 6"/>
                    <a:gd name="T2" fmla="*/ 3 w 88"/>
                    <a:gd name="T3" fmla="*/ 0 h 6"/>
                    <a:gd name="T4" fmla="*/ 0 w 88"/>
                    <a:gd name="T5" fmla="*/ 3 h 6"/>
                    <a:gd name="T6" fmla="*/ 3 w 88"/>
                    <a:gd name="T7" fmla="*/ 6 h 6"/>
                    <a:gd name="T8" fmla="*/ 86 w 88"/>
                    <a:gd name="T9" fmla="*/ 6 h 6"/>
                    <a:gd name="T10" fmla="*/ 88 w 88"/>
                    <a:gd name="T11" fmla="*/ 3 h 6"/>
                    <a:gd name="T12" fmla="*/ 86 w 8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8" h="6">
                      <a:moveTo>
                        <a:pt x="86" y="0"/>
                      </a:moveTo>
                      <a:cubicBezTo>
                        <a:pt x="3" y="0"/>
                        <a:pt x="3" y="0"/>
                        <a:pt x="3" y="0"/>
                      </a:cubicBezTo>
                      <a:cubicBezTo>
                        <a:pt x="1" y="0"/>
                        <a:pt x="0" y="2"/>
                        <a:pt x="0" y="3"/>
                      </a:cubicBezTo>
                      <a:cubicBezTo>
                        <a:pt x="0" y="5"/>
                        <a:pt x="1" y="6"/>
                        <a:pt x="3" y="6"/>
                      </a:cubicBezTo>
                      <a:cubicBezTo>
                        <a:pt x="86" y="6"/>
                        <a:pt x="86" y="6"/>
                        <a:pt x="86" y="6"/>
                      </a:cubicBezTo>
                      <a:cubicBezTo>
                        <a:pt x="87" y="6"/>
                        <a:pt x="88" y="5"/>
                        <a:pt x="88" y="3"/>
                      </a:cubicBezTo>
                      <a:cubicBezTo>
                        <a:pt x="88" y="2"/>
                        <a:pt x="87" y="0"/>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
                <p:cNvSpPr>
                  <a:spLocks/>
                </p:cNvSpPr>
                <p:nvPr/>
              </p:nvSpPr>
              <p:spPr bwMode="auto">
                <a:xfrm>
                  <a:off x="3936" y="1358"/>
                  <a:ext cx="211" cy="12"/>
                </a:xfrm>
                <a:custGeom>
                  <a:avLst/>
                  <a:gdLst>
                    <a:gd name="T0" fmla="*/ 86 w 88"/>
                    <a:gd name="T1" fmla="*/ 0 h 5"/>
                    <a:gd name="T2" fmla="*/ 3 w 88"/>
                    <a:gd name="T3" fmla="*/ 0 h 5"/>
                    <a:gd name="T4" fmla="*/ 0 w 88"/>
                    <a:gd name="T5" fmla="*/ 3 h 5"/>
                    <a:gd name="T6" fmla="*/ 3 w 88"/>
                    <a:gd name="T7" fmla="*/ 5 h 5"/>
                    <a:gd name="T8" fmla="*/ 86 w 88"/>
                    <a:gd name="T9" fmla="*/ 5 h 5"/>
                    <a:gd name="T10" fmla="*/ 88 w 88"/>
                    <a:gd name="T11" fmla="*/ 3 h 5"/>
                    <a:gd name="T12" fmla="*/ 86 w 8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8" h="5">
                      <a:moveTo>
                        <a:pt x="86" y="0"/>
                      </a:moveTo>
                      <a:cubicBezTo>
                        <a:pt x="3" y="0"/>
                        <a:pt x="3" y="0"/>
                        <a:pt x="3" y="0"/>
                      </a:cubicBezTo>
                      <a:cubicBezTo>
                        <a:pt x="1" y="0"/>
                        <a:pt x="0" y="1"/>
                        <a:pt x="0" y="3"/>
                      </a:cubicBezTo>
                      <a:cubicBezTo>
                        <a:pt x="0" y="4"/>
                        <a:pt x="1" y="5"/>
                        <a:pt x="3" y="5"/>
                      </a:cubicBezTo>
                      <a:cubicBezTo>
                        <a:pt x="86" y="5"/>
                        <a:pt x="86" y="5"/>
                        <a:pt x="86" y="5"/>
                      </a:cubicBezTo>
                      <a:cubicBezTo>
                        <a:pt x="87" y="5"/>
                        <a:pt x="88" y="4"/>
                        <a:pt x="88" y="3"/>
                      </a:cubicBezTo>
                      <a:cubicBezTo>
                        <a:pt x="88" y="1"/>
                        <a:pt x="87" y="0"/>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2"/>
                <p:cNvSpPr>
                  <a:spLocks/>
                </p:cNvSpPr>
                <p:nvPr/>
              </p:nvSpPr>
              <p:spPr bwMode="auto">
                <a:xfrm>
                  <a:off x="3936" y="1303"/>
                  <a:ext cx="211" cy="14"/>
                </a:xfrm>
                <a:custGeom>
                  <a:avLst/>
                  <a:gdLst>
                    <a:gd name="T0" fmla="*/ 86 w 88"/>
                    <a:gd name="T1" fmla="*/ 0 h 6"/>
                    <a:gd name="T2" fmla="*/ 3 w 88"/>
                    <a:gd name="T3" fmla="*/ 0 h 6"/>
                    <a:gd name="T4" fmla="*/ 0 w 88"/>
                    <a:gd name="T5" fmla="*/ 3 h 6"/>
                    <a:gd name="T6" fmla="*/ 3 w 88"/>
                    <a:gd name="T7" fmla="*/ 6 h 6"/>
                    <a:gd name="T8" fmla="*/ 86 w 88"/>
                    <a:gd name="T9" fmla="*/ 6 h 6"/>
                    <a:gd name="T10" fmla="*/ 88 w 88"/>
                    <a:gd name="T11" fmla="*/ 3 h 6"/>
                    <a:gd name="T12" fmla="*/ 86 w 8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8" h="6">
                      <a:moveTo>
                        <a:pt x="86" y="0"/>
                      </a:moveTo>
                      <a:cubicBezTo>
                        <a:pt x="3" y="0"/>
                        <a:pt x="3" y="0"/>
                        <a:pt x="3" y="0"/>
                      </a:cubicBezTo>
                      <a:cubicBezTo>
                        <a:pt x="1" y="0"/>
                        <a:pt x="0" y="1"/>
                        <a:pt x="0" y="3"/>
                      </a:cubicBezTo>
                      <a:cubicBezTo>
                        <a:pt x="0" y="4"/>
                        <a:pt x="1" y="6"/>
                        <a:pt x="3" y="6"/>
                      </a:cubicBezTo>
                      <a:cubicBezTo>
                        <a:pt x="86" y="6"/>
                        <a:pt x="86" y="6"/>
                        <a:pt x="86" y="6"/>
                      </a:cubicBezTo>
                      <a:cubicBezTo>
                        <a:pt x="87" y="6"/>
                        <a:pt x="88" y="4"/>
                        <a:pt x="88" y="3"/>
                      </a:cubicBezTo>
                      <a:cubicBezTo>
                        <a:pt x="88" y="1"/>
                        <a:pt x="87" y="0"/>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3"/>
                <p:cNvSpPr>
                  <a:spLocks/>
                </p:cNvSpPr>
                <p:nvPr/>
              </p:nvSpPr>
              <p:spPr bwMode="auto">
                <a:xfrm>
                  <a:off x="3936" y="1250"/>
                  <a:ext cx="103" cy="14"/>
                </a:xfrm>
                <a:custGeom>
                  <a:avLst/>
                  <a:gdLst>
                    <a:gd name="T0" fmla="*/ 3 w 43"/>
                    <a:gd name="T1" fmla="*/ 6 h 6"/>
                    <a:gd name="T2" fmla="*/ 41 w 43"/>
                    <a:gd name="T3" fmla="*/ 6 h 6"/>
                    <a:gd name="T4" fmla="*/ 43 w 43"/>
                    <a:gd name="T5" fmla="*/ 3 h 6"/>
                    <a:gd name="T6" fmla="*/ 41 w 43"/>
                    <a:gd name="T7" fmla="*/ 0 h 6"/>
                    <a:gd name="T8" fmla="*/ 3 w 43"/>
                    <a:gd name="T9" fmla="*/ 0 h 6"/>
                    <a:gd name="T10" fmla="*/ 0 w 43"/>
                    <a:gd name="T11" fmla="*/ 3 h 6"/>
                    <a:gd name="T12" fmla="*/ 3 w 43"/>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43" h="6">
                      <a:moveTo>
                        <a:pt x="3" y="6"/>
                      </a:moveTo>
                      <a:cubicBezTo>
                        <a:pt x="41" y="6"/>
                        <a:pt x="41" y="6"/>
                        <a:pt x="41" y="6"/>
                      </a:cubicBezTo>
                      <a:cubicBezTo>
                        <a:pt x="42" y="6"/>
                        <a:pt x="43" y="4"/>
                        <a:pt x="43" y="3"/>
                      </a:cubicBezTo>
                      <a:cubicBezTo>
                        <a:pt x="43" y="1"/>
                        <a:pt x="42" y="0"/>
                        <a:pt x="41" y="0"/>
                      </a:cubicBezTo>
                      <a:cubicBezTo>
                        <a:pt x="3" y="0"/>
                        <a:pt x="3" y="0"/>
                        <a:pt x="3" y="0"/>
                      </a:cubicBezTo>
                      <a:cubicBezTo>
                        <a:pt x="1" y="0"/>
                        <a:pt x="0" y="1"/>
                        <a:pt x="0" y="3"/>
                      </a:cubicBezTo>
                      <a:cubicBezTo>
                        <a:pt x="0" y="4"/>
                        <a:pt x="1"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4"/>
                <p:cNvSpPr>
                  <a:spLocks noEditPoints="1"/>
                </p:cNvSpPr>
                <p:nvPr/>
              </p:nvSpPr>
              <p:spPr bwMode="auto">
                <a:xfrm>
                  <a:off x="3869" y="1065"/>
                  <a:ext cx="345" cy="470"/>
                </a:xfrm>
                <a:custGeom>
                  <a:avLst/>
                  <a:gdLst>
                    <a:gd name="T0" fmla="*/ 116 w 144"/>
                    <a:gd name="T1" fmla="*/ 2 h 196"/>
                    <a:gd name="T2" fmla="*/ 111 w 144"/>
                    <a:gd name="T3" fmla="*/ 0 h 196"/>
                    <a:gd name="T4" fmla="*/ 7 w 144"/>
                    <a:gd name="T5" fmla="*/ 0 h 196"/>
                    <a:gd name="T6" fmla="*/ 0 w 144"/>
                    <a:gd name="T7" fmla="*/ 7 h 196"/>
                    <a:gd name="T8" fmla="*/ 0 w 144"/>
                    <a:gd name="T9" fmla="*/ 189 h 196"/>
                    <a:gd name="T10" fmla="*/ 7 w 144"/>
                    <a:gd name="T11" fmla="*/ 196 h 196"/>
                    <a:gd name="T12" fmla="*/ 138 w 144"/>
                    <a:gd name="T13" fmla="*/ 196 h 196"/>
                    <a:gd name="T14" fmla="*/ 144 w 144"/>
                    <a:gd name="T15" fmla="*/ 189 h 196"/>
                    <a:gd name="T16" fmla="*/ 144 w 144"/>
                    <a:gd name="T17" fmla="*/ 33 h 196"/>
                    <a:gd name="T18" fmla="*/ 142 w 144"/>
                    <a:gd name="T19" fmla="*/ 28 h 196"/>
                    <a:gd name="T20" fmla="*/ 116 w 144"/>
                    <a:gd name="T21" fmla="*/ 2 h 196"/>
                    <a:gd name="T22" fmla="*/ 13 w 144"/>
                    <a:gd name="T23" fmla="*/ 182 h 196"/>
                    <a:gd name="T24" fmla="*/ 13 w 144"/>
                    <a:gd name="T25" fmla="*/ 13 h 196"/>
                    <a:gd name="T26" fmla="*/ 104 w 144"/>
                    <a:gd name="T27" fmla="*/ 13 h 196"/>
                    <a:gd name="T28" fmla="*/ 104 w 144"/>
                    <a:gd name="T29" fmla="*/ 36 h 196"/>
                    <a:gd name="T30" fmla="*/ 108 w 144"/>
                    <a:gd name="T31" fmla="*/ 40 h 196"/>
                    <a:gd name="T32" fmla="*/ 131 w 144"/>
                    <a:gd name="T33" fmla="*/ 40 h 196"/>
                    <a:gd name="T34" fmla="*/ 131 w 144"/>
                    <a:gd name="T35" fmla="*/ 182 h 196"/>
                    <a:gd name="T36" fmla="*/ 13 w 144"/>
                    <a:gd name="T37" fmla="*/ 18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96">
                      <a:moveTo>
                        <a:pt x="116" y="2"/>
                      </a:moveTo>
                      <a:cubicBezTo>
                        <a:pt x="115" y="1"/>
                        <a:pt x="113" y="0"/>
                        <a:pt x="111" y="0"/>
                      </a:cubicBezTo>
                      <a:cubicBezTo>
                        <a:pt x="7" y="0"/>
                        <a:pt x="7" y="0"/>
                        <a:pt x="7" y="0"/>
                      </a:cubicBezTo>
                      <a:cubicBezTo>
                        <a:pt x="3" y="0"/>
                        <a:pt x="0" y="3"/>
                        <a:pt x="0" y="7"/>
                      </a:cubicBezTo>
                      <a:cubicBezTo>
                        <a:pt x="0" y="189"/>
                        <a:pt x="0" y="189"/>
                        <a:pt x="0" y="189"/>
                      </a:cubicBezTo>
                      <a:cubicBezTo>
                        <a:pt x="0" y="193"/>
                        <a:pt x="3" y="196"/>
                        <a:pt x="7" y="196"/>
                      </a:cubicBezTo>
                      <a:cubicBezTo>
                        <a:pt x="138" y="196"/>
                        <a:pt x="138" y="196"/>
                        <a:pt x="138" y="196"/>
                      </a:cubicBezTo>
                      <a:cubicBezTo>
                        <a:pt x="141" y="196"/>
                        <a:pt x="144" y="193"/>
                        <a:pt x="144" y="189"/>
                      </a:cubicBezTo>
                      <a:cubicBezTo>
                        <a:pt x="144" y="33"/>
                        <a:pt x="144" y="33"/>
                        <a:pt x="144" y="33"/>
                      </a:cubicBezTo>
                      <a:cubicBezTo>
                        <a:pt x="144" y="31"/>
                        <a:pt x="144" y="29"/>
                        <a:pt x="142" y="28"/>
                      </a:cubicBezTo>
                      <a:lnTo>
                        <a:pt x="116" y="2"/>
                      </a:lnTo>
                      <a:close/>
                      <a:moveTo>
                        <a:pt x="13" y="182"/>
                      </a:moveTo>
                      <a:cubicBezTo>
                        <a:pt x="13" y="13"/>
                        <a:pt x="13" y="13"/>
                        <a:pt x="13" y="13"/>
                      </a:cubicBezTo>
                      <a:cubicBezTo>
                        <a:pt x="104" y="13"/>
                        <a:pt x="104" y="13"/>
                        <a:pt x="104" y="13"/>
                      </a:cubicBezTo>
                      <a:cubicBezTo>
                        <a:pt x="104" y="36"/>
                        <a:pt x="104" y="36"/>
                        <a:pt x="104" y="36"/>
                      </a:cubicBezTo>
                      <a:cubicBezTo>
                        <a:pt x="104" y="38"/>
                        <a:pt x="106" y="40"/>
                        <a:pt x="108" y="40"/>
                      </a:cubicBezTo>
                      <a:cubicBezTo>
                        <a:pt x="131" y="40"/>
                        <a:pt x="131" y="40"/>
                        <a:pt x="131" y="40"/>
                      </a:cubicBezTo>
                      <a:cubicBezTo>
                        <a:pt x="131" y="182"/>
                        <a:pt x="131" y="182"/>
                        <a:pt x="131" y="182"/>
                      </a:cubicBezTo>
                      <a:lnTo>
                        <a:pt x="13"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5"/>
                <p:cNvSpPr>
                  <a:spLocks noEditPoints="1"/>
                </p:cNvSpPr>
                <p:nvPr/>
              </p:nvSpPr>
              <p:spPr bwMode="auto">
                <a:xfrm>
                  <a:off x="4252" y="1087"/>
                  <a:ext cx="94" cy="444"/>
                </a:xfrm>
                <a:custGeom>
                  <a:avLst/>
                  <a:gdLst>
                    <a:gd name="T0" fmla="*/ 35 w 39"/>
                    <a:gd name="T1" fmla="*/ 0 h 185"/>
                    <a:gd name="T2" fmla="*/ 4 w 39"/>
                    <a:gd name="T3" fmla="*/ 0 h 185"/>
                    <a:gd name="T4" fmla="*/ 0 w 39"/>
                    <a:gd name="T5" fmla="*/ 4 h 185"/>
                    <a:gd name="T6" fmla="*/ 0 w 39"/>
                    <a:gd name="T7" fmla="*/ 144 h 185"/>
                    <a:gd name="T8" fmla="*/ 0 w 39"/>
                    <a:gd name="T9" fmla="*/ 146 h 185"/>
                    <a:gd name="T10" fmla="*/ 16 w 39"/>
                    <a:gd name="T11" fmla="*/ 182 h 185"/>
                    <a:gd name="T12" fmla="*/ 20 w 39"/>
                    <a:gd name="T13" fmla="*/ 185 h 185"/>
                    <a:gd name="T14" fmla="*/ 23 w 39"/>
                    <a:gd name="T15" fmla="*/ 182 h 185"/>
                    <a:gd name="T16" fmla="*/ 39 w 39"/>
                    <a:gd name="T17" fmla="*/ 146 h 185"/>
                    <a:gd name="T18" fmla="*/ 39 w 39"/>
                    <a:gd name="T19" fmla="*/ 144 h 185"/>
                    <a:gd name="T20" fmla="*/ 39 w 39"/>
                    <a:gd name="T21" fmla="*/ 4 h 185"/>
                    <a:gd name="T22" fmla="*/ 35 w 39"/>
                    <a:gd name="T23" fmla="*/ 0 h 185"/>
                    <a:gd name="T24" fmla="*/ 31 w 39"/>
                    <a:gd name="T25" fmla="*/ 143 h 185"/>
                    <a:gd name="T26" fmla="*/ 25 w 39"/>
                    <a:gd name="T27" fmla="*/ 157 h 185"/>
                    <a:gd name="T28" fmla="*/ 14 w 39"/>
                    <a:gd name="T29" fmla="*/ 157 h 185"/>
                    <a:gd name="T30" fmla="*/ 8 w 39"/>
                    <a:gd name="T31" fmla="*/ 143 h 185"/>
                    <a:gd name="T32" fmla="*/ 8 w 39"/>
                    <a:gd name="T33" fmla="*/ 8 h 185"/>
                    <a:gd name="T34" fmla="*/ 18 w 39"/>
                    <a:gd name="T35" fmla="*/ 8 h 185"/>
                    <a:gd name="T36" fmla="*/ 18 w 39"/>
                    <a:gd name="T37" fmla="*/ 8 h 185"/>
                    <a:gd name="T38" fmla="*/ 18 w 39"/>
                    <a:gd name="T39" fmla="*/ 137 h 185"/>
                    <a:gd name="T40" fmla="*/ 21 w 39"/>
                    <a:gd name="T41" fmla="*/ 139 h 185"/>
                    <a:gd name="T42" fmla="*/ 24 w 39"/>
                    <a:gd name="T43" fmla="*/ 137 h 185"/>
                    <a:gd name="T44" fmla="*/ 24 w 39"/>
                    <a:gd name="T45" fmla="*/ 8 h 185"/>
                    <a:gd name="T46" fmla="*/ 24 w 39"/>
                    <a:gd name="T47" fmla="*/ 8 h 185"/>
                    <a:gd name="T48" fmla="*/ 31 w 39"/>
                    <a:gd name="T49" fmla="*/ 8 h 185"/>
                    <a:gd name="T50" fmla="*/ 31 w 39"/>
                    <a:gd name="T51" fmla="*/ 14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 h="185">
                      <a:moveTo>
                        <a:pt x="35" y="0"/>
                      </a:moveTo>
                      <a:cubicBezTo>
                        <a:pt x="4" y="0"/>
                        <a:pt x="4" y="0"/>
                        <a:pt x="4" y="0"/>
                      </a:cubicBezTo>
                      <a:cubicBezTo>
                        <a:pt x="2" y="0"/>
                        <a:pt x="0" y="1"/>
                        <a:pt x="0" y="4"/>
                      </a:cubicBezTo>
                      <a:cubicBezTo>
                        <a:pt x="0" y="144"/>
                        <a:pt x="0" y="144"/>
                        <a:pt x="0" y="144"/>
                      </a:cubicBezTo>
                      <a:cubicBezTo>
                        <a:pt x="0" y="145"/>
                        <a:pt x="0" y="145"/>
                        <a:pt x="0" y="146"/>
                      </a:cubicBezTo>
                      <a:cubicBezTo>
                        <a:pt x="16" y="182"/>
                        <a:pt x="16" y="182"/>
                        <a:pt x="16" y="182"/>
                      </a:cubicBezTo>
                      <a:cubicBezTo>
                        <a:pt x="17" y="184"/>
                        <a:pt x="18" y="185"/>
                        <a:pt x="20" y="185"/>
                      </a:cubicBezTo>
                      <a:cubicBezTo>
                        <a:pt x="21" y="185"/>
                        <a:pt x="23" y="184"/>
                        <a:pt x="23" y="182"/>
                      </a:cubicBezTo>
                      <a:cubicBezTo>
                        <a:pt x="39" y="146"/>
                        <a:pt x="39" y="146"/>
                        <a:pt x="39" y="146"/>
                      </a:cubicBezTo>
                      <a:cubicBezTo>
                        <a:pt x="39" y="145"/>
                        <a:pt x="39" y="145"/>
                        <a:pt x="39" y="144"/>
                      </a:cubicBezTo>
                      <a:cubicBezTo>
                        <a:pt x="39" y="4"/>
                        <a:pt x="39" y="4"/>
                        <a:pt x="39" y="4"/>
                      </a:cubicBezTo>
                      <a:cubicBezTo>
                        <a:pt x="39" y="1"/>
                        <a:pt x="37" y="0"/>
                        <a:pt x="35" y="0"/>
                      </a:cubicBezTo>
                      <a:close/>
                      <a:moveTo>
                        <a:pt x="31" y="143"/>
                      </a:moveTo>
                      <a:cubicBezTo>
                        <a:pt x="25" y="157"/>
                        <a:pt x="25" y="157"/>
                        <a:pt x="25" y="157"/>
                      </a:cubicBezTo>
                      <a:cubicBezTo>
                        <a:pt x="14" y="157"/>
                        <a:pt x="14" y="157"/>
                        <a:pt x="14" y="157"/>
                      </a:cubicBezTo>
                      <a:cubicBezTo>
                        <a:pt x="8" y="143"/>
                        <a:pt x="8" y="143"/>
                        <a:pt x="8" y="143"/>
                      </a:cubicBezTo>
                      <a:cubicBezTo>
                        <a:pt x="8" y="8"/>
                        <a:pt x="8" y="8"/>
                        <a:pt x="8" y="8"/>
                      </a:cubicBezTo>
                      <a:cubicBezTo>
                        <a:pt x="18" y="8"/>
                        <a:pt x="18" y="8"/>
                        <a:pt x="18" y="8"/>
                      </a:cubicBezTo>
                      <a:cubicBezTo>
                        <a:pt x="18" y="8"/>
                        <a:pt x="18" y="8"/>
                        <a:pt x="18" y="8"/>
                      </a:cubicBezTo>
                      <a:cubicBezTo>
                        <a:pt x="18" y="137"/>
                        <a:pt x="18" y="137"/>
                        <a:pt x="18" y="137"/>
                      </a:cubicBezTo>
                      <a:cubicBezTo>
                        <a:pt x="18" y="138"/>
                        <a:pt x="19" y="139"/>
                        <a:pt x="21" y="139"/>
                      </a:cubicBezTo>
                      <a:cubicBezTo>
                        <a:pt x="22" y="139"/>
                        <a:pt x="24" y="138"/>
                        <a:pt x="24" y="137"/>
                      </a:cubicBezTo>
                      <a:cubicBezTo>
                        <a:pt x="24" y="8"/>
                        <a:pt x="24" y="8"/>
                        <a:pt x="24" y="8"/>
                      </a:cubicBezTo>
                      <a:cubicBezTo>
                        <a:pt x="24" y="8"/>
                        <a:pt x="24" y="8"/>
                        <a:pt x="24" y="8"/>
                      </a:cubicBezTo>
                      <a:cubicBezTo>
                        <a:pt x="31" y="8"/>
                        <a:pt x="31" y="8"/>
                        <a:pt x="31" y="8"/>
                      </a:cubicBezTo>
                      <a:lnTo>
                        <a:pt x="31"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5" name="组合 14"/>
            <p:cNvGrpSpPr/>
            <p:nvPr/>
          </p:nvGrpSpPr>
          <p:grpSpPr>
            <a:xfrm>
              <a:off x="7379080" y="2803349"/>
              <a:ext cx="1271434" cy="1271434"/>
              <a:chOff x="6674239" y="3408398"/>
              <a:chExt cx="1007417" cy="1007417"/>
            </a:xfrm>
          </p:grpSpPr>
          <p:sp>
            <p:nvSpPr>
              <p:cNvPr id="16" name="任意多边形 15"/>
              <p:cNvSpPr/>
              <p:nvPr/>
            </p:nvSpPr>
            <p:spPr>
              <a:xfrm>
                <a:off x="6674239" y="3408398"/>
                <a:ext cx="1007417" cy="1007417"/>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ea typeface="微软雅黑" panose="020B0503020204020204" pitchFamily="34" charset="-122"/>
                </a:endParaRPr>
              </a:p>
            </p:txBody>
          </p:sp>
          <p:grpSp>
            <p:nvGrpSpPr>
              <p:cNvPr id="17" name="Group 28"/>
              <p:cNvGrpSpPr>
                <a:grpSpLocks noChangeAspect="1"/>
              </p:cNvGrpSpPr>
              <p:nvPr/>
            </p:nvGrpSpPr>
            <p:grpSpPr bwMode="auto">
              <a:xfrm>
                <a:off x="6969306" y="3649352"/>
                <a:ext cx="417282" cy="525508"/>
                <a:chOff x="4401" y="2266"/>
                <a:chExt cx="374" cy="471"/>
              </a:xfrm>
              <a:solidFill>
                <a:schemeClr val="bg1"/>
              </a:solidFill>
            </p:grpSpPr>
            <p:sp>
              <p:nvSpPr>
                <p:cNvPr id="18" name="Freeform 29"/>
                <p:cNvSpPr>
                  <a:spLocks/>
                </p:cNvSpPr>
                <p:nvPr/>
              </p:nvSpPr>
              <p:spPr bwMode="auto">
                <a:xfrm>
                  <a:off x="4538" y="2390"/>
                  <a:ext cx="85" cy="108"/>
                </a:xfrm>
                <a:custGeom>
                  <a:avLst/>
                  <a:gdLst>
                    <a:gd name="T0" fmla="*/ 0 w 35"/>
                    <a:gd name="T1" fmla="*/ 26 h 45"/>
                    <a:gd name="T2" fmla="*/ 3 w 35"/>
                    <a:gd name="T3" fmla="*/ 29 h 45"/>
                    <a:gd name="T4" fmla="*/ 3 w 35"/>
                    <a:gd name="T5" fmla="*/ 29 h 45"/>
                    <a:gd name="T6" fmla="*/ 17 w 35"/>
                    <a:gd name="T7" fmla="*/ 45 h 45"/>
                    <a:gd name="T8" fmla="*/ 32 w 35"/>
                    <a:gd name="T9" fmla="*/ 29 h 45"/>
                    <a:gd name="T10" fmla="*/ 32 w 35"/>
                    <a:gd name="T11" fmla="*/ 29 h 45"/>
                    <a:gd name="T12" fmla="*/ 35 w 35"/>
                    <a:gd name="T13" fmla="*/ 26 h 45"/>
                    <a:gd name="T14" fmla="*/ 33 w 35"/>
                    <a:gd name="T15" fmla="*/ 23 h 45"/>
                    <a:gd name="T16" fmla="*/ 34 w 35"/>
                    <a:gd name="T17" fmla="*/ 17 h 45"/>
                    <a:gd name="T18" fmla="*/ 17 w 35"/>
                    <a:gd name="T19" fmla="*/ 0 h 45"/>
                    <a:gd name="T20" fmla="*/ 1 w 35"/>
                    <a:gd name="T21" fmla="*/ 17 h 45"/>
                    <a:gd name="T22" fmla="*/ 2 w 35"/>
                    <a:gd name="T23" fmla="*/ 23 h 45"/>
                    <a:gd name="T24" fmla="*/ 0 w 35"/>
                    <a:gd name="T25"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45">
                      <a:moveTo>
                        <a:pt x="0" y="26"/>
                      </a:moveTo>
                      <a:cubicBezTo>
                        <a:pt x="0" y="28"/>
                        <a:pt x="1" y="29"/>
                        <a:pt x="3" y="29"/>
                      </a:cubicBezTo>
                      <a:cubicBezTo>
                        <a:pt x="3" y="29"/>
                        <a:pt x="3" y="29"/>
                        <a:pt x="3" y="29"/>
                      </a:cubicBezTo>
                      <a:cubicBezTo>
                        <a:pt x="3" y="37"/>
                        <a:pt x="10" y="45"/>
                        <a:pt x="17" y="45"/>
                      </a:cubicBezTo>
                      <a:cubicBezTo>
                        <a:pt x="25" y="45"/>
                        <a:pt x="31" y="37"/>
                        <a:pt x="32" y="29"/>
                      </a:cubicBezTo>
                      <a:cubicBezTo>
                        <a:pt x="32" y="29"/>
                        <a:pt x="32" y="29"/>
                        <a:pt x="32" y="29"/>
                      </a:cubicBezTo>
                      <a:cubicBezTo>
                        <a:pt x="33" y="29"/>
                        <a:pt x="35" y="28"/>
                        <a:pt x="35" y="26"/>
                      </a:cubicBezTo>
                      <a:cubicBezTo>
                        <a:pt x="35" y="25"/>
                        <a:pt x="34" y="24"/>
                        <a:pt x="33" y="23"/>
                      </a:cubicBezTo>
                      <a:cubicBezTo>
                        <a:pt x="34" y="21"/>
                        <a:pt x="34" y="19"/>
                        <a:pt x="34" y="17"/>
                      </a:cubicBezTo>
                      <a:cubicBezTo>
                        <a:pt x="34" y="8"/>
                        <a:pt x="26" y="0"/>
                        <a:pt x="17" y="0"/>
                      </a:cubicBezTo>
                      <a:cubicBezTo>
                        <a:pt x="8" y="0"/>
                        <a:pt x="1" y="8"/>
                        <a:pt x="1" y="17"/>
                      </a:cubicBezTo>
                      <a:cubicBezTo>
                        <a:pt x="1" y="19"/>
                        <a:pt x="1" y="21"/>
                        <a:pt x="2" y="23"/>
                      </a:cubicBezTo>
                      <a:cubicBezTo>
                        <a:pt x="1" y="24"/>
                        <a:pt x="0" y="25"/>
                        <a:pt x="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0"/>
                <p:cNvSpPr>
                  <a:spLocks/>
                </p:cNvSpPr>
                <p:nvPr/>
              </p:nvSpPr>
              <p:spPr bwMode="auto">
                <a:xfrm>
                  <a:off x="4490" y="2512"/>
                  <a:ext cx="178" cy="53"/>
                </a:xfrm>
                <a:custGeom>
                  <a:avLst/>
                  <a:gdLst>
                    <a:gd name="T0" fmla="*/ 2 w 74"/>
                    <a:gd name="T1" fmla="*/ 22 h 22"/>
                    <a:gd name="T2" fmla="*/ 73 w 74"/>
                    <a:gd name="T3" fmla="*/ 22 h 22"/>
                    <a:gd name="T4" fmla="*/ 74 w 74"/>
                    <a:gd name="T5" fmla="*/ 21 h 22"/>
                    <a:gd name="T6" fmla="*/ 74 w 74"/>
                    <a:gd name="T7" fmla="*/ 15 h 22"/>
                    <a:gd name="T8" fmla="*/ 74 w 74"/>
                    <a:gd name="T9" fmla="*/ 14 h 22"/>
                    <a:gd name="T10" fmla="*/ 50 w 74"/>
                    <a:gd name="T11" fmla="*/ 0 h 22"/>
                    <a:gd name="T12" fmla="*/ 49 w 74"/>
                    <a:gd name="T13" fmla="*/ 0 h 22"/>
                    <a:gd name="T14" fmla="*/ 48 w 74"/>
                    <a:gd name="T15" fmla="*/ 0 h 22"/>
                    <a:gd name="T16" fmla="*/ 47 w 74"/>
                    <a:gd name="T17" fmla="*/ 0 h 22"/>
                    <a:gd name="T18" fmla="*/ 37 w 74"/>
                    <a:gd name="T19" fmla="*/ 3 h 22"/>
                    <a:gd name="T20" fmla="*/ 27 w 74"/>
                    <a:gd name="T21" fmla="*/ 0 h 22"/>
                    <a:gd name="T22" fmla="*/ 26 w 74"/>
                    <a:gd name="T23" fmla="*/ 0 h 22"/>
                    <a:gd name="T24" fmla="*/ 26 w 74"/>
                    <a:gd name="T25" fmla="*/ 0 h 22"/>
                    <a:gd name="T26" fmla="*/ 25 w 74"/>
                    <a:gd name="T27" fmla="*/ 0 h 22"/>
                    <a:gd name="T28" fmla="*/ 1 w 74"/>
                    <a:gd name="T29" fmla="*/ 14 h 22"/>
                    <a:gd name="T30" fmla="*/ 0 w 74"/>
                    <a:gd name="T31" fmla="*/ 15 h 22"/>
                    <a:gd name="T32" fmla="*/ 0 w 74"/>
                    <a:gd name="T33" fmla="*/ 21 h 22"/>
                    <a:gd name="T34" fmla="*/ 2 w 74"/>
                    <a:gd name="T3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22">
                      <a:moveTo>
                        <a:pt x="2" y="22"/>
                      </a:moveTo>
                      <a:cubicBezTo>
                        <a:pt x="73" y="22"/>
                        <a:pt x="73" y="22"/>
                        <a:pt x="73" y="22"/>
                      </a:cubicBezTo>
                      <a:cubicBezTo>
                        <a:pt x="73" y="22"/>
                        <a:pt x="74" y="21"/>
                        <a:pt x="74" y="21"/>
                      </a:cubicBezTo>
                      <a:cubicBezTo>
                        <a:pt x="74" y="15"/>
                        <a:pt x="74" y="15"/>
                        <a:pt x="74" y="15"/>
                      </a:cubicBezTo>
                      <a:cubicBezTo>
                        <a:pt x="74" y="15"/>
                        <a:pt x="74" y="14"/>
                        <a:pt x="74" y="14"/>
                      </a:cubicBezTo>
                      <a:cubicBezTo>
                        <a:pt x="67" y="7"/>
                        <a:pt x="59" y="3"/>
                        <a:pt x="50" y="0"/>
                      </a:cubicBezTo>
                      <a:cubicBezTo>
                        <a:pt x="49" y="0"/>
                        <a:pt x="49" y="0"/>
                        <a:pt x="49" y="0"/>
                      </a:cubicBezTo>
                      <a:cubicBezTo>
                        <a:pt x="48" y="0"/>
                        <a:pt x="48" y="0"/>
                        <a:pt x="48" y="0"/>
                      </a:cubicBezTo>
                      <a:cubicBezTo>
                        <a:pt x="48" y="0"/>
                        <a:pt x="48" y="0"/>
                        <a:pt x="47" y="0"/>
                      </a:cubicBezTo>
                      <a:cubicBezTo>
                        <a:pt x="45" y="2"/>
                        <a:pt x="41" y="3"/>
                        <a:pt x="37" y="3"/>
                      </a:cubicBezTo>
                      <a:cubicBezTo>
                        <a:pt x="34" y="3"/>
                        <a:pt x="30" y="2"/>
                        <a:pt x="27" y="0"/>
                      </a:cubicBezTo>
                      <a:cubicBezTo>
                        <a:pt x="27" y="0"/>
                        <a:pt x="27" y="0"/>
                        <a:pt x="26" y="0"/>
                      </a:cubicBezTo>
                      <a:cubicBezTo>
                        <a:pt x="26" y="0"/>
                        <a:pt x="26" y="0"/>
                        <a:pt x="26" y="0"/>
                      </a:cubicBezTo>
                      <a:cubicBezTo>
                        <a:pt x="26" y="0"/>
                        <a:pt x="26" y="0"/>
                        <a:pt x="25" y="0"/>
                      </a:cubicBezTo>
                      <a:cubicBezTo>
                        <a:pt x="16" y="2"/>
                        <a:pt x="8" y="7"/>
                        <a:pt x="1" y="14"/>
                      </a:cubicBezTo>
                      <a:cubicBezTo>
                        <a:pt x="1" y="14"/>
                        <a:pt x="0" y="15"/>
                        <a:pt x="0" y="15"/>
                      </a:cubicBezTo>
                      <a:cubicBezTo>
                        <a:pt x="0" y="21"/>
                        <a:pt x="0" y="21"/>
                        <a:pt x="0" y="21"/>
                      </a:cubicBezTo>
                      <a:cubicBezTo>
                        <a:pt x="0" y="21"/>
                        <a:pt x="1" y="22"/>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1"/>
                <p:cNvSpPr>
                  <a:spLocks/>
                </p:cNvSpPr>
                <p:nvPr/>
              </p:nvSpPr>
              <p:spPr bwMode="auto">
                <a:xfrm>
                  <a:off x="4476" y="2613"/>
                  <a:ext cx="207" cy="12"/>
                </a:xfrm>
                <a:custGeom>
                  <a:avLst/>
                  <a:gdLst>
                    <a:gd name="T0" fmla="*/ 84 w 86"/>
                    <a:gd name="T1" fmla="*/ 0 h 5"/>
                    <a:gd name="T2" fmla="*/ 3 w 86"/>
                    <a:gd name="T3" fmla="*/ 0 h 5"/>
                    <a:gd name="T4" fmla="*/ 0 w 86"/>
                    <a:gd name="T5" fmla="*/ 2 h 5"/>
                    <a:gd name="T6" fmla="*/ 3 w 86"/>
                    <a:gd name="T7" fmla="*/ 5 h 5"/>
                    <a:gd name="T8" fmla="*/ 84 w 86"/>
                    <a:gd name="T9" fmla="*/ 5 h 5"/>
                    <a:gd name="T10" fmla="*/ 86 w 86"/>
                    <a:gd name="T11" fmla="*/ 2 h 5"/>
                    <a:gd name="T12" fmla="*/ 84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4" y="0"/>
                      </a:moveTo>
                      <a:cubicBezTo>
                        <a:pt x="3" y="0"/>
                        <a:pt x="3" y="0"/>
                        <a:pt x="3" y="0"/>
                      </a:cubicBezTo>
                      <a:cubicBezTo>
                        <a:pt x="1" y="0"/>
                        <a:pt x="0" y="1"/>
                        <a:pt x="0" y="2"/>
                      </a:cubicBezTo>
                      <a:cubicBezTo>
                        <a:pt x="0" y="4"/>
                        <a:pt x="1" y="5"/>
                        <a:pt x="3" y="5"/>
                      </a:cubicBezTo>
                      <a:cubicBezTo>
                        <a:pt x="84" y="5"/>
                        <a:pt x="84" y="5"/>
                        <a:pt x="84" y="5"/>
                      </a:cubicBezTo>
                      <a:cubicBezTo>
                        <a:pt x="85" y="5"/>
                        <a:pt x="86" y="4"/>
                        <a:pt x="86" y="2"/>
                      </a:cubicBezTo>
                      <a:cubicBezTo>
                        <a:pt x="86" y="1"/>
                        <a:pt x="85" y="0"/>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2"/>
                <p:cNvSpPr>
                  <a:spLocks noEditPoints="1"/>
                </p:cNvSpPr>
                <p:nvPr/>
              </p:nvSpPr>
              <p:spPr bwMode="auto">
                <a:xfrm>
                  <a:off x="4401" y="2266"/>
                  <a:ext cx="374" cy="471"/>
                </a:xfrm>
                <a:custGeom>
                  <a:avLst/>
                  <a:gdLst>
                    <a:gd name="T0" fmla="*/ 153 w 155"/>
                    <a:gd name="T1" fmla="*/ 31 h 197"/>
                    <a:gd name="T2" fmla="*/ 124 w 155"/>
                    <a:gd name="T3" fmla="*/ 2 h 197"/>
                    <a:gd name="T4" fmla="*/ 120 w 155"/>
                    <a:gd name="T5" fmla="*/ 0 h 197"/>
                    <a:gd name="T6" fmla="*/ 6 w 155"/>
                    <a:gd name="T7" fmla="*/ 0 h 197"/>
                    <a:gd name="T8" fmla="*/ 0 w 155"/>
                    <a:gd name="T9" fmla="*/ 7 h 197"/>
                    <a:gd name="T10" fmla="*/ 0 w 155"/>
                    <a:gd name="T11" fmla="*/ 190 h 197"/>
                    <a:gd name="T12" fmla="*/ 6 w 155"/>
                    <a:gd name="T13" fmla="*/ 197 h 197"/>
                    <a:gd name="T14" fmla="*/ 148 w 155"/>
                    <a:gd name="T15" fmla="*/ 197 h 197"/>
                    <a:gd name="T16" fmla="*/ 155 w 155"/>
                    <a:gd name="T17" fmla="*/ 190 h 197"/>
                    <a:gd name="T18" fmla="*/ 155 w 155"/>
                    <a:gd name="T19" fmla="*/ 35 h 197"/>
                    <a:gd name="T20" fmla="*/ 153 w 155"/>
                    <a:gd name="T21" fmla="*/ 31 h 197"/>
                    <a:gd name="T22" fmla="*/ 13 w 155"/>
                    <a:gd name="T23" fmla="*/ 183 h 197"/>
                    <a:gd name="T24" fmla="*/ 13 w 155"/>
                    <a:gd name="T25" fmla="*/ 14 h 197"/>
                    <a:gd name="T26" fmla="*/ 116 w 155"/>
                    <a:gd name="T27" fmla="*/ 14 h 197"/>
                    <a:gd name="T28" fmla="*/ 116 w 155"/>
                    <a:gd name="T29" fmla="*/ 35 h 197"/>
                    <a:gd name="T30" fmla="*/ 120 w 155"/>
                    <a:gd name="T31" fmla="*/ 39 h 197"/>
                    <a:gd name="T32" fmla="*/ 142 w 155"/>
                    <a:gd name="T33" fmla="*/ 39 h 197"/>
                    <a:gd name="T34" fmla="*/ 142 w 155"/>
                    <a:gd name="T35" fmla="*/ 183 h 197"/>
                    <a:gd name="T36" fmla="*/ 13 w 155"/>
                    <a:gd name="T37" fmla="*/ 183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5" h="197">
                      <a:moveTo>
                        <a:pt x="153" y="31"/>
                      </a:moveTo>
                      <a:cubicBezTo>
                        <a:pt x="124" y="2"/>
                        <a:pt x="124" y="2"/>
                        <a:pt x="124" y="2"/>
                      </a:cubicBezTo>
                      <a:cubicBezTo>
                        <a:pt x="123" y="1"/>
                        <a:pt x="121" y="0"/>
                        <a:pt x="120" y="0"/>
                      </a:cubicBezTo>
                      <a:cubicBezTo>
                        <a:pt x="6" y="0"/>
                        <a:pt x="6" y="0"/>
                        <a:pt x="6" y="0"/>
                      </a:cubicBezTo>
                      <a:cubicBezTo>
                        <a:pt x="3" y="0"/>
                        <a:pt x="0" y="3"/>
                        <a:pt x="0" y="7"/>
                      </a:cubicBezTo>
                      <a:cubicBezTo>
                        <a:pt x="0" y="190"/>
                        <a:pt x="0" y="190"/>
                        <a:pt x="0" y="190"/>
                      </a:cubicBezTo>
                      <a:cubicBezTo>
                        <a:pt x="0" y="194"/>
                        <a:pt x="3" y="197"/>
                        <a:pt x="6" y="197"/>
                      </a:cubicBezTo>
                      <a:cubicBezTo>
                        <a:pt x="148" y="197"/>
                        <a:pt x="148" y="197"/>
                        <a:pt x="148" y="197"/>
                      </a:cubicBezTo>
                      <a:cubicBezTo>
                        <a:pt x="152" y="197"/>
                        <a:pt x="155" y="194"/>
                        <a:pt x="155" y="190"/>
                      </a:cubicBezTo>
                      <a:cubicBezTo>
                        <a:pt x="155" y="35"/>
                        <a:pt x="155" y="35"/>
                        <a:pt x="155" y="35"/>
                      </a:cubicBezTo>
                      <a:cubicBezTo>
                        <a:pt x="155" y="34"/>
                        <a:pt x="154" y="32"/>
                        <a:pt x="153" y="31"/>
                      </a:cubicBezTo>
                      <a:close/>
                      <a:moveTo>
                        <a:pt x="13" y="183"/>
                      </a:moveTo>
                      <a:cubicBezTo>
                        <a:pt x="13" y="14"/>
                        <a:pt x="13" y="14"/>
                        <a:pt x="13" y="14"/>
                      </a:cubicBezTo>
                      <a:cubicBezTo>
                        <a:pt x="116" y="14"/>
                        <a:pt x="116" y="14"/>
                        <a:pt x="116" y="14"/>
                      </a:cubicBezTo>
                      <a:cubicBezTo>
                        <a:pt x="116" y="35"/>
                        <a:pt x="116" y="35"/>
                        <a:pt x="116" y="35"/>
                      </a:cubicBezTo>
                      <a:cubicBezTo>
                        <a:pt x="116" y="38"/>
                        <a:pt x="118" y="39"/>
                        <a:pt x="120" y="39"/>
                      </a:cubicBezTo>
                      <a:cubicBezTo>
                        <a:pt x="142" y="39"/>
                        <a:pt x="142" y="39"/>
                        <a:pt x="142" y="39"/>
                      </a:cubicBezTo>
                      <a:cubicBezTo>
                        <a:pt x="142" y="183"/>
                        <a:pt x="142" y="183"/>
                        <a:pt x="142" y="183"/>
                      </a:cubicBezTo>
                      <a:lnTo>
                        <a:pt x="13"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4" name="组合 3"/>
          <p:cNvGrpSpPr/>
          <p:nvPr/>
        </p:nvGrpSpPr>
        <p:grpSpPr>
          <a:xfrm>
            <a:off x="4323745" y="1382343"/>
            <a:ext cx="4190162" cy="3037526"/>
            <a:chOff x="5818000" y="1843122"/>
            <a:chExt cx="5586883" cy="4050035"/>
          </a:xfrm>
        </p:grpSpPr>
        <p:sp>
          <p:nvSpPr>
            <p:cNvPr id="2" name="圆角矩形 1"/>
            <p:cNvSpPr/>
            <p:nvPr/>
          </p:nvSpPr>
          <p:spPr>
            <a:xfrm>
              <a:off x="5818000" y="1843122"/>
              <a:ext cx="5586883" cy="4050035"/>
            </a:xfrm>
            <a:prstGeom prst="roundRect">
              <a:avLst>
                <a:gd name="adj" fmla="val 5616"/>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31"/>
            <p:cNvSpPr txBox="1"/>
            <p:nvPr/>
          </p:nvSpPr>
          <p:spPr>
            <a:xfrm>
              <a:off x="6089669" y="2026983"/>
              <a:ext cx="5053952" cy="3619452"/>
            </a:xfrm>
            <a:prstGeom prst="rect">
              <a:avLst/>
            </a:prstGeom>
            <a:noFill/>
          </p:spPr>
          <p:txBody>
            <a:bodyPr wrap="square" rtlCol="0">
              <a:spAutoFit/>
            </a:bodyPr>
            <a:lstStyle/>
            <a:p>
              <a:pPr indent="342892">
                <a:lnSpc>
                  <a:spcPct val="200000"/>
                </a:lnSpc>
              </a:pPr>
              <a:r>
                <a:rPr lang="zh-CN" altLang="en-US" sz="1500" b="1" dirty="0">
                  <a:solidFill>
                    <a:schemeClr val="tx1">
                      <a:lumMod val="85000"/>
                      <a:lumOff val="15000"/>
                    </a:schemeClr>
                  </a:solidFill>
                  <a:latin typeface="微软雅黑" pitchFamily="34" charset="-122"/>
                  <a:ea typeface="微软雅黑" pitchFamily="34" charset="-122"/>
                </a:rPr>
                <a:t>添加标题内容</a:t>
              </a:r>
              <a:endParaRPr lang="en-US" altLang="zh-CN" sz="1500" b="1" dirty="0">
                <a:solidFill>
                  <a:schemeClr val="tx1">
                    <a:lumMod val="85000"/>
                    <a:lumOff val="15000"/>
                  </a:schemeClr>
                </a:solidFill>
                <a:latin typeface="微软雅黑" pitchFamily="34" charset="-122"/>
                <a:ea typeface="微软雅黑" pitchFamily="34" charset="-122"/>
              </a:endParaRPr>
            </a:p>
            <a:p>
              <a:pPr indent="342892">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endParaRPr>
            </a:p>
            <a:p>
              <a:pPr indent="342892">
                <a:lnSpc>
                  <a:spcPct val="130000"/>
                </a:lnSpc>
              </a:pPr>
              <a:endParaRPr lang="en-US" altLang="zh-CN" sz="1200" dirty="0">
                <a:solidFill>
                  <a:schemeClr val="tx1">
                    <a:lumMod val="85000"/>
                    <a:lumOff val="15000"/>
                  </a:schemeClr>
                </a:solidFill>
                <a:latin typeface="微软雅黑" pitchFamily="34" charset="-122"/>
                <a:ea typeface="微软雅黑" pitchFamily="34" charset="-122"/>
              </a:endParaRPr>
            </a:p>
            <a:p>
              <a:pPr indent="342892">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5309745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1000"/>
                            </p:stCondLst>
                            <p:childTnLst>
                              <p:par>
                                <p:cTn id="18" presetID="14" presetClass="entr" presetSubtype="1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randombar(horizontal)">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59822" y="1606831"/>
            <a:ext cx="1912739" cy="230832"/>
          </a:xfrm>
          <a:prstGeom prst="rect">
            <a:avLst/>
          </a:prstGeom>
          <a:noFill/>
        </p:spPr>
        <p:txBody>
          <a:bodyPr wrap="square" lIns="0" tIns="0" rIns="0" bIns="0" rtlCol="0">
            <a:spAutoFit/>
          </a:bodyPr>
          <a:lstStyle/>
          <a:p>
            <a:pPr algn="r"/>
            <a:r>
              <a:rPr lang="en-US" altLang="zh-CN" sz="1500" b="1" dirty="0">
                <a:solidFill>
                  <a:schemeClr val="tx1">
                    <a:lumMod val="75000"/>
                    <a:lumOff val="25000"/>
                  </a:schemeClr>
                </a:solidFill>
                <a:latin typeface="微软雅黑" pitchFamily="34" charset="-122"/>
                <a:ea typeface="微软雅黑" pitchFamily="34" charset="-122"/>
              </a:rPr>
              <a:t>2015</a:t>
            </a:r>
            <a:r>
              <a:rPr lang="zh-CN" altLang="en-US" sz="1500" b="1" dirty="0">
                <a:solidFill>
                  <a:schemeClr val="tx1">
                    <a:lumMod val="75000"/>
                    <a:lumOff val="25000"/>
                  </a:schemeClr>
                </a:solidFill>
                <a:latin typeface="微软雅黑" pitchFamily="34" charset="-122"/>
                <a:ea typeface="微软雅黑" pitchFamily="34" charset="-122"/>
              </a:rPr>
              <a:t>年基本情况</a:t>
            </a:r>
          </a:p>
        </p:txBody>
      </p:sp>
      <p:sp>
        <p:nvSpPr>
          <p:cNvPr id="3" name="TextBox 2"/>
          <p:cNvSpPr txBox="1"/>
          <p:nvPr/>
        </p:nvSpPr>
        <p:spPr>
          <a:xfrm>
            <a:off x="5385149" y="1606831"/>
            <a:ext cx="1807630" cy="230832"/>
          </a:xfrm>
          <a:prstGeom prst="rect">
            <a:avLst/>
          </a:prstGeom>
          <a:noFill/>
        </p:spPr>
        <p:txBody>
          <a:bodyPr wrap="square" lIns="0" tIns="0" rIns="0" bIns="0" rtlCol="0">
            <a:spAutoFit/>
          </a:bodyPr>
          <a:lstStyle/>
          <a:p>
            <a:r>
              <a:rPr lang="en-US" altLang="zh-CN" sz="1500" b="1" dirty="0">
                <a:solidFill>
                  <a:schemeClr val="tx1">
                    <a:lumMod val="75000"/>
                    <a:lumOff val="25000"/>
                  </a:schemeClr>
                </a:solidFill>
                <a:latin typeface="微软雅黑" pitchFamily="34" charset="-122"/>
                <a:ea typeface="微软雅黑" pitchFamily="34" charset="-122"/>
              </a:rPr>
              <a:t>2016</a:t>
            </a:r>
            <a:r>
              <a:rPr lang="zh-CN" altLang="en-US" sz="1500" b="1" dirty="0">
                <a:solidFill>
                  <a:schemeClr val="tx1">
                    <a:lumMod val="75000"/>
                    <a:lumOff val="25000"/>
                  </a:schemeClr>
                </a:solidFill>
                <a:latin typeface="微软雅黑" pitchFamily="34" charset="-122"/>
                <a:ea typeface="微软雅黑" pitchFamily="34" charset="-122"/>
              </a:rPr>
              <a:t>年基本情况</a:t>
            </a:r>
          </a:p>
        </p:txBody>
      </p:sp>
      <p:cxnSp>
        <p:nvCxnSpPr>
          <p:cNvPr id="4" name="直接连接符 3"/>
          <p:cNvCxnSpPr/>
          <p:nvPr/>
        </p:nvCxnSpPr>
        <p:spPr>
          <a:xfrm>
            <a:off x="4572533" y="1385665"/>
            <a:ext cx="0" cy="3195158"/>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4160638" y="2714906"/>
            <a:ext cx="861517" cy="821818"/>
            <a:chOff x="4159963" y="2872170"/>
            <a:chExt cx="861830" cy="821818"/>
          </a:xfrm>
        </p:grpSpPr>
        <p:sp>
          <p:nvSpPr>
            <p:cNvPr id="6" name="椭圆 5"/>
            <p:cNvSpPr/>
            <p:nvPr/>
          </p:nvSpPr>
          <p:spPr>
            <a:xfrm>
              <a:off x="4159963" y="2872170"/>
              <a:ext cx="821817" cy="82181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latin typeface="微软雅黑" panose="020B0503020204020204" pitchFamily="34" charset="-122"/>
                <a:ea typeface="微软雅黑" panose="020B0503020204020204" pitchFamily="34" charset="-122"/>
              </a:endParaRPr>
            </a:p>
          </p:txBody>
        </p:sp>
        <p:sp>
          <p:nvSpPr>
            <p:cNvPr id="7" name="TextBox 6"/>
            <p:cNvSpPr txBox="1"/>
            <p:nvPr/>
          </p:nvSpPr>
          <p:spPr>
            <a:xfrm>
              <a:off x="4193381" y="2965880"/>
              <a:ext cx="828412" cy="715452"/>
            </a:xfrm>
            <a:prstGeom prst="rect">
              <a:avLst/>
            </a:prstGeom>
            <a:noFill/>
          </p:spPr>
          <p:txBody>
            <a:bodyPr wrap="none" rtlCol="0">
              <a:spAutoFit/>
            </a:bodyPr>
            <a:lstStyle/>
            <a:p>
              <a:r>
                <a:rPr lang="en-US" altLang="zh-CN" sz="4049" dirty="0">
                  <a:solidFill>
                    <a:schemeClr val="bg1"/>
                  </a:solidFill>
                  <a:latin typeface="微软雅黑" panose="020B0503020204020204" pitchFamily="34" charset="-122"/>
                  <a:ea typeface="微软雅黑" panose="020B0503020204020204" pitchFamily="34" charset="-122"/>
                </a:rPr>
                <a:t>VS</a:t>
              </a:r>
              <a:endParaRPr lang="zh-CN" altLang="en-US" sz="4049" dirty="0">
                <a:solidFill>
                  <a:schemeClr val="bg1"/>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983319" y="1939645"/>
            <a:ext cx="2778779" cy="666849"/>
          </a:xfrm>
          <a:prstGeom prst="rect">
            <a:avLst/>
          </a:prstGeom>
          <a:noFill/>
        </p:spPr>
        <p:txBody>
          <a:bodyPr wrap="square" lIns="0" tIns="0" rIns="0" bIns="0" rtlCol="0">
            <a:spAutoFit/>
          </a:bodyPr>
          <a:lstStyle/>
          <a:p>
            <a:pPr algn="just">
              <a:lnSpc>
                <a:spcPts val="13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简单的介绍本年的工作基本情况，表明几个比较的基本方面，结合下面的图形做出直观的对比。简单的介绍本年的工作基本情况，表明几个比较的基本方面。</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410786" y="1939645"/>
            <a:ext cx="2778779" cy="666849"/>
          </a:xfrm>
          <a:prstGeom prst="rect">
            <a:avLst/>
          </a:prstGeom>
          <a:noFill/>
        </p:spPr>
        <p:txBody>
          <a:bodyPr wrap="square" lIns="0" tIns="0" rIns="0" bIns="0" rtlCol="0">
            <a:spAutoFit/>
          </a:bodyPr>
          <a:lstStyle/>
          <a:p>
            <a:pPr algn="just">
              <a:lnSpc>
                <a:spcPts val="13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简单的介绍本年的工作基本情况，表明几个比较的基本方面，结合下面的图形做出直观的对比。简单的介绍本年的工作基本情况，表明几个比较的基本方面。</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355948" y="2747338"/>
            <a:ext cx="2416613" cy="243215"/>
            <a:chOff x="1331640" y="2904599"/>
            <a:chExt cx="2417487" cy="243215"/>
          </a:xfrm>
        </p:grpSpPr>
        <p:sp>
          <p:nvSpPr>
            <p:cNvPr id="11" name="Rectangle 53"/>
            <p:cNvSpPr>
              <a:spLocks noChangeArrowheads="1"/>
            </p:cNvSpPr>
            <p:nvPr/>
          </p:nvSpPr>
          <p:spPr bwMode="gray">
            <a:xfrm>
              <a:off x="1331640" y="2904599"/>
              <a:ext cx="2417487" cy="243215"/>
            </a:xfrm>
            <a:prstGeom prst="rect">
              <a:avLst/>
            </a:prstGeom>
            <a:solidFill>
              <a:schemeClr val="accent1"/>
            </a:solidFill>
            <a:ln>
              <a:noFill/>
            </a:ln>
            <a:extLst/>
          </p:spPr>
          <p:txBody>
            <a:bodyPr wrap="none" anchor="ctr"/>
            <a:lstStyle/>
            <a:p>
              <a:pPr algn="r"/>
              <a:endParaRPr lang="zh-CN" altLang="en-US" sz="2699">
                <a:latin typeface="微软雅黑" panose="020B0503020204020204" pitchFamily="34" charset="-122"/>
                <a:ea typeface="微软雅黑" panose="020B0503020204020204" pitchFamily="34" charset="-122"/>
              </a:endParaRPr>
            </a:p>
          </p:txBody>
        </p:sp>
        <p:sp>
          <p:nvSpPr>
            <p:cNvPr id="12" name="TextBox 11"/>
            <p:cNvSpPr txBox="1"/>
            <p:nvPr/>
          </p:nvSpPr>
          <p:spPr>
            <a:xfrm>
              <a:off x="1733034" y="2965453"/>
              <a:ext cx="1938854"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050" dirty="0">
                  <a:latin typeface="微软雅黑" pitchFamily="34" charset="-122"/>
                  <a:ea typeface="微软雅黑" pitchFamily="34" charset="-122"/>
                </a:rPr>
                <a:t>计划完成：三千万元</a:t>
              </a:r>
              <a:endParaRPr lang="en-US" altLang="zh-CN" sz="1050" dirty="0">
                <a:latin typeface="微软雅黑" pitchFamily="34" charset="-122"/>
                <a:ea typeface="微软雅黑" pitchFamily="34" charset="-122"/>
              </a:endParaRPr>
            </a:p>
          </p:txBody>
        </p:sp>
      </p:grpSp>
      <p:grpSp>
        <p:nvGrpSpPr>
          <p:cNvPr id="13" name="组合 12"/>
          <p:cNvGrpSpPr/>
          <p:nvPr/>
        </p:nvGrpSpPr>
        <p:grpSpPr>
          <a:xfrm>
            <a:off x="1571894" y="3053293"/>
            <a:ext cx="2200667" cy="243215"/>
            <a:chOff x="1547664" y="3210555"/>
            <a:chExt cx="2201463" cy="243215"/>
          </a:xfrm>
          <a:solidFill>
            <a:schemeClr val="tx1">
              <a:lumMod val="50000"/>
              <a:lumOff val="50000"/>
            </a:schemeClr>
          </a:solidFill>
        </p:grpSpPr>
        <p:sp>
          <p:nvSpPr>
            <p:cNvPr id="14" name="Rectangle 53"/>
            <p:cNvSpPr>
              <a:spLocks noChangeArrowheads="1"/>
            </p:cNvSpPr>
            <p:nvPr/>
          </p:nvSpPr>
          <p:spPr bwMode="gray">
            <a:xfrm>
              <a:off x="1547664" y="3210555"/>
              <a:ext cx="2201463" cy="243215"/>
            </a:xfrm>
            <a:prstGeom prst="rect">
              <a:avLst/>
            </a:prstGeom>
            <a:solidFill>
              <a:schemeClr val="tx2"/>
            </a:solidFill>
            <a:ln>
              <a:noFill/>
            </a:ln>
            <a:extLst/>
          </p:spPr>
          <p:txBody>
            <a:bodyPr wrap="none" anchor="ctr"/>
            <a:lstStyle/>
            <a:p>
              <a:pPr algn="r"/>
              <a:endParaRPr lang="zh-CN" altLang="en-US" sz="2699">
                <a:latin typeface="微软雅黑" panose="020B0503020204020204" pitchFamily="34" charset="-122"/>
                <a:ea typeface="微软雅黑" panose="020B0503020204020204" pitchFamily="34" charset="-122"/>
              </a:endParaRPr>
            </a:p>
          </p:txBody>
        </p:sp>
        <p:sp>
          <p:nvSpPr>
            <p:cNvPr id="15" name="TextBox 14"/>
            <p:cNvSpPr txBox="1"/>
            <p:nvPr/>
          </p:nvSpPr>
          <p:spPr>
            <a:xfrm>
              <a:off x="1660422" y="3263874"/>
              <a:ext cx="2011466"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050" dirty="0">
                  <a:latin typeface="微软雅黑" pitchFamily="34" charset="-122"/>
                  <a:ea typeface="微软雅黑" pitchFamily="34" charset="-122"/>
                </a:rPr>
                <a:t>实际完成数：</a:t>
              </a:r>
              <a:r>
                <a:rPr lang="en-US" altLang="zh-CN" sz="1050" dirty="0">
                  <a:latin typeface="微软雅黑" pitchFamily="34" charset="-122"/>
                  <a:ea typeface="微软雅黑" pitchFamily="34" charset="-122"/>
                </a:rPr>
                <a:t>28</a:t>
              </a:r>
              <a:r>
                <a:rPr lang="zh-CN" altLang="en-US" sz="1050" dirty="0">
                  <a:latin typeface="微软雅黑" pitchFamily="34" charset="-122"/>
                  <a:ea typeface="微软雅黑" pitchFamily="34" charset="-122"/>
                </a:rPr>
                <a:t>，</a:t>
              </a:r>
              <a:r>
                <a:rPr lang="en-US" altLang="zh-CN" sz="1050" dirty="0">
                  <a:latin typeface="微软雅黑" pitchFamily="34" charset="-122"/>
                  <a:ea typeface="微软雅黑" pitchFamily="34" charset="-122"/>
                </a:rPr>
                <a:t>019</a:t>
              </a:r>
              <a:r>
                <a:rPr lang="zh-CN" altLang="en-US" sz="1050" dirty="0">
                  <a:latin typeface="微软雅黑" pitchFamily="34" charset="-122"/>
                  <a:ea typeface="微软雅黑" pitchFamily="34" charset="-122"/>
                </a:rPr>
                <a:t>，</a:t>
              </a:r>
              <a:r>
                <a:rPr lang="en-US" altLang="zh-CN" sz="1050" dirty="0">
                  <a:latin typeface="微软雅黑" pitchFamily="34" charset="-122"/>
                  <a:ea typeface="微软雅黑" pitchFamily="34" charset="-122"/>
                </a:rPr>
                <a:t>800</a:t>
              </a:r>
            </a:p>
          </p:txBody>
        </p:sp>
      </p:grpSp>
      <p:grpSp>
        <p:nvGrpSpPr>
          <p:cNvPr id="16" name="组合 15"/>
          <p:cNvGrpSpPr/>
          <p:nvPr/>
        </p:nvGrpSpPr>
        <p:grpSpPr>
          <a:xfrm>
            <a:off x="2413705" y="3359250"/>
            <a:ext cx="1358855" cy="243215"/>
            <a:chOff x="2389781" y="3516511"/>
            <a:chExt cx="1359346" cy="243215"/>
          </a:xfrm>
          <a:solidFill>
            <a:schemeClr val="tx1">
              <a:lumMod val="50000"/>
              <a:lumOff val="50000"/>
            </a:schemeClr>
          </a:solidFill>
        </p:grpSpPr>
        <p:sp>
          <p:nvSpPr>
            <p:cNvPr id="17" name="Rectangle 53"/>
            <p:cNvSpPr>
              <a:spLocks noChangeArrowheads="1"/>
            </p:cNvSpPr>
            <p:nvPr/>
          </p:nvSpPr>
          <p:spPr bwMode="gray">
            <a:xfrm>
              <a:off x="2389781" y="3516511"/>
              <a:ext cx="1359346" cy="243215"/>
            </a:xfrm>
            <a:prstGeom prst="rect">
              <a:avLst/>
            </a:prstGeom>
            <a:solidFill>
              <a:schemeClr val="accent3"/>
            </a:solidFill>
            <a:ln>
              <a:noFill/>
            </a:ln>
            <a:extLst/>
          </p:spPr>
          <p:txBody>
            <a:bodyPr wrap="none" anchor="ctr"/>
            <a:lstStyle/>
            <a:p>
              <a:pPr algn="r"/>
              <a:endParaRPr lang="zh-CN" altLang="en-US" sz="2699">
                <a:latin typeface="微软雅黑" panose="020B0503020204020204" pitchFamily="34" charset="-122"/>
                <a:ea typeface="微软雅黑" panose="020B0503020204020204" pitchFamily="34" charset="-122"/>
              </a:endParaRPr>
            </a:p>
          </p:txBody>
        </p:sp>
        <p:sp>
          <p:nvSpPr>
            <p:cNvPr id="18" name="TextBox 17"/>
            <p:cNvSpPr txBox="1"/>
            <p:nvPr/>
          </p:nvSpPr>
          <p:spPr>
            <a:xfrm>
              <a:off x="2673350" y="3576915"/>
              <a:ext cx="998538"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050" dirty="0">
                  <a:latin typeface="微软雅黑" pitchFamily="34" charset="-122"/>
                  <a:ea typeface="微软雅黑" pitchFamily="34" charset="-122"/>
                </a:rPr>
                <a:t>完成：</a:t>
              </a:r>
              <a:r>
                <a:rPr lang="en-US" altLang="zh-CN" sz="1050" dirty="0">
                  <a:latin typeface="微软雅黑" pitchFamily="34" charset="-122"/>
                  <a:ea typeface="微软雅黑" pitchFamily="34" charset="-122"/>
                </a:rPr>
                <a:t>93.33%</a:t>
              </a:r>
            </a:p>
          </p:txBody>
        </p:sp>
      </p:grpSp>
      <p:grpSp>
        <p:nvGrpSpPr>
          <p:cNvPr id="19" name="组合 18"/>
          <p:cNvGrpSpPr/>
          <p:nvPr/>
        </p:nvGrpSpPr>
        <p:grpSpPr>
          <a:xfrm>
            <a:off x="1859822" y="3665205"/>
            <a:ext cx="1912739" cy="243215"/>
            <a:chOff x="1835696" y="3822467"/>
            <a:chExt cx="1913431" cy="243215"/>
          </a:xfrm>
          <a:solidFill>
            <a:schemeClr val="tx1">
              <a:lumMod val="50000"/>
              <a:lumOff val="50000"/>
            </a:schemeClr>
          </a:solidFill>
        </p:grpSpPr>
        <p:sp>
          <p:nvSpPr>
            <p:cNvPr id="20" name="Rectangle 53"/>
            <p:cNvSpPr>
              <a:spLocks noChangeArrowheads="1"/>
            </p:cNvSpPr>
            <p:nvPr/>
          </p:nvSpPr>
          <p:spPr bwMode="gray">
            <a:xfrm>
              <a:off x="1835696" y="3822467"/>
              <a:ext cx="1913431" cy="243215"/>
            </a:xfrm>
            <a:prstGeom prst="rect">
              <a:avLst/>
            </a:prstGeom>
            <a:solidFill>
              <a:schemeClr val="tx2"/>
            </a:solidFill>
            <a:ln>
              <a:noFill/>
            </a:ln>
            <a:extLst/>
          </p:spPr>
          <p:txBody>
            <a:bodyPr wrap="none" anchor="ctr"/>
            <a:lstStyle/>
            <a:p>
              <a:pPr algn="r"/>
              <a:endParaRPr lang="zh-CN" altLang="en-US" sz="2699">
                <a:latin typeface="微软雅黑" panose="020B0503020204020204" pitchFamily="34" charset="-122"/>
                <a:ea typeface="微软雅黑" panose="020B0503020204020204" pitchFamily="34" charset="-122"/>
              </a:endParaRPr>
            </a:p>
          </p:txBody>
        </p:sp>
        <p:sp>
          <p:nvSpPr>
            <p:cNvPr id="21" name="TextBox 20"/>
            <p:cNvSpPr txBox="1"/>
            <p:nvPr/>
          </p:nvSpPr>
          <p:spPr>
            <a:xfrm>
              <a:off x="1906390" y="3875782"/>
              <a:ext cx="1765497"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050" dirty="0">
                  <a:latin typeface="微软雅黑" pitchFamily="34" charset="-122"/>
                  <a:ea typeface="微软雅黑" pitchFamily="34" charset="-122"/>
                </a:rPr>
                <a:t>回款数：</a:t>
              </a:r>
              <a:r>
                <a:rPr lang="en-US" altLang="zh-CN" sz="1050" dirty="0">
                  <a:latin typeface="微软雅黑" pitchFamily="34" charset="-122"/>
                  <a:ea typeface="微软雅黑" pitchFamily="34" charset="-122"/>
                </a:rPr>
                <a:t>20</a:t>
              </a:r>
              <a:r>
                <a:rPr lang="zh-CN" altLang="en-US" sz="1050" dirty="0">
                  <a:latin typeface="微软雅黑" pitchFamily="34" charset="-122"/>
                  <a:ea typeface="微软雅黑" pitchFamily="34" charset="-122"/>
                </a:rPr>
                <a:t>，</a:t>
              </a:r>
              <a:r>
                <a:rPr lang="en-US" altLang="zh-CN" sz="1050" dirty="0">
                  <a:latin typeface="微软雅黑" pitchFamily="34" charset="-122"/>
                  <a:ea typeface="微软雅黑" pitchFamily="34" charset="-122"/>
                </a:rPr>
                <a:t>745</a:t>
              </a:r>
              <a:r>
                <a:rPr lang="zh-CN" altLang="en-US" sz="1050" dirty="0">
                  <a:latin typeface="微软雅黑" pitchFamily="34" charset="-122"/>
                  <a:ea typeface="微软雅黑" pitchFamily="34" charset="-122"/>
                </a:rPr>
                <a:t>，</a:t>
              </a:r>
              <a:r>
                <a:rPr lang="en-US" altLang="zh-CN" sz="1050" dirty="0">
                  <a:latin typeface="微软雅黑" pitchFamily="34" charset="-122"/>
                  <a:ea typeface="微软雅黑" pitchFamily="34" charset="-122"/>
                </a:rPr>
                <a:t>100</a:t>
              </a:r>
            </a:p>
          </p:txBody>
        </p:sp>
      </p:grpSp>
      <p:grpSp>
        <p:nvGrpSpPr>
          <p:cNvPr id="22" name="组合 21"/>
          <p:cNvGrpSpPr/>
          <p:nvPr/>
        </p:nvGrpSpPr>
        <p:grpSpPr>
          <a:xfrm>
            <a:off x="2582913" y="3971161"/>
            <a:ext cx="1189647" cy="243215"/>
            <a:chOff x="2559049" y="4128423"/>
            <a:chExt cx="1190077" cy="243215"/>
          </a:xfrm>
          <a:solidFill>
            <a:schemeClr val="tx1">
              <a:lumMod val="50000"/>
              <a:lumOff val="50000"/>
            </a:schemeClr>
          </a:solidFill>
        </p:grpSpPr>
        <p:sp>
          <p:nvSpPr>
            <p:cNvPr id="23" name="Rectangle 53"/>
            <p:cNvSpPr>
              <a:spLocks noChangeArrowheads="1"/>
            </p:cNvSpPr>
            <p:nvPr/>
          </p:nvSpPr>
          <p:spPr bwMode="gray">
            <a:xfrm>
              <a:off x="2559049" y="4128423"/>
              <a:ext cx="1190077" cy="243215"/>
            </a:xfrm>
            <a:prstGeom prst="rect">
              <a:avLst/>
            </a:prstGeom>
            <a:solidFill>
              <a:schemeClr val="accent5"/>
            </a:solidFill>
            <a:ln>
              <a:noFill/>
            </a:ln>
            <a:extLst/>
          </p:spPr>
          <p:txBody>
            <a:bodyPr wrap="none" anchor="ctr"/>
            <a:lstStyle/>
            <a:p>
              <a:pPr algn="r"/>
              <a:endParaRPr lang="zh-CN" altLang="en-US" sz="2699">
                <a:latin typeface="微软雅黑" panose="020B0503020204020204" pitchFamily="34" charset="-122"/>
                <a:ea typeface="微软雅黑" panose="020B0503020204020204" pitchFamily="34" charset="-122"/>
              </a:endParaRPr>
            </a:p>
          </p:txBody>
        </p:sp>
        <p:sp>
          <p:nvSpPr>
            <p:cNvPr id="24" name="TextBox 23"/>
            <p:cNvSpPr txBox="1"/>
            <p:nvPr/>
          </p:nvSpPr>
          <p:spPr>
            <a:xfrm>
              <a:off x="3030834" y="4181742"/>
              <a:ext cx="641055"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050" dirty="0">
                  <a:latin typeface="微软雅黑" pitchFamily="34" charset="-122"/>
                  <a:ea typeface="微软雅黑" pitchFamily="34" charset="-122"/>
                </a:rPr>
                <a:t>其他数据</a:t>
              </a:r>
              <a:endParaRPr lang="en-US" altLang="zh-CN" sz="1050" dirty="0">
                <a:latin typeface="微软雅黑" pitchFamily="34" charset="-122"/>
                <a:ea typeface="微软雅黑" pitchFamily="34" charset="-122"/>
              </a:endParaRPr>
            </a:p>
          </p:txBody>
        </p:sp>
      </p:grpSp>
      <p:grpSp>
        <p:nvGrpSpPr>
          <p:cNvPr id="25" name="组合 24"/>
          <p:cNvGrpSpPr/>
          <p:nvPr/>
        </p:nvGrpSpPr>
        <p:grpSpPr>
          <a:xfrm>
            <a:off x="5392852" y="2747338"/>
            <a:ext cx="2415499" cy="243215"/>
            <a:chOff x="5392615" y="2904600"/>
            <a:chExt cx="2416373" cy="243215"/>
          </a:xfrm>
        </p:grpSpPr>
        <p:sp>
          <p:nvSpPr>
            <p:cNvPr id="26" name="Rectangle 53"/>
            <p:cNvSpPr>
              <a:spLocks noChangeArrowheads="1"/>
            </p:cNvSpPr>
            <p:nvPr/>
          </p:nvSpPr>
          <p:spPr bwMode="gray">
            <a:xfrm>
              <a:off x="5392615" y="2904600"/>
              <a:ext cx="2416373" cy="243215"/>
            </a:xfrm>
            <a:prstGeom prst="rect">
              <a:avLst/>
            </a:prstGeom>
            <a:solidFill>
              <a:schemeClr val="accent1"/>
            </a:solidFill>
            <a:ln>
              <a:noFill/>
            </a:ln>
            <a:extLst/>
          </p:spPr>
          <p:txBody>
            <a:bodyPr wrap="none" anchor="ctr"/>
            <a:lstStyle/>
            <a:p>
              <a:pPr algn="r"/>
              <a:endParaRPr lang="zh-CN" altLang="en-US" sz="2699">
                <a:latin typeface="微软雅黑" panose="020B0503020204020204" pitchFamily="34" charset="-122"/>
                <a:ea typeface="微软雅黑" panose="020B0503020204020204" pitchFamily="34" charset="-122"/>
              </a:endParaRPr>
            </a:p>
          </p:txBody>
        </p:sp>
        <p:sp>
          <p:nvSpPr>
            <p:cNvPr id="27" name="TextBox 26"/>
            <p:cNvSpPr txBox="1"/>
            <p:nvPr/>
          </p:nvSpPr>
          <p:spPr>
            <a:xfrm>
              <a:off x="5480028" y="2957918"/>
              <a:ext cx="2079296"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050" dirty="0">
                  <a:latin typeface="微软雅黑" pitchFamily="34" charset="-122"/>
                  <a:ea typeface="微软雅黑" pitchFamily="34" charset="-122"/>
                </a:rPr>
                <a:t>计划完成：四千万元</a:t>
              </a:r>
              <a:endParaRPr lang="en-US" altLang="zh-CN" sz="1050" dirty="0">
                <a:latin typeface="微软雅黑" pitchFamily="34" charset="-122"/>
                <a:ea typeface="微软雅黑" pitchFamily="34" charset="-122"/>
              </a:endParaRPr>
            </a:p>
          </p:txBody>
        </p:sp>
      </p:grpSp>
      <p:grpSp>
        <p:nvGrpSpPr>
          <p:cNvPr id="28" name="组合 27"/>
          <p:cNvGrpSpPr/>
          <p:nvPr/>
        </p:nvGrpSpPr>
        <p:grpSpPr>
          <a:xfrm>
            <a:off x="5392852" y="3053293"/>
            <a:ext cx="2778779" cy="243215"/>
            <a:chOff x="5392616" y="3210554"/>
            <a:chExt cx="2779784" cy="243215"/>
          </a:xfrm>
          <a:solidFill>
            <a:schemeClr val="tx1">
              <a:lumMod val="50000"/>
              <a:lumOff val="50000"/>
            </a:schemeClr>
          </a:solidFill>
        </p:grpSpPr>
        <p:sp>
          <p:nvSpPr>
            <p:cNvPr id="29" name="Rectangle 53"/>
            <p:cNvSpPr>
              <a:spLocks noChangeArrowheads="1"/>
            </p:cNvSpPr>
            <p:nvPr/>
          </p:nvSpPr>
          <p:spPr bwMode="gray">
            <a:xfrm>
              <a:off x="5392616" y="3210554"/>
              <a:ext cx="2779784" cy="243215"/>
            </a:xfrm>
            <a:prstGeom prst="rect">
              <a:avLst/>
            </a:prstGeom>
            <a:solidFill>
              <a:schemeClr val="tx2"/>
            </a:solidFill>
            <a:ln>
              <a:noFill/>
            </a:ln>
            <a:extLst/>
          </p:spPr>
          <p:txBody>
            <a:bodyPr wrap="none" anchor="ctr"/>
            <a:lstStyle/>
            <a:p>
              <a:pPr algn="r"/>
              <a:endParaRPr lang="zh-CN" altLang="en-US" sz="2699">
                <a:latin typeface="微软雅黑" panose="020B0503020204020204" pitchFamily="34" charset="-122"/>
                <a:ea typeface="微软雅黑" panose="020B0503020204020204" pitchFamily="34" charset="-122"/>
              </a:endParaRPr>
            </a:p>
          </p:txBody>
        </p:sp>
        <p:sp>
          <p:nvSpPr>
            <p:cNvPr id="30" name="TextBox 29"/>
            <p:cNvSpPr txBox="1"/>
            <p:nvPr/>
          </p:nvSpPr>
          <p:spPr>
            <a:xfrm>
              <a:off x="5480028" y="3271409"/>
              <a:ext cx="2554143"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050" dirty="0">
                  <a:latin typeface="微软雅黑" pitchFamily="34" charset="-122"/>
                  <a:ea typeface="微软雅黑" pitchFamily="34" charset="-122"/>
                </a:rPr>
                <a:t>实际完成数：</a:t>
              </a:r>
              <a:r>
                <a:rPr lang="en-US" altLang="zh-CN" sz="1050" dirty="0">
                  <a:latin typeface="微软雅黑" pitchFamily="34" charset="-122"/>
                  <a:ea typeface="微软雅黑" pitchFamily="34" charset="-122"/>
                </a:rPr>
                <a:t>42</a:t>
              </a:r>
              <a:r>
                <a:rPr lang="zh-CN" altLang="en-US" sz="1050" dirty="0">
                  <a:latin typeface="微软雅黑" pitchFamily="34" charset="-122"/>
                  <a:ea typeface="微软雅黑" pitchFamily="34" charset="-122"/>
                </a:rPr>
                <a:t>，</a:t>
              </a:r>
              <a:r>
                <a:rPr lang="en-US" altLang="zh-CN" sz="1050" dirty="0">
                  <a:latin typeface="微软雅黑" pitchFamily="34" charset="-122"/>
                  <a:ea typeface="微软雅黑" pitchFamily="34" charset="-122"/>
                </a:rPr>
                <a:t>810</a:t>
              </a:r>
              <a:r>
                <a:rPr lang="zh-CN" altLang="en-US" sz="1050" dirty="0">
                  <a:latin typeface="微软雅黑" pitchFamily="34" charset="-122"/>
                  <a:ea typeface="微软雅黑" pitchFamily="34" charset="-122"/>
                </a:rPr>
                <a:t>，</a:t>
              </a:r>
              <a:r>
                <a:rPr lang="en-US" altLang="zh-CN" sz="1050" dirty="0">
                  <a:latin typeface="微软雅黑" pitchFamily="34" charset="-122"/>
                  <a:ea typeface="微软雅黑" pitchFamily="34" charset="-122"/>
                </a:rPr>
                <a:t>800</a:t>
              </a:r>
            </a:p>
          </p:txBody>
        </p:sp>
      </p:grpSp>
      <p:grpSp>
        <p:nvGrpSpPr>
          <p:cNvPr id="31" name="组合 30"/>
          <p:cNvGrpSpPr/>
          <p:nvPr/>
        </p:nvGrpSpPr>
        <p:grpSpPr>
          <a:xfrm>
            <a:off x="5406296" y="3359250"/>
            <a:ext cx="1794187" cy="243215"/>
            <a:chOff x="5406064" y="3516511"/>
            <a:chExt cx="1794836" cy="243215"/>
          </a:xfrm>
          <a:solidFill>
            <a:schemeClr val="tx1">
              <a:lumMod val="50000"/>
              <a:lumOff val="50000"/>
            </a:schemeClr>
          </a:solidFill>
        </p:grpSpPr>
        <p:sp>
          <p:nvSpPr>
            <p:cNvPr id="32" name="Rectangle 53"/>
            <p:cNvSpPr>
              <a:spLocks noChangeArrowheads="1"/>
            </p:cNvSpPr>
            <p:nvPr/>
          </p:nvSpPr>
          <p:spPr bwMode="gray">
            <a:xfrm>
              <a:off x="5406064" y="3516511"/>
              <a:ext cx="1794836" cy="243215"/>
            </a:xfrm>
            <a:prstGeom prst="rect">
              <a:avLst/>
            </a:prstGeom>
            <a:solidFill>
              <a:schemeClr val="accent3"/>
            </a:solidFill>
            <a:ln>
              <a:noFill/>
            </a:ln>
            <a:extLst/>
          </p:spPr>
          <p:txBody>
            <a:bodyPr wrap="none" anchor="ctr"/>
            <a:lstStyle/>
            <a:p>
              <a:pPr algn="r"/>
              <a:endParaRPr lang="zh-CN" altLang="en-US" sz="2699">
                <a:latin typeface="微软雅黑" panose="020B0503020204020204" pitchFamily="34" charset="-122"/>
                <a:ea typeface="微软雅黑" panose="020B0503020204020204" pitchFamily="34" charset="-122"/>
              </a:endParaRPr>
            </a:p>
          </p:txBody>
        </p:sp>
        <p:sp>
          <p:nvSpPr>
            <p:cNvPr id="33" name="TextBox 32"/>
            <p:cNvSpPr txBox="1"/>
            <p:nvPr/>
          </p:nvSpPr>
          <p:spPr>
            <a:xfrm>
              <a:off x="5480028" y="3584449"/>
              <a:ext cx="998538" cy="166712"/>
            </a:xfrm>
            <a:prstGeom prst="rect">
              <a:avLst/>
            </a:prstGeom>
            <a:noFill/>
            <a:ln>
              <a:noFill/>
            </a:ln>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050" dirty="0">
                  <a:latin typeface="微软雅黑" pitchFamily="34" charset="-122"/>
                  <a:ea typeface="微软雅黑" pitchFamily="34" charset="-122"/>
                </a:rPr>
                <a:t>完成：</a:t>
              </a:r>
              <a:r>
                <a:rPr lang="en-US" altLang="zh-CN" sz="1050" dirty="0">
                  <a:latin typeface="微软雅黑" pitchFamily="34" charset="-122"/>
                  <a:ea typeface="微软雅黑" pitchFamily="34" charset="-122"/>
                </a:rPr>
                <a:t>107%</a:t>
              </a:r>
            </a:p>
          </p:txBody>
        </p:sp>
      </p:grpSp>
      <p:grpSp>
        <p:nvGrpSpPr>
          <p:cNvPr id="34" name="组合 33"/>
          <p:cNvGrpSpPr/>
          <p:nvPr/>
        </p:nvGrpSpPr>
        <p:grpSpPr>
          <a:xfrm>
            <a:off x="5392853" y="3665205"/>
            <a:ext cx="2274905" cy="243215"/>
            <a:chOff x="5392616" y="3822467"/>
            <a:chExt cx="2275728" cy="243215"/>
          </a:xfrm>
          <a:solidFill>
            <a:schemeClr val="tx1">
              <a:lumMod val="50000"/>
              <a:lumOff val="50000"/>
            </a:schemeClr>
          </a:solidFill>
        </p:grpSpPr>
        <p:sp>
          <p:nvSpPr>
            <p:cNvPr id="35" name="Rectangle 53"/>
            <p:cNvSpPr>
              <a:spLocks noChangeArrowheads="1"/>
            </p:cNvSpPr>
            <p:nvPr/>
          </p:nvSpPr>
          <p:spPr bwMode="gray">
            <a:xfrm>
              <a:off x="5392616" y="3822467"/>
              <a:ext cx="2275728" cy="243215"/>
            </a:xfrm>
            <a:prstGeom prst="rect">
              <a:avLst/>
            </a:prstGeom>
            <a:solidFill>
              <a:schemeClr val="tx2"/>
            </a:solidFill>
            <a:ln>
              <a:noFill/>
            </a:ln>
            <a:extLst/>
          </p:spPr>
          <p:txBody>
            <a:bodyPr wrap="none" anchor="ctr"/>
            <a:lstStyle/>
            <a:p>
              <a:pPr algn="r"/>
              <a:endParaRPr lang="zh-CN" altLang="en-US" sz="2699">
                <a:latin typeface="微软雅黑" panose="020B0503020204020204" pitchFamily="34" charset="-122"/>
                <a:ea typeface="微软雅黑" panose="020B0503020204020204" pitchFamily="34" charset="-122"/>
              </a:endParaRPr>
            </a:p>
          </p:txBody>
        </p:sp>
        <p:sp>
          <p:nvSpPr>
            <p:cNvPr id="36" name="TextBox 35"/>
            <p:cNvSpPr txBox="1"/>
            <p:nvPr/>
          </p:nvSpPr>
          <p:spPr>
            <a:xfrm>
              <a:off x="5480028" y="3883321"/>
              <a:ext cx="2018998"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050" dirty="0">
                  <a:latin typeface="微软雅黑" pitchFamily="34" charset="-122"/>
                  <a:ea typeface="微软雅黑" pitchFamily="34" charset="-122"/>
                </a:rPr>
                <a:t>回款数：</a:t>
              </a:r>
              <a:r>
                <a:rPr lang="en-US" altLang="zh-CN" sz="1050" dirty="0">
                  <a:latin typeface="微软雅黑" pitchFamily="34" charset="-122"/>
                  <a:ea typeface="微软雅黑" pitchFamily="34" charset="-122"/>
                </a:rPr>
                <a:t>39</a:t>
              </a:r>
              <a:r>
                <a:rPr lang="zh-CN" altLang="en-US" sz="1050" dirty="0">
                  <a:latin typeface="微软雅黑" pitchFamily="34" charset="-122"/>
                  <a:ea typeface="微软雅黑" pitchFamily="34" charset="-122"/>
                </a:rPr>
                <a:t>，</a:t>
              </a:r>
              <a:r>
                <a:rPr lang="en-US" altLang="zh-CN" sz="1050" dirty="0">
                  <a:latin typeface="微软雅黑" pitchFamily="34" charset="-122"/>
                  <a:ea typeface="微软雅黑" pitchFamily="34" charset="-122"/>
                </a:rPr>
                <a:t>865</a:t>
              </a:r>
              <a:r>
                <a:rPr lang="zh-CN" altLang="en-US" sz="1050" dirty="0">
                  <a:latin typeface="微软雅黑" pitchFamily="34" charset="-122"/>
                  <a:ea typeface="微软雅黑" pitchFamily="34" charset="-122"/>
                </a:rPr>
                <a:t>，</a:t>
              </a:r>
              <a:r>
                <a:rPr lang="en-US" altLang="zh-CN" sz="1050" dirty="0">
                  <a:latin typeface="微软雅黑" pitchFamily="34" charset="-122"/>
                  <a:ea typeface="微软雅黑" pitchFamily="34" charset="-122"/>
                </a:rPr>
                <a:t>800</a:t>
              </a:r>
            </a:p>
          </p:txBody>
        </p:sp>
      </p:grpSp>
      <p:grpSp>
        <p:nvGrpSpPr>
          <p:cNvPr id="37" name="组合 36"/>
          <p:cNvGrpSpPr/>
          <p:nvPr/>
        </p:nvGrpSpPr>
        <p:grpSpPr>
          <a:xfrm>
            <a:off x="5392853" y="3971161"/>
            <a:ext cx="1189647" cy="243215"/>
            <a:chOff x="5392616" y="4128423"/>
            <a:chExt cx="1190077" cy="243215"/>
          </a:xfrm>
          <a:solidFill>
            <a:schemeClr val="tx1">
              <a:lumMod val="50000"/>
              <a:lumOff val="50000"/>
            </a:schemeClr>
          </a:solidFill>
        </p:grpSpPr>
        <p:sp>
          <p:nvSpPr>
            <p:cNvPr id="38" name="Rectangle 53"/>
            <p:cNvSpPr>
              <a:spLocks noChangeArrowheads="1"/>
            </p:cNvSpPr>
            <p:nvPr/>
          </p:nvSpPr>
          <p:spPr bwMode="gray">
            <a:xfrm>
              <a:off x="5392616" y="4128423"/>
              <a:ext cx="1190077" cy="243215"/>
            </a:xfrm>
            <a:prstGeom prst="rect">
              <a:avLst/>
            </a:prstGeom>
            <a:solidFill>
              <a:schemeClr val="accent5"/>
            </a:solidFill>
            <a:ln>
              <a:noFill/>
            </a:ln>
            <a:extLst/>
          </p:spPr>
          <p:txBody>
            <a:bodyPr wrap="none" anchor="ctr"/>
            <a:lstStyle/>
            <a:p>
              <a:pPr algn="r"/>
              <a:endParaRPr lang="zh-CN" altLang="en-US" sz="2699">
                <a:latin typeface="微软雅黑" panose="020B0503020204020204" pitchFamily="34" charset="-122"/>
                <a:ea typeface="微软雅黑" panose="020B0503020204020204" pitchFamily="34" charset="-122"/>
              </a:endParaRPr>
            </a:p>
          </p:txBody>
        </p:sp>
        <p:sp>
          <p:nvSpPr>
            <p:cNvPr id="39" name="TextBox 38"/>
            <p:cNvSpPr txBox="1"/>
            <p:nvPr/>
          </p:nvSpPr>
          <p:spPr>
            <a:xfrm>
              <a:off x="5480028" y="4181742"/>
              <a:ext cx="641055"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050" dirty="0">
                  <a:latin typeface="微软雅黑" pitchFamily="34" charset="-122"/>
                  <a:ea typeface="微软雅黑" pitchFamily="34" charset="-122"/>
                </a:rPr>
                <a:t>其他数据</a:t>
              </a:r>
              <a:endParaRPr lang="en-US" altLang="zh-CN" sz="1050" dirty="0">
                <a:latin typeface="微软雅黑" pitchFamily="34" charset="-122"/>
                <a:ea typeface="微软雅黑" pitchFamily="34" charset="-122"/>
              </a:endParaRPr>
            </a:p>
          </p:txBody>
        </p:sp>
      </p:grpSp>
      <p:grpSp>
        <p:nvGrpSpPr>
          <p:cNvPr id="40" name="组合 39"/>
          <p:cNvGrpSpPr/>
          <p:nvPr/>
        </p:nvGrpSpPr>
        <p:grpSpPr>
          <a:xfrm>
            <a:off x="2582913" y="4269801"/>
            <a:ext cx="1189647" cy="243215"/>
            <a:chOff x="2559049" y="4427062"/>
            <a:chExt cx="1190077" cy="243215"/>
          </a:xfrm>
          <a:solidFill>
            <a:schemeClr val="tx1">
              <a:lumMod val="50000"/>
              <a:lumOff val="50000"/>
            </a:schemeClr>
          </a:solidFill>
        </p:grpSpPr>
        <p:sp>
          <p:nvSpPr>
            <p:cNvPr id="41" name="Rectangle 53"/>
            <p:cNvSpPr>
              <a:spLocks noChangeArrowheads="1"/>
            </p:cNvSpPr>
            <p:nvPr/>
          </p:nvSpPr>
          <p:spPr bwMode="gray">
            <a:xfrm>
              <a:off x="2559049" y="4427062"/>
              <a:ext cx="1190077" cy="243215"/>
            </a:xfrm>
            <a:prstGeom prst="rect">
              <a:avLst/>
            </a:prstGeom>
            <a:solidFill>
              <a:schemeClr val="tx2"/>
            </a:solidFill>
            <a:ln>
              <a:noFill/>
            </a:ln>
            <a:extLst/>
          </p:spPr>
          <p:txBody>
            <a:bodyPr wrap="none" anchor="ctr"/>
            <a:lstStyle/>
            <a:p>
              <a:pPr algn="r"/>
              <a:endParaRPr lang="zh-CN" altLang="en-US" sz="2699">
                <a:latin typeface="微软雅黑" panose="020B0503020204020204" pitchFamily="34" charset="-122"/>
                <a:ea typeface="微软雅黑" panose="020B0503020204020204" pitchFamily="34" charset="-122"/>
              </a:endParaRPr>
            </a:p>
          </p:txBody>
        </p:sp>
        <p:sp>
          <p:nvSpPr>
            <p:cNvPr id="42" name="TextBox 41"/>
            <p:cNvSpPr txBox="1"/>
            <p:nvPr/>
          </p:nvSpPr>
          <p:spPr>
            <a:xfrm>
              <a:off x="3030834" y="4480381"/>
              <a:ext cx="641055"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050" dirty="0">
                  <a:latin typeface="微软雅黑" pitchFamily="34" charset="-122"/>
                  <a:ea typeface="微软雅黑" pitchFamily="34" charset="-122"/>
                </a:rPr>
                <a:t>其他数据</a:t>
              </a:r>
              <a:endParaRPr lang="en-US" altLang="zh-CN" sz="1050" dirty="0">
                <a:latin typeface="微软雅黑" pitchFamily="34" charset="-122"/>
                <a:ea typeface="微软雅黑" pitchFamily="34" charset="-122"/>
              </a:endParaRPr>
            </a:p>
          </p:txBody>
        </p:sp>
      </p:grpSp>
      <p:grpSp>
        <p:nvGrpSpPr>
          <p:cNvPr id="43" name="组合 42"/>
          <p:cNvGrpSpPr/>
          <p:nvPr/>
        </p:nvGrpSpPr>
        <p:grpSpPr>
          <a:xfrm>
            <a:off x="5392853" y="4269801"/>
            <a:ext cx="1189647" cy="243215"/>
            <a:chOff x="5392616" y="4427062"/>
            <a:chExt cx="1190077" cy="243215"/>
          </a:xfrm>
          <a:solidFill>
            <a:schemeClr val="tx1">
              <a:lumMod val="50000"/>
              <a:lumOff val="50000"/>
            </a:schemeClr>
          </a:solidFill>
        </p:grpSpPr>
        <p:sp>
          <p:nvSpPr>
            <p:cNvPr id="44" name="Rectangle 53"/>
            <p:cNvSpPr>
              <a:spLocks noChangeArrowheads="1"/>
            </p:cNvSpPr>
            <p:nvPr/>
          </p:nvSpPr>
          <p:spPr bwMode="gray">
            <a:xfrm>
              <a:off x="5392616" y="4427062"/>
              <a:ext cx="1190077" cy="243215"/>
            </a:xfrm>
            <a:prstGeom prst="rect">
              <a:avLst/>
            </a:prstGeom>
            <a:solidFill>
              <a:schemeClr val="tx2"/>
            </a:solidFill>
            <a:ln>
              <a:noFill/>
            </a:ln>
            <a:extLst/>
          </p:spPr>
          <p:txBody>
            <a:bodyPr wrap="none" anchor="ctr"/>
            <a:lstStyle/>
            <a:p>
              <a:pPr algn="r"/>
              <a:endParaRPr lang="zh-CN" altLang="en-US" sz="2699">
                <a:latin typeface="微软雅黑" panose="020B0503020204020204" pitchFamily="34" charset="-122"/>
                <a:ea typeface="微软雅黑" panose="020B0503020204020204" pitchFamily="34" charset="-122"/>
              </a:endParaRPr>
            </a:p>
          </p:txBody>
        </p:sp>
        <p:sp>
          <p:nvSpPr>
            <p:cNvPr id="45" name="TextBox 44"/>
            <p:cNvSpPr txBox="1"/>
            <p:nvPr/>
          </p:nvSpPr>
          <p:spPr>
            <a:xfrm>
              <a:off x="5480028" y="4480381"/>
              <a:ext cx="641055" cy="166712"/>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050" dirty="0">
                  <a:latin typeface="微软雅黑" pitchFamily="34" charset="-122"/>
                  <a:ea typeface="微软雅黑" pitchFamily="34" charset="-122"/>
                </a:rPr>
                <a:t>其他数据</a:t>
              </a:r>
              <a:endParaRPr lang="en-US" altLang="zh-CN" sz="1050" dirty="0">
                <a:latin typeface="微软雅黑" pitchFamily="34" charset="-122"/>
                <a:ea typeface="微软雅黑" pitchFamily="34" charset="-122"/>
              </a:endParaRPr>
            </a:p>
          </p:txBody>
        </p:sp>
      </p:grpSp>
      <p:sp>
        <p:nvSpPr>
          <p:cNvPr id="46" name="TextBox 45"/>
          <p:cNvSpPr txBox="1"/>
          <p:nvPr/>
        </p:nvSpPr>
        <p:spPr>
          <a:xfrm>
            <a:off x="3204876" y="951945"/>
            <a:ext cx="2735315" cy="507679"/>
          </a:xfrm>
          <a:prstGeom prst="rect">
            <a:avLst/>
          </a:prstGeom>
          <a:noFill/>
        </p:spPr>
        <p:txBody>
          <a:bodyPr wrap="square" lIns="91417" tIns="45708" rIns="91417" bIns="45708" rtlCol="0">
            <a:spAutoFit/>
          </a:bodyPr>
          <a:lstStyle/>
          <a:p>
            <a:pPr algn="ctr"/>
            <a:r>
              <a:rPr lang="zh-CN" altLang="en-US" sz="2699" b="1" dirty="0">
                <a:solidFill>
                  <a:schemeClr val="tx1">
                    <a:lumMod val="75000"/>
                    <a:lumOff val="25000"/>
                  </a:schemeClr>
                </a:solidFill>
                <a:latin typeface="微软雅黑" panose="020B0503020204020204" pitchFamily="34" charset="-122"/>
                <a:ea typeface="微软雅黑" panose="020B0503020204020204" pitchFamily="34" charset="-122"/>
              </a:rPr>
              <a:t>与上一年的比较</a:t>
            </a:r>
          </a:p>
        </p:txBody>
      </p:sp>
    </p:spTree>
    <p:extLst>
      <p:ext uri="{BB962C8B-B14F-4D97-AF65-F5344CB8AC3E}">
        <p14:creationId xmlns:p14="http://schemas.microsoft.com/office/powerpoint/2010/main" val="40771941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46"/>
                                        </p:tgtEl>
                                        <p:attrNameLst>
                                          <p:attrName>style.visibility</p:attrName>
                                        </p:attrNameLst>
                                      </p:cBhvr>
                                      <p:to>
                                        <p:strVal val="visible"/>
                                      </p:to>
                                    </p:set>
                                    <p:set>
                                      <p:cBhvr>
                                        <p:cTn id="7" dur="68" fill="hold">
                                          <p:stCondLst>
                                            <p:cond delay="0"/>
                                          </p:stCondLst>
                                        </p:cTn>
                                        <p:tgtEl>
                                          <p:spTgt spid="46"/>
                                        </p:tgtEl>
                                        <p:attrNameLst>
                                          <p:attrName>style.rotation</p:attrName>
                                        </p:attrNameLst>
                                      </p:cBhvr>
                                      <p:to>
                                        <p:strVal val="-45.0"/>
                                      </p:to>
                                    </p:set>
                                    <p:anim calcmode="lin" valueType="num">
                                      <p:cBhvr>
                                        <p:cTn id="8" dur="68" fill="hold">
                                          <p:stCondLst>
                                            <p:cond delay="68"/>
                                          </p:stCondLst>
                                        </p:cTn>
                                        <p:tgtEl>
                                          <p:spTgt spid="46"/>
                                        </p:tgtEl>
                                        <p:attrNameLst>
                                          <p:attrName>style.rotation</p:attrName>
                                        </p:attrNameLst>
                                      </p:cBhvr>
                                      <p:tavLst>
                                        <p:tav tm="0">
                                          <p:val>
                                            <p:fltVal val="-45"/>
                                          </p:val>
                                        </p:tav>
                                        <p:tav tm="69900">
                                          <p:val>
                                            <p:fltVal val="45"/>
                                          </p:val>
                                        </p:tav>
                                        <p:tav tm="100000">
                                          <p:val>
                                            <p:fltVal val="0"/>
                                          </p:val>
                                        </p:tav>
                                      </p:tavLst>
                                    </p:anim>
                                    <p:anim calcmode="lin" valueType="num">
                                      <p:cBhvr>
                                        <p:cTn id="9" dur="68" fill="hold">
                                          <p:stCondLst>
                                            <p:cond delay="0"/>
                                          </p:stCondLst>
                                        </p:cTn>
                                        <p:tgtEl>
                                          <p:spTgt spid="46"/>
                                        </p:tgtEl>
                                        <p:attrNameLst>
                                          <p:attrName>ppt_y</p:attrName>
                                        </p:attrNameLst>
                                      </p:cBhvr>
                                      <p:tavLst>
                                        <p:tav tm="0">
                                          <p:val>
                                            <p:strVal val="#ppt_y-1"/>
                                          </p:val>
                                        </p:tav>
                                        <p:tav tm="100000">
                                          <p:val>
                                            <p:strVal val="#ppt_y-(0.354*#ppt_w-0.172*#ppt_h)"/>
                                          </p:val>
                                        </p:tav>
                                      </p:tavLst>
                                    </p:anim>
                                    <p:anim calcmode="lin" valueType="num">
                                      <p:cBhvr>
                                        <p:cTn id="10" dur="23" decel="50000" autoRev="1" fill="hold">
                                          <p:stCondLst>
                                            <p:cond delay="68"/>
                                          </p:stCondLst>
                                        </p:cTn>
                                        <p:tgtEl>
                                          <p:spTgt spid="46"/>
                                        </p:tgtEl>
                                        <p:attrNameLst>
                                          <p:attrName>ppt_y</p:attrName>
                                        </p:attrNameLst>
                                      </p:cBhvr>
                                      <p:tavLst>
                                        <p:tav tm="0">
                                          <p:val>
                                            <p:strVal val="#ppt_y-(0.354*#ppt_w-0.172*#ppt_h)"/>
                                          </p:val>
                                        </p:tav>
                                        <p:tav tm="100000">
                                          <p:val>
                                            <p:strVal val="#ppt_y-(0.354*#ppt_w-0.172*#ppt_h)-#ppt_h/2"/>
                                          </p:val>
                                        </p:tav>
                                      </p:tavLst>
                                    </p:anim>
                                    <p:anim calcmode="lin" valueType="num">
                                      <p:cBhvr>
                                        <p:cTn id="11" dur="20" fill="hold">
                                          <p:stCondLst>
                                            <p:cond delay="130"/>
                                          </p:stCondLst>
                                        </p:cTn>
                                        <p:tgtEl>
                                          <p:spTgt spid="46"/>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600"/>
                            </p:stCondLst>
                            <p:childTnLst>
                              <p:par>
                                <p:cTn id="13" presetID="16" presetClass="entr" presetSubtype="2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Horizontal)">
                                      <p:cBhvr>
                                        <p:cTn id="15" dur="500"/>
                                        <p:tgtEl>
                                          <p:spTgt spid="4"/>
                                        </p:tgtEl>
                                      </p:cBhvr>
                                    </p:animEffect>
                                  </p:childTnLst>
                                </p:cTn>
                              </p:par>
                              <p:par>
                                <p:cTn id="16" presetID="53"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2" presetClass="entr" presetSubtype="8" fill="hold" grpId="0" nodeType="withEffect">
                                  <p:stCondLst>
                                    <p:cond delay="25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5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75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0-#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75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1+#ppt_w/2"/>
                                          </p:val>
                                        </p:tav>
                                        <p:tav tm="100000">
                                          <p:val>
                                            <p:strVal val="#ppt_x"/>
                                          </p:val>
                                        </p:tav>
                                      </p:tavLst>
                                    </p:anim>
                                    <p:anim calcmode="lin" valueType="num">
                                      <p:cBhvr additive="base">
                                        <p:cTn id="44" dur="500" fill="hold"/>
                                        <p:tgtEl>
                                          <p:spTgt spid="25"/>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100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0-#ppt_w/2"/>
                                          </p:val>
                                        </p:tav>
                                        <p:tav tm="100000">
                                          <p:val>
                                            <p:strVal val="#ppt_x"/>
                                          </p:val>
                                        </p:tav>
                                      </p:tavLst>
                                    </p:anim>
                                    <p:anim calcmode="lin" valueType="num">
                                      <p:cBhvr additive="base">
                                        <p:cTn id="48" dur="500" fill="hold"/>
                                        <p:tgtEl>
                                          <p:spTgt spid="13"/>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100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fill="hold"/>
                                        <p:tgtEl>
                                          <p:spTgt spid="28"/>
                                        </p:tgtEl>
                                        <p:attrNameLst>
                                          <p:attrName>ppt_x</p:attrName>
                                        </p:attrNameLst>
                                      </p:cBhvr>
                                      <p:tavLst>
                                        <p:tav tm="0">
                                          <p:val>
                                            <p:strVal val="1+#ppt_w/2"/>
                                          </p:val>
                                        </p:tav>
                                        <p:tav tm="100000">
                                          <p:val>
                                            <p:strVal val="#ppt_x"/>
                                          </p:val>
                                        </p:tav>
                                      </p:tavLst>
                                    </p:anim>
                                    <p:anim calcmode="lin" valueType="num">
                                      <p:cBhvr additive="base">
                                        <p:cTn id="52" dur="500" fill="hold"/>
                                        <p:tgtEl>
                                          <p:spTgt spid="2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125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0-#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125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500" fill="hold"/>
                                        <p:tgtEl>
                                          <p:spTgt spid="31"/>
                                        </p:tgtEl>
                                        <p:attrNameLst>
                                          <p:attrName>ppt_x</p:attrName>
                                        </p:attrNameLst>
                                      </p:cBhvr>
                                      <p:tavLst>
                                        <p:tav tm="0">
                                          <p:val>
                                            <p:strVal val="1+#ppt_w/2"/>
                                          </p:val>
                                        </p:tav>
                                        <p:tav tm="100000">
                                          <p:val>
                                            <p:strVal val="#ppt_x"/>
                                          </p:val>
                                        </p:tav>
                                      </p:tavLst>
                                    </p:anim>
                                    <p:anim calcmode="lin" valueType="num">
                                      <p:cBhvr additive="base">
                                        <p:cTn id="60" dur="500" fill="hold"/>
                                        <p:tgtEl>
                                          <p:spTgt spid="31"/>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150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0-#ppt_w/2"/>
                                          </p:val>
                                        </p:tav>
                                        <p:tav tm="100000">
                                          <p:val>
                                            <p:strVal val="#ppt_x"/>
                                          </p:val>
                                        </p:tav>
                                      </p:tavLst>
                                    </p:anim>
                                    <p:anim calcmode="lin" valueType="num">
                                      <p:cBhvr additive="base">
                                        <p:cTn id="64" dur="500" fill="hold"/>
                                        <p:tgtEl>
                                          <p:spTgt spid="19"/>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150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1+#ppt_w/2"/>
                                          </p:val>
                                        </p:tav>
                                        <p:tav tm="100000">
                                          <p:val>
                                            <p:strVal val="#ppt_x"/>
                                          </p:val>
                                        </p:tav>
                                      </p:tavLst>
                                    </p:anim>
                                    <p:anim calcmode="lin" valueType="num">
                                      <p:cBhvr additive="base">
                                        <p:cTn id="68" dur="500" fill="hold"/>
                                        <p:tgtEl>
                                          <p:spTgt spid="34"/>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1750"/>
                                  </p:stCondLst>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500" fill="hold"/>
                                        <p:tgtEl>
                                          <p:spTgt spid="22"/>
                                        </p:tgtEl>
                                        <p:attrNameLst>
                                          <p:attrName>ppt_x</p:attrName>
                                        </p:attrNameLst>
                                      </p:cBhvr>
                                      <p:tavLst>
                                        <p:tav tm="0">
                                          <p:val>
                                            <p:strVal val="0-#ppt_w/2"/>
                                          </p:val>
                                        </p:tav>
                                        <p:tav tm="100000">
                                          <p:val>
                                            <p:strVal val="#ppt_x"/>
                                          </p:val>
                                        </p:tav>
                                      </p:tavLst>
                                    </p:anim>
                                    <p:anim calcmode="lin" valueType="num">
                                      <p:cBhvr additive="base">
                                        <p:cTn id="72" dur="500" fill="hold"/>
                                        <p:tgtEl>
                                          <p:spTgt spid="22"/>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1750"/>
                                  </p:stCondLst>
                                  <p:childTnLst>
                                    <p:set>
                                      <p:cBhvr>
                                        <p:cTn id="74" dur="1" fill="hold">
                                          <p:stCondLst>
                                            <p:cond delay="0"/>
                                          </p:stCondLst>
                                        </p:cTn>
                                        <p:tgtEl>
                                          <p:spTgt spid="37"/>
                                        </p:tgtEl>
                                        <p:attrNameLst>
                                          <p:attrName>style.visibility</p:attrName>
                                        </p:attrNameLst>
                                      </p:cBhvr>
                                      <p:to>
                                        <p:strVal val="visible"/>
                                      </p:to>
                                    </p:set>
                                    <p:anim calcmode="lin" valueType="num">
                                      <p:cBhvr additive="base">
                                        <p:cTn id="75" dur="500" fill="hold"/>
                                        <p:tgtEl>
                                          <p:spTgt spid="37"/>
                                        </p:tgtEl>
                                        <p:attrNameLst>
                                          <p:attrName>ppt_x</p:attrName>
                                        </p:attrNameLst>
                                      </p:cBhvr>
                                      <p:tavLst>
                                        <p:tav tm="0">
                                          <p:val>
                                            <p:strVal val="1+#ppt_w/2"/>
                                          </p:val>
                                        </p:tav>
                                        <p:tav tm="100000">
                                          <p:val>
                                            <p:strVal val="#ppt_x"/>
                                          </p:val>
                                        </p:tav>
                                      </p:tavLst>
                                    </p:anim>
                                    <p:anim calcmode="lin" valueType="num">
                                      <p:cBhvr additive="base">
                                        <p:cTn id="76" dur="500" fill="hold"/>
                                        <p:tgtEl>
                                          <p:spTgt spid="37"/>
                                        </p:tgtEl>
                                        <p:attrNameLst>
                                          <p:attrName>ppt_y</p:attrName>
                                        </p:attrNameLst>
                                      </p:cBhvr>
                                      <p:tavLst>
                                        <p:tav tm="0">
                                          <p:val>
                                            <p:strVal val="#ppt_y"/>
                                          </p:val>
                                        </p:tav>
                                        <p:tav tm="100000">
                                          <p:val>
                                            <p:strVal val="#ppt_y"/>
                                          </p:val>
                                        </p:tav>
                                      </p:tavLst>
                                    </p:anim>
                                  </p:childTnLst>
                                </p:cTn>
                              </p:par>
                              <p:par>
                                <p:cTn id="77" presetID="2" presetClass="entr" presetSubtype="8" fill="hold" nodeType="withEffect">
                                  <p:stCondLst>
                                    <p:cond delay="200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fill="hold"/>
                                        <p:tgtEl>
                                          <p:spTgt spid="40"/>
                                        </p:tgtEl>
                                        <p:attrNameLst>
                                          <p:attrName>ppt_x</p:attrName>
                                        </p:attrNameLst>
                                      </p:cBhvr>
                                      <p:tavLst>
                                        <p:tav tm="0">
                                          <p:val>
                                            <p:strVal val="0-#ppt_w/2"/>
                                          </p:val>
                                        </p:tav>
                                        <p:tav tm="100000">
                                          <p:val>
                                            <p:strVal val="#ppt_x"/>
                                          </p:val>
                                        </p:tav>
                                      </p:tavLst>
                                    </p:anim>
                                    <p:anim calcmode="lin" valueType="num">
                                      <p:cBhvr additive="base">
                                        <p:cTn id="80" dur="500" fill="hold"/>
                                        <p:tgtEl>
                                          <p:spTgt spid="40"/>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2000"/>
                                  </p:stCondLst>
                                  <p:childTnLst>
                                    <p:set>
                                      <p:cBhvr>
                                        <p:cTn id="82" dur="1" fill="hold">
                                          <p:stCondLst>
                                            <p:cond delay="0"/>
                                          </p:stCondLst>
                                        </p:cTn>
                                        <p:tgtEl>
                                          <p:spTgt spid="43"/>
                                        </p:tgtEl>
                                        <p:attrNameLst>
                                          <p:attrName>style.visibility</p:attrName>
                                        </p:attrNameLst>
                                      </p:cBhvr>
                                      <p:to>
                                        <p:strVal val="visible"/>
                                      </p:to>
                                    </p:set>
                                    <p:anim calcmode="lin" valueType="num">
                                      <p:cBhvr additive="base">
                                        <p:cTn id="83" dur="500" fill="hold"/>
                                        <p:tgtEl>
                                          <p:spTgt spid="43"/>
                                        </p:tgtEl>
                                        <p:attrNameLst>
                                          <p:attrName>ppt_x</p:attrName>
                                        </p:attrNameLst>
                                      </p:cBhvr>
                                      <p:tavLst>
                                        <p:tav tm="0">
                                          <p:val>
                                            <p:strVal val="1+#ppt_w/2"/>
                                          </p:val>
                                        </p:tav>
                                        <p:tav tm="100000">
                                          <p:val>
                                            <p:strVal val="#ppt_x"/>
                                          </p:val>
                                        </p:tav>
                                      </p:tavLst>
                                    </p:anim>
                                    <p:anim calcmode="lin" valueType="num">
                                      <p:cBhvr additive="base">
                                        <p:cTn id="84"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9" grpId="0"/>
      <p:bldP spid="4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02025" y="900497"/>
            <a:ext cx="4317187" cy="4257413"/>
          </a:xfrm>
          <a:prstGeom prst="rect">
            <a:avLst/>
          </a:prstGeom>
          <a:noFill/>
          <a:effectLst>
            <a:outerShdw blurRad="177800" dir="5400000" sx="107000" sy="107000" algn="t" rotWithShape="0">
              <a:prstClr val="black">
                <a:alpha val="15000"/>
              </a:prstClr>
            </a:outerShdw>
          </a:effectLst>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865733" y="2523869"/>
            <a:ext cx="5252294" cy="415498"/>
          </a:xfrm>
          <a:prstGeom prst="rect">
            <a:avLst/>
          </a:prstGeom>
          <a:noFill/>
        </p:spPr>
        <p:txBody>
          <a:bodyPr vert="horz" wrap="square" rtlCol="0">
            <a:spAutoFit/>
          </a:bodyPr>
          <a:lstStyle/>
          <a:p>
            <a:pPr algn="ctr">
              <a:lnSpc>
                <a:spcPct val="150000"/>
              </a:lnSpc>
            </a:pPr>
            <a:r>
              <a:rPr lang="en-US" altLang="zh-CN" sz="700" dirty="0">
                <a:solidFill>
                  <a:schemeClr val="tx1">
                    <a:lumMod val="75000"/>
                    <a:lumOff val="25000"/>
                  </a:schemeClr>
                </a:solidFill>
                <a:latin typeface="华文中宋" pitchFamily="2" charset="-122"/>
                <a:ea typeface="华文中宋" pitchFamily="2" charset="-122"/>
              </a:rPr>
              <a:t>Summer a lot of things began to trivial for example, I hide in behind the morning in a hurry to eat text, breathed life back to the story, then through these years of ladder to update a day in and day out </a:t>
            </a:r>
            <a:r>
              <a:rPr lang="en-US" altLang="zh-CN" sz="700" dirty="0" smtClean="0">
                <a:solidFill>
                  <a:schemeClr val="tx1">
                    <a:lumMod val="75000"/>
                    <a:lumOff val="25000"/>
                  </a:schemeClr>
                </a:solidFill>
                <a:latin typeface="华文中宋" pitchFamily="2" charset="-122"/>
                <a:ea typeface="华文中宋" pitchFamily="2" charset="-122"/>
              </a:rPr>
              <a:t>of</a:t>
            </a:r>
            <a:endParaRPr lang="zh-CN" altLang="en-US" sz="700" dirty="0">
              <a:solidFill>
                <a:schemeClr val="tx1">
                  <a:lumMod val="75000"/>
                  <a:lumOff val="25000"/>
                </a:schemeClr>
              </a:solidFill>
              <a:latin typeface="华文中宋" pitchFamily="2" charset="-122"/>
              <a:ea typeface="华文中宋" pitchFamily="2" charset="-122"/>
            </a:endParaRPr>
          </a:p>
        </p:txBody>
      </p:sp>
      <p:sp>
        <p:nvSpPr>
          <p:cNvPr id="16" name="TextBox 15"/>
          <p:cNvSpPr txBox="1"/>
          <p:nvPr/>
        </p:nvSpPr>
        <p:spPr>
          <a:xfrm>
            <a:off x="1619672" y="1995686"/>
            <a:ext cx="4104456" cy="461665"/>
          </a:xfrm>
          <a:prstGeom prst="rect">
            <a:avLst/>
          </a:prstGeom>
          <a:noFill/>
        </p:spPr>
        <p:txBody>
          <a:bodyPr wrap="square" rtlCol="0">
            <a:spAutoFit/>
          </a:bodyPr>
          <a:lstStyle/>
          <a:p>
            <a:r>
              <a:rPr lang="zh-CN" altLang="en-US" sz="2400" dirty="0" smtClean="0">
                <a:latin typeface="TypeLand 康熙字典體試用版" pitchFamily="50" charset="-120"/>
                <a:ea typeface="TypeLand 康熙字典體試用版" pitchFamily="50" charset="-120"/>
              </a:rPr>
              <a:t>四、请在这里输入文字标题</a:t>
            </a:r>
            <a:endParaRPr lang="zh-CN" altLang="en-US" sz="2400" dirty="0">
              <a:latin typeface="TypeLand 康熙字典體試用版" pitchFamily="50" charset="-120"/>
              <a:ea typeface="TypeLand 康熙字典體試用版" pitchFamily="50" charset="-120"/>
            </a:endParaRPr>
          </a:p>
        </p:txBody>
      </p:sp>
    </p:spTree>
    <p:extLst>
      <p:ext uri="{BB962C8B-B14F-4D97-AF65-F5344CB8AC3E}">
        <p14:creationId xmlns:p14="http://schemas.microsoft.com/office/powerpoint/2010/main" val="21510997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250"/>
                                        <p:tgtEl>
                                          <p:spTgt spid="1026"/>
                                        </p:tgtEl>
                                      </p:cBhvr>
                                    </p:animEffect>
                                    <p:anim calcmode="lin" valueType="num">
                                      <p:cBhvr>
                                        <p:cTn id="8" dur="1250" fill="hold"/>
                                        <p:tgtEl>
                                          <p:spTgt spid="1026"/>
                                        </p:tgtEl>
                                        <p:attrNameLst>
                                          <p:attrName>ppt_x</p:attrName>
                                        </p:attrNameLst>
                                      </p:cBhvr>
                                      <p:tavLst>
                                        <p:tav tm="0">
                                          <p:val>
                                            <p:strVal val="#ppt_x"/>
                                          </p:val>
                                        </p:tav>
                                        <p:tav tm="100000">
                                          <p:val>
                                            <p:strVal val="#ppt_x"/>
                                          </p:val>
                                        </p:tav>
                                      </p:tavLst>
                                    </p:anim>
                                    <p:anim calcmode="lin" valueType="num">
                                      <p:cBhvr>
                                        <p:cTn id="9" dur="1250" fill="hold"/>
                                        <p:tgtEl>
                                          <p:spTgt spid="1026"/>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250" fill="hold"/>
                                        <p:tgtEl>
                                          <p:spTgt spid="15"/>
                                        </p:tgtEl>
                                        <p:attrNameLst>
                                          <p:attrName>ppt_w</p:attrName>
                                        </p:attrNameLst>
                                      </p:cBhvr>
                                      <p:tavLst>
                                        <p:tav tm="0">
                                          <p:val>
                                            <p:fltVal val="0"/>
                                          </p:val>
                                        </p:tav>
                                        <p:tav tm="100000">
                                          <p:val>
                                            <p:strVal val="#ppt_w"/>
                                          </p:val>
                                        </p:tav>
                                      </p:tavLst>
                                    </p:anim>
                                    <p:anim calcmode="lin" valueType="num">
                                      <p:cBhvr>
                                        <p:cTn id="13" dur="1250" fill="hold"/>
                                        <p:tgtEl>
                                          <p:spTgt spid="15"/>
                                        </p:tgtEl>
                                        <p:attrNameLst>
                                          <p:attrName>ppt_h</p:attrName>
                                        </p:attrNameLst>
                                      </p:cBhvr>
                                      <p:tavLst>
                                        <p:tav tm="0">
                                          <p:val>
                                            <p:fltVal val="0"/>
                                          </p:val>
                                        </p:tav>
                                        <p:tav tm="100000">
                                          <p:val>
                                            <p:strVal val="#ppt_h"/>
                                          </p:val>
                                        </p:tav>
                                      </p:tavLst>
                                    </p:anim>
                                    <p:animEffect transition="in" filter="fade">
                                      <p:cBhvr>
                                        <p:cTn id="14" dur="125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anim calcmode="lin" valueType="num">
                                      <p:cBhvr>
                                        <p:cTn id="17" dur="1250" fill="hold"/>
                                        <p:tgtEl>
                                          <p:spTgt spid="16">
                                            <p:txEl>
                                              <p:pRg st="0" end="0"/>
                                            </p:txEl>
                                          </p:spTgt>
                                        </p:tgtEl>
                                        <p:attrNameLst>
                                          <p:attrName>ppt_w</p:attrName>
                                        </p:attrNameLst>
                                      </p:cBhvr>
                                      <p:tavLst>
                                        <p:tav tm="0">
                                          <p:val>
                                            <p:fltVal val="0"/>
                                          </p:val>
                                        </p:tav>
                                        <p:tav tm="100000">
                                          <p:val>
                                            <p:strVal val="#ppt_w"/>
                                          </p:val>
                                        </p:tav>
                                      </p:tavLst>
                                    </p:anim>
                                    <p:anim calcmode="lin" valueType="num">
                                      <p:cBhvr>
                                        <p:cTn id="18" dur="1250" fill="hold"/>
                                        <p:tgtEl>
                                          <p:spTgt spid="16">
                                            <p:txEl>
                                              <p:pRg st="0" end="0"/>
                                            </p:txEl>
                                          </p:spTgt>
                                        </p:tgtEl>
                                        <p:attrNameLst>
                                          <p:attrName>ppt_h</p:attrName>
                                        </p:attrNameLst>
                                      </p:cBhvr>
                                      <p:tavLst>
                                        <p:tav tm="0">
                                          <p:val>
                                            <p:fltVal val="0"/>
                                          </p:val>
                                        </p:tav>
                                        <p:tav tm="100000">
                                          <p:val>
                                            <p:strVal val="#ppt_h"/>
                                          </p:val>
                                        </p:tav>
                                      </p:tavLst>
                                    </p:anim>
                                    <p:animEffect transition="in" filter="fade">
                                      <p:cBhvr>
                                        <p:cTn id="19" dur="125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46450" y="1319414"/>
            <a:ext cx="1508936" cy="1508938"/>
            <a:chOff x="1353987" y="1723663"/>
            <a:chExt cx="2559577" cy="2559579"/>
          </a:xfrm>
        </p:grpSpPr>
        <p:sp>
          <p:nvSpPr>
            <p:cNvPr id="3" name="空心弧 2"/>
            <p:cNvSpPr>
              <a:spLocks noChangeAspect="1"/>
            </p:cNvSpPr>
            <p:nvPr/>
          </p:nvSpPr>
          <p:spPr>
            <a:xfrm rot="2134792">
              <a:off x="1445190" y="1859200"/>
              <a:ext cx="2288503" cy="2288503"/>
            </a:xfrm>
            <a:prstGeom prst="blockArc">
              <a:avLst>
                <a:gd name="adj1" fmla="val 14033861"/>
                <a:gd name="adj2" fmla="val 1597257"/>
                <a:gd name="adj3" fmla="val 5428"/>
              </a:avLst>
            </a:prstGeom>
            <a:solidFill>
              <a:schemeClr val="tx1">
                <a:lumMod val="50000"/>
                <a:lumOff val="50000"/>
              </a:schemeClr>
            </a:solidFill>
            <a:ln>
              <a:noFill/>
            </a:ln>
            <a:extLst/>
          </p:spPr>
          <p:txBody>
            <a:bodyPr vert="horz" wrap="square" lIns="43540" tIns="21770" rIns="43540" bIns="21770" numCol="1" anchor="t" anchorCtr="0" compatLnSpc="1">
              <a:prstTxWarp prst="textNoShape">
                <a:avLst/>
              </a:prstTxWarp>
            </a:bodyPr>
            <a:lstStyle/>
            <a:p>
              <a:endParaRPr lang="zh-CN" altLang="en-US" sz="857">
                <a:solidFill>
                  <a:prstClr val="black"/>
                </a:solidFill>
                <a:latin typeface="Calibri" panose="020F0502020204030204"/>
                <a:ea typeface="宋体"/>
              </a:endParaRPr>
            </a:p>
          </p:txBody>
        </p:sp>
        <p:sp>
          <p:nvSpPr>
            <p:cNvPr id="4" name="空心弧 3"/>
            <p:cNvSpPr>
              <a:spLocks noChangeAspect="1"/>
            </p:cNvSpPr>
            <p:nvPr/>
          </p:nvSpPr>
          <p:spPr>
            <a:xfrm rot="14609616">
              <a:off x="1353986" y="1723664"/>
              <a:ext cx="2559579" cy="2559577"/>
            </a:xfrm>
            <a:prstGeom prst="blockArc">
              <a:avLst>
                <a:gd name="adj1" fmla="val 10669547"/>
                <a:gd name="adj2" fmla="val 1623635"/>
                <a:gd name="adj3" fmla="val 14268"/>
              </a:avLst>
            </a:prstGeom>
            <a:solidFill>
              <a:schemeClr val="accent1"/>
            </a:solidFill>
            <a:ln>
              <a:noFill/>
            </a:ln>
            <a:extLst/>
          </p:spPr>
          <p:txBody>
            <a:bodyPr vert="horz" wrap="square" lIns="68564" tIns="34282" rIns="68564" bIns="34282" numCol="1" anchor="t" anchorCtr="0" compatLnSpc="1">
              <a:prstTxWarp prst="textNoShape">
                <a:avLst/>
              </a:prstTxWarp>
            </a:bodyPr>
            <a:lstStyle/>
            <a:p>
              <a:endParaRPr lang="zh-CN" altLang="en-US" sz="1350">
                <a:solidFill>
                  <a:prstClr val="black"/>
                </a:solidFill>
                <a:latin typeface="Calibri"/>
                <a:ea typeface="宋体"/>
              </a:endParaRPr>
            </a:p>
          </p:txBody>
        </p:sp>
        <p:sp>
          <p:nvSpPr>
            <p:cNvPr id="5" name="TextBox 52"/>
            <p:cNvSpPr txBox="1"/>
            <p:nvPr/>
          </p:nvSpPr>
          <p:spPr>
            <a:xfrm>
              <a:off x="1842234" y="2573144"/>
              <a:ext cx="1583085" cy="1017828"/>
            </a:xfrm>
            <a:prstGeom prst="rect">
              <a:avLst/>
            </a:prstGeom>
            <a:noFill/>
          </p:spPr>
          <p:txBody>
            <a:bodyPr wrap="none" rtlCol="0">
              <a:spAutoFit/>
            </a:bodyPr>
            <a:lstStyle/>
            <a:p>
              <a:pPr algn="ctr">
                <a:defRPr/>
              </a:pPr>
              <a:r>
                <a:rPr lang="en-US" altLang="zh-CN" sz="3299" kern="0" dirty="0">
                  <a:solidFill>
                    <a:schemeClr val="accent1"/>
                  </a:solidFill>
                  <a:latin typeface="Impact" panose="020B0806030902050204" pitchFamily="34" charset="0"/>
                  <a:ea typeface="Arial Unicode MS" panose="020B0604020202020204" pitchFamily="34" charset="-122"/>
                  <a:cs typeface="Arial Unicode MS" panose="020B0604020202020204" pitchFamily="34" charset="-122"/>
                </a:rPr>
                <a:t>60%</a:t>
              </a:r>
              <a:endParaRPr lang="zh-CN" altLang="en-US" sz="3299" kern="0" dirty="0">
                <a:solidFill>
                  <a:schemeClr val="accent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6" name="组合 5"/>
          <p:cNvGrpSpPr/>
          <p:nvPr/>
        </p:nvGrpSpPr>
        <p:grpSpPr>
          <a:xfrm>
            <a:off x="2788258" y="1319414"/>
            <a:ext cx="1508936" cy="1508938"/>
            <a:chOff x="4604053" y="1723663"/>
            <a:chExt cx="2559577" cy="2559579"/>
          </a:xfrm>
        </p:grpSpPr>
        <p:sp>
          <p:nvSpPr>
            <p:cNvPr id="7" name="空心弧 6"/>
            <p:cNvSpPr>
              <a:spLocks noChangeAspect="1"/>
            </p:cNvSpPr>
            <p:nvPr/>
          </p:nvSpPr>
          <p:spPr>
            <a:xfrm rot="9198756">
              <a:off x="4748299" y="1859198"/>
              <a:ext cx="2288503" cy="2288503"/>
            </a:xfrm>
            <a:prstGeom prst="blockArc">
              <a:avLst>
                <a:gd name="adj1" fmla="val 6741740"/>
                <a:gd name="adj2" fmla="val 1597257"/>
                <a:gd name="adj3" fmla="val 5428"/>
              </a:avLst>
            </a:prstGeom>
            <a:solidFill>
              <a:schemeClr val="accent5"/>
            </a:solidFill>
            <a:ln>
              <a:noFill/>
            </a:ln>
            <a:extLst/>
          </p:spPr>
          <p:txBody>
            <a:bodyPr vert="horz" wrap="square" lIns="43540" tIns="21770" rIns="43540" bIns="21770" numCol="1" anchor="t" anchorCtr="0" compatLnSpc="1">
              <a:prstTxWarp prst="textNoShape">
                <a:avLst/>
              </a:prstTxWarp>
            </a:bodyPr>
            <a:lstStyle/>
            <a:p>
              <a:endParaRPr lang="zh-CN" altLang="en-US" sz="857">
                <a:solidFill>
                  <a:prstClr val="black"/>
                </a:solidFill>
                <a:latin typeface="Calibri" panose="020F0502020204030204"/>
                <a:ea typeface="宋体"/>
              </a:endParaRPr>
            </a:p>
          </p:txBody>
        </p:sp>
        <p:sp>
          <p:nvSpPr>
            <p:cNvPr id="8" name="空心弧 7"/>
            <p:cNvSpPr>
              <a:spLocks noChangeAspect="1"/>
            </p:cNvSpPr>
            <p:nvPr/>
          </p:nvSpPr>
          <p:spPr>
            <a:xfrm rot="14609616">
              <a:off x="4604052" y="1723664"/>
              <a:ext cx="2559579" cy="2559577"/>
            </a:xfrm>
            <a:prstGeom prst="blockArc">
              <a:avLst>
                <a:gd name="adj1" fmla="val 17674159"/>
                <a:gd name="adj2" fmla="val 1623635"/>
                <a:gd name="adj3" fmla="val 14268"/>
              </a:avLst>
            </a:prstGeom>
            <a:solidFill>
              <a:schemeClr val="accent5"/>
            </a:solidFill>
            <a:ln>
              <a:noFill/>
            </a:ln>
            <a:extLst/>
          </p:spPr>
          <p:txBody>
            <a:bodyPr vert="horz" wrap="square" lIns="68564" tIns="34282" rIns="68564" bIns="34282" numCol="1" anchor="t" anchorCtr="0" compatLnSpc="1">
              <a:prstTxWarp prst="textNoShape">
                <a:avLst/>
              </a:prstTxWarp>
            </a:bodyPr>
            <a:lstStyle/>
            <a:p>
              <a:endParaRPr lang="zh-CN" altLang="en-US" sz="1350">
                <a:solidFill>
                  <a:prstClr val="black"/>
                </a:solidFill>
                <a:latin typeface="Calibri"/>
                <a:ea typeface="宋体"/>
              </a:endParaRPr>
            </a:p>
          </p:txBody>
        </p:sp>
        <p:sp>
          <p:nvSpPr>
            <p:cNvPr id="9" name="TextBox 240"/>
            <p:cNvSpPr txBox="1"/>
            <p:nvPr/>
          </p:nvSpPr>
          <p:spPr>
            <a:xfrm>
              <a:off x="5105894" y="2573144"/>
              <a:ext cx="1555894" cy="1017828"/>
            </a:xfrm>
            <a:prstGeom prst="rect">
              <a:avLst/>
            </a:prstGeom>
            <a:noFill/>
          </p:spPr>
          <p:txBody>
            <a:bodyPr wrap="none" rtlCol="0">
              <a:spAutoFit/>
            </a:bodyPr>
            <a:lstStyle/>
            <a:p>
              <a:pPr algn="ctr">
                <a:defRPr/>
              </a:pPr>
              <a:r>
                <a:rPr lang="en-US" altLang="zh-CN" sz="3299" kern="0" dirty="0">
                  <a:solidFill>
                    <a:schemeClr val="accent5"/>
                  </a:solidFill>
                  <a:latin typeface="Impact" panose="020B0806030902050204" pitchFamily="34" charset="0"/>
                  <a:ea typeface="Arial Unicode MS" panose="020B0604020202020204" pitchFamily="34" charset="-122"/>
                  <a:cs typeface="Arial Unicode MS" panose="020B0604020202020204" pitchFamily="34" charset="-122"/>
                </a:rPr>
                <a:t>25%</a:t>
              </a:r>
              <a:endParaRPr lang="zh-CN" altLang="en-US" sz="3299" kern="0" dirty="0">
                <a:solidFill>
                  <a:schemeClr val="accent5"/>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10" name="组合 9"/>
          <p:cNvGrpSpPr/>
          <p:nvPr/>
        </p:nvGrpSpPr>
        <p:grpSpPr>
          <a:xfrm>
            <a:off x="4864204" y="1319414"/>
            <a:ext cx="1508936" cy="1508938"/>
            <a:chOff x="7946402" y="1730470"/>
            <a:chExt cx="2559577" cy="2559579"/>
          </a:xfrm>
        </p:grpSpPr>
        <p:sp>
          <p:nvSpPr>
            <p:cNvPr id="11" name="空心弧 10"/>
            <p:cNvSpPr>
              <a:spLocks noChangeAspect="1"/>
            </p:cNvSpPr>
            <p:nvPr/>
          </p:nvSpPr>
          <p:spPr>
            <a:xfrm rot="9198756">
              <a:off x="8090648" y="1866005"/>
              <a:ext cx="2288503" cy="2288503"/>
            </a:xfrm>
            <a:prstGeom prst="blockArc">
              <a:avLst>
                <a:gd name="adj1" fmla="val 6741740"/>
                <a:gd name="adj2" fmla="val 1597257"/>
                <a:gd name="adj3" fmla="val 5428"/>
              </a:avLst>
            </a:prstGeom>
            <a:solidFill>
              <a:schemeClr val="tx1">
                <a:lumMod val="50000"/>
                <a:lumOff val="50000"/>
              </a:schemeClr>
            </a:solidFill>
            <a:ln>
              <a:noFill/>
            </a:ln>
            <a:extLst/>
          </p:spPr>
          <p:txBody>
            <a:bodyPr vert="horz" wrap="square" lIns="43540" tIns="21770" rIns="43540" bIns="21770" numCol="1" anchor="t" anchorCtr="0" compatLnSpc="1">
              <a:prstTxWarp prst="textNoShape">
                <a:avLst/>
              </a:prstTxWarp>
            </a:bodyPr>
            <a:lstStyle/>
            <a:p>
              <a:endParaRPr lang="zh-CN" altLang="en-US" sz="857">
                <a:solidFill>
                  <a:prstClr val="black"/>
                </a:solidFill>
                <a:latin typeface="Calibri" panose="020F0502020204030204"/>
                <a:ea typeface="宋体"/>
              </a:endParaRPr>
            </a:p>
          </p:txBody>
        </p:sp>
        <p:sp>
          <p:nvSpPr>
            <p:cNvPr id="12" name="空心弧 11"/>
            <p:cNvSpPr>
              <a:spLocks noChangeAspect="1"/>
            </p:cNvSpPr>
            <p:nvPr/>
          </p:nvSpPr>
          <p:spPr>
            <a:xfrm rot="14609616">
              <a:off x="7946401" y="1730471"/>
              <a:ext cx="2559579" cy="2559577"/>
            </a:xfrm>
            <a:prstGeom prst="blockArc">
              <a:avLst>
                <a:gd name="adj1" fmla="val 6812137"/>
                <a:gd name="adj2" fmla="val 1623635"/>
                <a:gd name="adj3" fmla="val 14268"/>
              </a:avLst>
            </a:prstGeom>
            <a:solidFill>
              <a:schemeClr val="accent3"/>
            </a:solidFill>
            <a:ln>
              <a:noFill/>
            </a:ln>
            <a:extLst/>
          </p:spPr>
          <p:txBody>
            <a:bodyPr vert="horz" wrap="square" lIns="68564" tIns="34282" rIns="68564" bIns="34282" numCol="1" anchor="t" anchorCtr="0" compatLnSpc="1">
              <a:prstTxWarp prst="textNoShape">
                <a:avLst/>
              </a:prstTxWarp>
            </a:bodyPr>
            <a:lstStyle/>
            <a:p>
              <a:endParaRPr lang="zh-CN" altLang="en-US" sz="1350">
                <a:solidFill>
                  <a:prstClr val="black"/>
                </a:solidFill>
                <a:latin typeface="Calibri"/>
                <a:ea typeface="宋体"/>
              </a:endParaRPr>
            </a:p>
          </p:txBody>
        </p:sp>
        <p:sp>
          <p:nvSpPr>
            <p:cNvPr id="13" name="TextBox 240"/>
            <p:cNvSpPr txBox="1"/>
            <p:nvPr/>
          </p:nvSpPr>
          <p:spPr>
            <a:xfrm>
              <a:off x="8487669" y="2579951"/>
              <a:ext cx="1477037" cy="1017828"/>
            </a:xfrm>
            <a:prstGeom prst="rect">
              <a:avLst/>
            </a:prstGeom>
            <a:noFill/>
          </p:spPr>
          <p:txBody>
            <a:bodyPr wrap="none" rtlCol="0">
              <a:spAutoFit/>
            </a:bodyPr>
            <a:lstStyle/>
            <a:p>
              <a:pPr algn="ctr">
                <a:defRPr/>
              </a:pPr>
              <a:r>
                <a:rPr lang="en-US" altLang="zh-CN" sz="3299" kern="0" dirty="0">
                  <a:solidFill>
                    <a:schemeClr val="accent3"/>
                  </a:solidFill>
                  <a:latin typeface="Impact" panose="020B0806030902050204" pitchFamily="34" charset="0"/>
                  <a:ea typeface="Arial Unicode MS" panose="020B0604020202020204" pitchFamily="34" charset="-122"/>
                  <a:cs typeface="Arial Unicode MS" panose="020B0604020202020204" pitchFamily="34" charset="-122"/>
                </a:rPr>
                <a:t>75%</a:t>
              </a:r>
              <a:endParaRPr lang="zh-CN" altLang="en-US" sz="3299" kern="0" dirty="0">
                <a:solidFill>
                  <a:schemeClr val="accent3"/>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14" name="TextBox 174"/>
          <p:cNvSpPr txBox="1"/>
          <p:nvPr/>
        </p:nvSpPr>
        <p:spPr>
          <a:xfrm>
            <a:off x="633840" y="3361187"/>
            <a:ext cx="1620325" cy="1015663"/>
          </a:xfrm>
          <a:prstGeom prst="rect">
            <a:avLst/>
          </a:prstGeom>
          <a:noFill/>
        </p:spPr>
        <p:txBody>
          <a:bodyPr wrap="square" rtlCol="0">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点击输入简要文字内容，文字内容需要概括精炼，不用多余的文字修饰，言简意赅的说明分项内容。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75"/>
          <p:cNvSpPr txBox="1"/>
          <p:nvPr/>
        </p:nvSpPr>
        <p:spPr>
          <a:xfrm>
            <a:off x="630475" y="3116533"/>
            <a:ext cx="1739762" cy="300082"/>
          </a:xfrm>
          <a:prstGeom prst="rect">
            <a:avLst/>
          </a:prstGeom>
          <a:noFill/>
        </p:spPr>
        <p:txBody>
          <a:bodyPr wrap="square" rtlCol="0">
            <a:spAutoFit/>
          </a:bodyPr>
          <a:lstStyle/>
          <a:p>
            <a:pPr fontAlgn="base">
              <a:spcBef>
                <a:spcPct val="0"/>
              </a:spcBef>
              <a:spcAft>
                <a:spcPct val="0"/>
              </a:spcAft>
            </a:pPr>
            <a:r>
              <a:rPr lang="zh-CN" altLang="en-US" sz="1350" b="1" dirty="0">
                <a:solidFill>
                  <a:schemeClr val="accent1"/>
                </a:solidFill>
                <a:latin typeface="微软雅黑" panose="020B0503020204020204" pitchFamily="34" charset="-122"/>
                <a:ea typeface="微软雅黑" panose="020B0503020204020204" pitchFamily="34" charset="-122"/>
              </a:rPr>
              <a:t>单击此处添加标题</a:t>
            </a:r>
          </a:p>
        </p:txBody>
      </p:sp>
      <p:sp>
        <p:nvSpPr>
          <p:cNvPr id="16" name="TextBox 174"/>
          <p:cNvSpPr txBox="1"/>
          <p:nvPr/>
        </p:nvSpPr>
        <p:spPr>
          <a:xfrm>
            <a:off x="2798640" y="3361187"/>
            <a:ext cx="1557391" cy="1015663"/>
          </a:xfrm>
          <a:prstGeom prst="rect">
            <a:avLst/>
          </a:prstGeom>
          <a:noFill/>
        </p:spPr>
        <p:txBody>
          <a:bodyPr wrap="square" rtlCol="0">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点击输入简要文字内容，文字内容需要概括精炼，不用多余的文字修饰，言简意赅的说明分项内容。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75"/>
          <p:cNvSpPr txBox="1"/>
          <p:nvPr/>
        </p:nvSpPr>
        <p:spPr>
          <a:xfrm>
            <a:off x="2795276" y="3116533"/>
            <a:ext cx="1706125" cy="300082"/>
          </a:xfrm>
          <a:prstGeom prst="rect">
            <a:avLst/>
          </a:prstGeom>
          <a:noFill/>
        </p:spPr>
        <p:txBody>
          <a:bodyPr wrap="square" rtlCol="0">
            <a:spAutoFit/>
          </a:bodyPr>
          <a:lstStyle/>
          <a:p>
            <a:pPr fontAlgn="base">
              <a:spcBef>
                <a:spcPct val="0"/>
              </a:spcBef>
              <a:spcAft>
                <a:spcPct val="0"/>
              </a:spcAft>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单击此处添加标题</a:t>
            </a:r>
          </a:p>
        </p:txBody>
      </p:sp>
      <p:sp>
        <p:nvSpPr>
          <p:cNvPr id="18" name="TextBox 174"/>
          <p:cNvSpPr txBox="1"/>
          <p:nvPr/>
        </p:nvSpPr>
        <p:spPr>
          <a:xfrm>
            <a:off x="4948401" y="3361187"/>
            <a:ext cx="1582064" cy="1015663"/>
          </a:xfrm>
          <a:prstGeom prst="rect">
            <a:avLst/>
          </a:prstGeom>
          <a:noFill/>
        </p:spPr>
        <p:txBody>
          <a:bodyPr wrap="square" rtlCol="0">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点击输入简要文字内容，文字内容需要概括精炼，不用多余的文字修饰，言简意赅的说明分项内容。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75"/>
          <p:cNvSpPr txBox="1"/>
          <p:nvPr/>
        </p:nvSpPr>
        <p:spPr>
          <a:xfrm>
            <a:off x="4945037" y="3116533"/>
            <a:ext cx="1706125" cy="300082"/>
          </a:xfrm>
          <a:prstGeom prst="rect">
            <a:avLst/>
          </a:prstGeom>
          <a:noFill/>
        </p:spPr>
        <p:txBody>
          <a:bodyPr wrap="square" rtlCol="0">
            <a:spAutoFit/>
          </a:bodyPr>
          <a:lstStyle/>
          <a:p>
            <a:pPr fontAlgn="base">
              <a:spcBef>
                <a:spcPct val="0"/>
              </a:spcBef>
              <a:spcAft>
                <a:spcPct val="0"/>
              </a:spcAft>
            </a:pPr>
            <a:r>
              <a:rPr lang="zh-CN" altLang="en-US" sz="1350" b="1" dirty="0">
                <a:solidFill>
                  <a:schemeClr val="accent3"/>
                </a:solidFill>
                <a:latin typeface="微软雅黑" panose="020B0503020204020204" pitchFamily="34" charset="-122"/>
                <a:ea typeface="微软雅黑" panose="020B0503020204020204" pitchFamily="34" charset="-122"/>
              </a:rPr>
              <a:t>单击此处添加标题</a:t>
            </a:r>
          </a:p>
        </p:txBody>
      </p:sp>
      <p:grpSp>
        <p:nvGrpSpPr>
          <p:cNvPr id="21" name="组合 20"/>
          <p:cNvGrpSpPr/>
          <p:nvPr/>
        </p:nvGrpSpPr>
        <p:grpSpPr>
          <a:xfrm>
            <a:off x="6896603" y="1319414"/>
            <a:ext cx="1508936" cy="1508938"/>
            <a:chOff x="7946402" y="1730470"/>
            <a:chExt cx="2559577" cy="2559579"/>
          </a:xfrm>
        </p:grpSpPr>
        <p:sp>
          <p:nvSpPr>
            <p:cNvPr id="22" name="空心弧 21"/>
            <p:cNvSpPr>
              <a:spLocks noChangeAspect="1"/>
            </p:cNvSpPr>
            <p:nvPr/>
          </p:nvSpPr>
          <p:spPr>
            <a:xfrm rot="9198756">
              <a:off x="8090648" y="1866005"/>
              <a:ext cx="2288503" cy="2288503"/>
            </a:xfrm>
            <a:prstGeom prst="blockArc">
              <a:avLst>
                <a:gd name="adj1" fmla="val 6741740"/>
                <a:gd name="adj2" fmla="val 1597257"/>
                <a:gd name="adj3" fmla="val 5428"/>
              </a:avLst>
            </a:prstGeom>
            <a:solidFill>
              <a:schemeClr val="tx1">
                <a:lumMod val="50000"/>
                <a:lumOff val="50000"/>
              </a:schemeClr>
            </a:solidFill>
            <a:ln>
              <a:noFill/>
            </a:ln>
            <a:extLst/>
          </p:spPr>
          <p:txBody>
            <a:bodyPr vert="horz" wrap="square" lIns="43540" tIns="21770" rIns="43540" bIns="21770" numCol="1" anchor="t" anchorCtr="0" compatLnSpc="1">
              <a:prstTxWarp prst="textNoShape">
                <a:avLst/>
              </a:prstTxWarp>
            </a:bodyPr>
            <a:lstStyle/>
            <a:p>
              <a:endParaRPr lang="zh-CN" altLang="en-US" sz="857">
                <a:solidFill>
                  <a:prstClr val="black"/>
                </a:solidFill>
                <a:latin typeface="Calibri" panose="020F0502020204030204"/>
                <a:ea typeface="宋体"/>
              </a:endParaRPr>
            </a:p>
          </p:txBody>
        </p:sp>
        <p:sp>
          <p:nvSpPr>
            <p:cNvPr id="23" name="空心弧 22"/>
            <p:cNvSpPr>
              <a:spLocks noChangeAspect="1"/>
            </p:cNvSpPr>
            <p:nvPr/>
          </p:nvSpPr>
          <p:spPr>
            <a:xfrm rot="14609616">
              <a:off x="7946401" y="1730471"/>
              <a:ext cx="2559579" cy="2559577"/>
            </a:xfrm>
            <a:prstGeom prst="blockArc">
              <a:avLst>
                <a:gd name="adj1" fmla="val 3534681"/>
                <a:gd name="adj2" fmla="val 1623635"/>
                <a:gd name="adj3" fmla="val 14268"/>
              </a:avLst>
            </a:prstGeom>
            <a:solidFill>
              <a:schemeClr val="accent4"/>
            </a:solidFill>
            <a:ln>
              <a:noFill/>
            </a:ln>
            <a:extLst/>
          </p:spPr>
          <p:txBody>
            <a:bodyPr vert="horz" wrap="square" lIns="68564" tIns="34282" rIns="68564" bIns="34282" numCol="1" anchor="t" anchorCtr="0" compatLnSpc="1">
              <a:prstTxWarp prst="textNoShape">
                <a:avLst/>
              </a:prstTxWarp>
            </a:bodyPr>
            <a:lstStyle/>
            <a:p>
              <a:endParaRPr lang="zh-CN" altLang="en-US" sz="1350">
                <a:solidFill>
                  <a:prstClr val="black"/>
                </a:solidFill>
                <a:latin typeface="Calibri"/>
                <a:ea typeface="宋体"/>
              </a:endParaRPr>
            </a:p>
          </p:txBody>
        </p:sp>
        <p:sp>
          <p:nvSpPr>
            <p:cNvPr id="24" name="TextBox 240"/>
            <p:cNvSpPr txBox="1"/>
            <p:nvPr/>
          </p:nvSpPr>
          <p:spPr>
            <a:xfrm>
              <a:off x="8434649" y="2579951"/>
              <a:ext cx="1583085" cy="1017828"/>
            </a:xfrm>
            <a:prstGeom prst="rect">
              <a:avLst/>
            </a:prstGeom>
            <a:noFill/>
          </p:spPr>
          <p:txBody>
            <a:bodyPr wrap="none" rtlCol="0">
              <a:spAutoFit/>
            </a:bodyPr>
            <a:lstStyle/>
            <a:p>
              <a:pPr algn="ctr">
                <a:defRPr/>
              </a:pPr>
              <a:r>
                <a:rPr lang="en-US" altLang="zh-CN" sz="3299" kern="0" dirty="0">
                  <a:solidFill>
                    <a:schemeClr val="accent4"/>
                  </a:solidFill>
                  <a:latin typeface="Impact" panose="020B0806030902050204" pitchFamily="34" charset="0"/>
                  <a:ea typeface="Arial Unicode MS" panose="020B0604020202020204" pitchFamily="34" charset="-122"/>
                  <a:cs typeface="Arial Unicode MS" panose="020B0604020202020204" pitchFamily="34" charset="-122"/>
                </a:rPr>
                <a:t>90%</a:t>
              </a:r>
              <a:endParaRPr lang="zh-CN" altLang="en-US" sz="3299" kern="0" dirty="0">
                <a:solidFill>
                  <a:schemeClr val="accent4"/>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25" name="TextBox 174"/>
          <p:cNvSpPr txBox="1"/>
          <p:nvPr/>
        </p:nvSpPr>
        <p:spPr>
          <a:xfrm>
            <a:off x="6889439" y="3361187"/>
            <a:ext cx="1582064" cy="1015663"/>
          </a:xfrm>
          <a:prstGeom prst="rect">
            <a:avLst/>
          </a:prstGeom>
          <a:noFill/>
        </p:spPr>
        <p:txBody>
          <a:bodyPr wrap="square" rtlCol="0">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点击输入简要文字内容，文字内容需要概括精炼，不用多余的文字修饰，言简意赅的说明分项内容。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TextBox 175"/>
          <p:cNvSpPr txBox="1"/>
          <p:nvPr/>
        </p:nvSpPr>
        <p:spPr>
          <a:xfrm>
            <a:off x="6886075" y="3116533"/>
            <a:ext cx="1706125" cy="300082"/>
          </a:xfrm>
          <a:prstGeom prst="rect">
            <a:avLst/>
          </a:prstGeom>
          <a:noFill/>
        </p:spPr>
        <p:txBody>
          <a:bodyPr wrap="square" rtlCol="0">
            <a:spAutoFit/>
          </a:bodyPr>
          <a:lstStyle/>
          <a:p>
            <a:pPr fontAlgn="base">
              <a:spcBef>
                <a:spcPct val="0"/>
              </a:spcBef>
              <a:spcAft>
                <a:spcPct val="0"/>
              </a:spcAft>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23008007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randombar(horizontal)">
                                      <p:cBhvr>
                                        <p:cTn id="25" dur="500"/>
                                        <p:tgtEl>
                                          <p:spTgt spid="17"/>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up)">
                                      <p:cBhvr>
                                        <p:cTn id="29" dur="500"/>
                                        <p:tgtEl>
                                          <p:spTgt spid="16"/>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3500"/>
                            </p:stCondLst>
                            <p:childTnLst>
                              <p:par>
                                <p:cTn id="37" presetID="14" presetClass="entr" presetSubtype="1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500"/>
                                        <p:tgtEl>
                                          <p:spTgt spid="19"/>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Effect transition="in" filter="fade">
                                      <p:cBhvr>
                                        <p:cTn id="49" dur="500"/>
                                        <p:tgtEl>
                                          <p:spTgt spid="21"/>
                                        </p:tgtEl>
                                      </p:cBhvr>
                                    </p:animEffect>
                                  </p:childTnLst>
                                </p:cTn>
                              </p:par>
                            </p:childTnLst>
                          </p:cTn>
                        </p:par>
                        <p:par>
                          <p:cTn id="50" fill="hold">
                            <p:stCondLst>
                              <p:cond delay="5000"/>
                            </p:stCondLst>
                            <p:childTnLst>
                              <p:par>
                                <p:cTn id="51" presetID="14" presetClass="entr" presetSubtype="1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randombar(horizontal)">
                                      <p:cBhvr>
                                        <p:cTn id="53" dur="500"/>
                                        <p:tgtEl>
                                          <p:spTgt spid="26"/>
                                        </p:tgtEl>
                                      </p:cBhvr>
                                    </p:animEffect>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up)">
                                      <p:cBhvr>
                                        <p:cTn id="5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5" grpId="0"/>
      <p:bldP spid="2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90214" y="1480429"/>
            <a:ext cx="1457825" cy="701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500" b="1" dirty="0">
                <a:latin typeface="微软雅黑" panose="020B0503020204020204" pitchFamily="34" charset="-122"/>
                <a:ea typeface="微软雅黑" panose="020B0503020204020204" pitchFamily="34" charset="-122"/>
              </a:rPr>
              <a:t>添加标题内容</a:t>
            </a:r>
            <a:endParaRPr lang="en-US" altLang="zh-CN" sz="1500" b="1" dirty="0">
              <a:latin typeface="微软雅黑" panose="020B0503020204020204" pitchFamily="34" charset="-122"/>
              <a:ea typeface="微软雅黑" panose="020B0503020204020204" pitchFamily="34" charset="-122"/>
            </a:endParaRPr>
          </a:p>
          <a:p>
            <a:pPr algn="ctr">
              <a:lnSpc>
                <a:spcPct val="130000"/>
              </a:lnSpc>
            </a:pPr>
            <a:r>
              <a:rPr lang="zh-CN" altLang="en-US" sz="1200" dirty="0">
                <a:latin typeface="微软雅黑" panose="020B0503020204020204" pitchFamily="34" charset="-122"/>
                <a:ea typeface="微软雅黑" panose="020B0503020204020204" pitchFamily="34" charset="-122"/>
              </a:rPr>
              <a:t>添加文字描述</a:t>
            </a:r>
          </a:p>
        </p:txBody>
      </p:sp>
      <p:sp>
        <p:nvSpPr>
          <p:cNvPr id="7" name="矩形 6"/>
          <p:cNvSpPr/>
          <p:nvPr/>
        </p:nvSpPr>
        <p:spPr>
          <a:xfrm>
            <a:off x="4356027" y="1470196"/>
            <a:ext cx="3941525" cy="757130"/>
          </a:xfrm>
          <a:prstGeom prst="rect">
            <a:avLst/>
          </a:prstGeom>
        </p:spPr>
        <p:txBody>
          <a:bodyPr wrap="square">
            <a:spAutoFit/>
          </a:bodyPr>
          <a:lstStyle/>
          <a:p>
            <a:pPr marL="214270" indent="-214270">
              <a:lnSpc>
                <a:spcPct val="120000"/>
              </a:lnSpc>
              <a:buFont typeface="Arial" panose="020B0604020202020204" pitchFamily="34" charset="0"/>
              <a:buChar char="•"/>
            </a:pPr>
            <a:r>
              <a:rPr lang="zh-CN" altLang="en-US" sz="12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领导力是一种影响力，领导即是一种影响过程，是影响人们心甘情愿和满怀热情为实现组织目标而努力的艺术或过程。</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790214" y="2454662"/>
            <a:ext cx="1457825" cy="7019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500" b="1" dirty="0">
                <a:latin typeface="微软雅黑" panose="020B0503020204020204" pitchFamily="34" charset="-122"/>
                <a:ea typeface="微软雅黑" panose="020B0503020204020204" pitchFamily="34" charset="-122"/>
              </a:rPr>
              <a:t>添加标题内容</a:t>
            </a:r>
            <a:endParaRPr lang="en-US" altLang="zh-CN" sz="1500" b="1" dirty="0">
              <a:latin typeface="微软雅黑" panose="020B0503020204020204" pitchFamily="34" charset="-122"/>
              <a:ea typeface="微软雅黑" panose="020B0503020204020204" pitchFamily="34" charset="-122"/>
            </a:endParaRPr>
          </a:p>
          <a:p>
            <a:pPr algn="ctr">
              <a:lnSpc>
                <a:spcPct val="130000"/>
              </a:lnSpc>
            </a:pPr>
            <a:r>
              <a:rPr lang="zh-CN" altLang="en-US" sz="1200" dirty="0">
                <a:latin typeface="微软雅黑" panose="020B0503020204020204" pitchFamily="34" charset="-122"/>
                <a:ea typeface="微软雅黑" panose="020B0503020204020204" pitchFamily="34" charset="-122"/>
              </a:rPr>
              <a:t>添加文字描述</a:t>
            </a:r>
          </a:p>
        </p:txBody>
      </p:sp>
      <p:sp>
        <p:nvSpPr>
          <p:cNvPr id="9" name="矩形 8"/>
          <p:cNvSpPr/>
          <p:nvPr/>
        </p:nvSpPr>
        <p:spPr>
          <a:xfrm>
            <a:off x="2790214" y="3428896"/>
            <a:ext cx="1457825" cy="70191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500" b="1" dirty="0">
                <a:latin typeface="微软雅黑" panose="020B0503020204020204" pitchFamily="34" charset="-122"/>
                <a:ea typeface="微软雅黑" panose="020B0503020204020204" pitchFamily="34" charset="-122"/>
              </a:rPr>
              <a:t>添加标题</a:t>
            </a:r>
            <a:r>
              <a:rPr lang="zh-CN" altLang="en-US" sz="1500" dirty="0">
                <a:latin typeface="微软雅黑" panose="020B0503020204020204" pitchFamily="34" charset="-122"/>
                <a:ea typeface="微软雅黑" panose="020B0503020204020204" pitchFamily="34" charset="-122"/>
              </a:rPr>
              <a:t>内容</a:t>
            </a:r>
            <a:endParaRPr lang="en-US" altLang="zh-CN" sz="1500" dirty="0">
              <a:latin typeface="微软雅黑" panose="020B0503020204020204" pitchFamily="34" charset="-122"/>
              <a:ea typeface="微软雅黑" panose="020B0503020204020204" pitchFamily="34" charset="-122"/>
            </a:endParaRPr>
          </a:p>
          <a:p>
            <a:pPr algn="ctr">
              <a:lnSpc>
                <a:spcPct val="130000"/>
              </a:lnSpc>
            </a:pPr>
            <a:r>
              <a:rPr lang="zh-CN" altLang="en-US" sz="1200" dirty="0">
                <a:latin typeface="微软雅黑" panose="020B0503020204020204" pitchFamily="34" charset="-122"/>
                <a:ea typeface="微软雅黑" panose="020B0503020204020204" pitchFamily="34" charset="-122"/>
              </a:rPr>
              <a:t>添加文字描述</a:t>
            </a:r>
          </a:p>
        </p:txBody>
      </p:sp>
      <p:sp>
        <p:nvSpPr>
          <p:cNvPr id="10" name="矩形 9"/>
          <p:cNvSpPr/>
          <p:nvPr/>
        </p:nvSpPr>
        <p:spPr>
          <a:xfrm>
            <a:off x="4356027" y="2557089"/>
            <a:ext cx="3941525" cy="535531"/>
          </a:xfrm>
          <a:prstGeom prst="rect">
            <a:avLst/>
          </a:prstGeom>
        </p:spPr>
        <p:txBody>
          <a:bodyPr wrap="square">
            <a:spAutoFit/>
          </a:bodyPr>
          <a:lstStyle/>
          <a:p>
            <a:pPr marL="214270" indent="-214270">
              <a:lnSpc>
                <a:spcPct val="120000"/>
              </a:lnSpc>
              <a:buFont typeface="Arial" panose="020B0604020202020204" pitchFamily="34" charset="0"/>
              <a:buChar char="•"/>
            </a:pPr>
            <a:r>
              <a:rPr lang="zh-CN" altLang="en-US" sz="12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现代领导者的才能就是其影响力，真正的领导者是能够影响别人，使别人追随自己的人物。</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4356027" y="3403686"/>
            <a:ext cx="3941525" cy="757130"/>
          </a:xfrm>
          <a:prstGeom prst="rect">
            <a:avLst/>
          </a:prstGeom>
        </p:spPr>
        <p:txBody>
          <a:bodyPr wrap="square">
            <a:spAutoFit/>
          </a:bodyPr>
          <a:lstStyle/>
          <a:p>
            <a:pPr marL="214270" indent="-214270">
              <a:lnSpc>
                <a:spcPct val="120000"/>
              </a:lnSpc>
              <a:buFont typeface="Arial" panose="020B0604020202020204" pitchFamily="34" charset="0"/>
              <a:buChar char="•"/>
            </a:pPr>
            <a:r>
              <a:rPr lang="zh-CN" altLang="en-US" sz="12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结合前面领导力的定义，我们发现，领导力实质就是领导者的影响力，即领导者拥有影响被领导者的能力或力量。</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708878" y="2454662"/>
            <a:ext cx="1457825" cy="7019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99" b="1" dirty="0">
                <a:latin typeface="微软雅黑" panose="020B0503020204020204" pitchFamily="34" charset="-122"/>
                <a:ea typeface="微软雅黑" panose="020B0503020204020204" pitchFamily="34" charset="-122"/>
              </a:rPr>
              <a:t>添加内容</a:t>
            </a:r>
          </a:p>
        </p:txBody>
      </p:sp>
      <p:cxnSp>
        <p:nvCxnSpPr>
          <p:cNvPr id="13" name="肘形连接符 12"/>
          <p:cNvCxnSpPr>
            <a:stCxn id="12" idx="3"/>
            <a:endCxn id="8" idx="1"/>
          </p:cNvCxnSpPr>
          <p:nvPr/>
        </p:nvCxnSpPr>
        <p:spPr>
          <a:xfrm>
            <a:off x="2166704" y="2805620"/>
            <a:ext cx="623512" cy="9523"/>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4" name="肘形连接符 13"/>
          <p:cNvCxnSpPr>
            <a:stCxn id="6" idx="1"/>
            <a:endCxn id="12" idx="3"/>
          </p:cNvCxnSpPr>
          <p:nvPr/>
        </p:nvCxnSpPr>
        <p:spPr>
          <a:xfrm rot="10800000" flipV="1">
            <a:off x="2166705" y="1831385"/>
            <a:ext cx="623512" cy="974234"/>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5" name="肘形连接符 14"/>
          <p:cNvCxnSpPr>
            <a:stCxn id="12" idx="3"/>
            <a:endCxn id="9" idx="1"/>
          </p:cNvCxnSpPr>
          <p:nvPr/>
        </p:nvCxnSpPr>
        <p:spPr>
          <a:xfrm>
            <a:off x="2166704" y="2805619"/>
            <a:ext cx="623512" cy="974234"/>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4625994" y="2301782"/>
            <a:ext cx="3509578"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7" name="直接连接符 16"/>
          <p:cNvCxnSpPr/>
          <p:nvPr/>
        </p:nvCxnSpPr>
        <p:spPr>
          <a:xfrm>
            <a:off x="4625994" y="3273665"/>
            <a:ext cx="3509578"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190397944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10"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p:bldP spid="11" grpId="0"/>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3543038" y="3954021"/>
            <a:ext cx="2304256" cy="561946"/>
          </a:xfrm>
          <a:prstGeom prst="ellipse">
            <a:avLst/>
          </a:prstGeom>
          <a:gradFill flip="none" rotWithShape="1">
            <a:gsLst>
              <a:gs pos="0">
                <a:schemeClr val="tx1">
                  <a:alpha val="38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5" name="组合 14"/>
          <p:cNvGrpSpPr/>
          <p:nvPr/>
        </p:nvGrpSpPr>
        <p:grpSpPr>
          <a:xfrm>
            <a:off x="4097231" y="2117967"/>
            <a:ext cx="1562289" cy="1069108"/>
            <a:chOff x="4097229" y="1904756"/>
            <a:chExt cx="1562289" cy="1069108"/>
          </a:xfrm>
        </p:grpSpPr>
        <p:sp>
          <p:nvSpPr>
            <p:cNvPr id="16" name="矩形 5"/>
            <p:cNvSpPr/>
            <p:nvPr/>
          </p:nvSpPr>
          <p:spPr>
            <a:xfrm>
              <a:off x="4097229" y="1945520"/>
              <a:ext cx="1562289" cy="1028344"/>
            </a:xfrm>
            <a:custGeom>
              <a:avLst/>
              <a:gdLst>
                <a:gd name="connsiteX0" fmla="*/ 0 w 1440160"/>
                <a:gd name="connsiteY0" fmla="*/ 0 h 492857"/>
                <a:gd name="connsiteX1" fmla="*/ 1440160 w 1440160"/>
                <a:gd name="connsiteY1" fmla="*/ 0 h 492857"/>
                <a:gd name="connsiteX2" fmla="*/ 1440160 w 1440160"/>
                <a:gd name="connsiteY2" fmla="*/ 492857 h 492857"/>
                <a:gd name="connsiteX3" fmla="*/ 0 w 1440160"/>
                <a:gd name="connsiteY3" fmla="*/ 492857 h 492857"/>
                <a:gd name="connsiteX4" fmla="*/ 0 w 1440160"/>
                <a:gd name="connsiteY4" fmla="*/ 0 h 492857"/>
                <a:gd name="connsiteX0" fmla="*/ 306888 w 1440160"/>
                <a:gd name="connsiteY0" fmla="*/ 0 h 852980"/>
                <a:gd name="connsiteX1" fmla="*/ 1440160 w 1440160"/>
                <a:gd name="connsiteY1" fmla="*/ 360123 h 852980"/>
                <a:gd name="connsiteX2" fmla="*/ 1440160 w 1440160"/>
                <a:gd name="connsiteY2" fmla="*/ 852980 h 852980"/>
                <a:gd name="connsiteX3" fmla="*/ 0 w 1440160"/>
                <a:gd name="connsiteY3" fmla="*/ 852980 h 852980"/>
                <a:gd name="connsiteX4" fmla="*/ 306888 w 1440160"/>
                <a:gd name="connsiteY4" fmla="*/ 0 h 852980"/>
                <a:gd name="connsiteX0" fmla="*/ 93946 w 1227218"/>
                <a:gd name="connsiteY0" fmla="*/ 0 h 852980"/>
                <a:gd name="connsiteX1" fmla="*/ 1227218 w 1227218"/>
                <a:gd name="connsiteY1" fmla="*/ 360123 h 852980"/>
                <a:gd name="connsiteX2" fmla="*/ 1227218 w 1227218"/>
                <a:gd name="connsiteY2" fmla="*/ 852980 h 852980"/>
                <a:gd name="connsiteX3" fmla="*/ 0 w 1227218"/>
                <a:gd name="connsiteY3" fmla="*/ 289309 h 852980"/>
                <a:gd name="connsiteX4" fmla="*/ 93946 w 1227218"/>
                <a:gd name="connsiteY4" fmla="*/ 0 h 852980"/>
                <a:gd name="connsiteX0" fmla="*/ 93946 w 1405714"/>
                <a:gd name="connsiteY0" fmla="*/ 0 h 1028344"/>
                <a:gd name="connsiteX1" fmla="*/ 1227218 w 1405714"/>
                <a:gd name="connsiteY1" fmla="*/ 360123 h 1028344"/>
                <a:gd name="connsiteX2" fmla="*/ 1405714 w 1405714"/>
                <a:gd name="connsiteY2" fmla="*/ 1028344 h 1028344"/>
                <a:gd name="connsiteX3" fmla="*/ 0 w 1405714"/>
                <a:gd name="connsiteY3" fmla="*/ 289309 h 1028344"/>
                <a:gd name="connsiteX4" fmla="*/ 93946 w 1405714"/>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321330 w 1543500"/>
                <a:gd name="connsiteY1" fmla="*/ 645560 h 1028344"/>
                <a:gd name="connsiteX2" fmla="*/ 1543500 w 1543500"/>
                <a:gd name="connsiteY2" fmla="*/ 767219 h 1028344"/>
                <a:gd name="connsiteX3" fmla="*/ 1405714 w 1543500"/>
                <a:gd name="connsiteY3" fmla="*/ 1028344 h 1028344"/>
                <a:gd name="connsiteX4" fmla="*/ 0 w 1543500"/>
                <a:gd name="connsiteY4" fmla="*/ 289309 h 1028344"/>
                <a:gd name="connsiteX5" fmla="*/ 93946 w 1543500"/>
                <a:gd name="connsiteY5" fmla="*/ 0 h 1028344"/>
                <a:gd name="connsiteX0" fmla="*/ 93946 w 1543500"/>
                <a:gd name="connsiteY0" fmla="*/ 0 h 1028344"/>
                <a:gd name="connsiteX1" fmla="*/ 1299409 w 1543500"/>
                <a:gd name="connsiteY1" fmla="*/ 717584 h 1028344"/>
                <a:gd name="connsiteX2" fmla="*/ 1543500 w 1543500"/>
                <a:gd name="connsiteY2" fmla="*/ 767219 h 1028344"/>
                <a:gd name="connsiteX3" fmla="*/ 1405714 w 1543500"/>
                <a:gd name="connsiteY3" fmla="*/ 1028344 h 1028344"/>
                <a:gd name="connsiteX4" fmla="*/ 0 w 1543500"/>
                <a:gd name="connsiteY4" fmla="*/ 289309 h 1028344"/>
                <a:gd name="connsiteX5" fmla="*/ 93946 w 1543500"/>
                <a:gd name="connsiteY5" fmla="*/ 0 h 1028344"/>
                <a:gd name="connsiteX0" fmla="*/ 122129 w 1571683"/>
                <a:gd name="connsiteY0" fmla="*/ 0 h 1028344"/>
                <a:gd name="connsiteX1" fmla="*/ 1327592 w 1571683"/>
                <a:gd name="connsiteY1" fmla="*/ 717584 h 1028344"/>
                <a:gd name="connsiteX2" fmla="*/ 1571683 w 1571683"/>
                <a:gd name="connsiteY2" fmla="*/ 767219 h 1028344"/>
                <a:gd name="connsiteX3" fmla="*/ 1433897 w 1571683"/>
                <a:gd name="connsiteY3" fmla="*/ 1028344 h 1028344"/>
                <a:gd name="connsiteX4" fmla="*/ 0 w 1571683"/>
                <a:gd name="connsiteY4" fmla="*/ 279915 h 1028344"/>
                <a:gd name="connsiteX5" fmla="*/ 122129 w 1571683"/>
                <a:gd name="connsiteY5" fmla="*/ 0 h 1028344"/>
                <a:gd name="connsiteX0" fmla="*/ 112735 w 1562289"/>
                <a:gd name="connsiteY0" fmla="*/ 0 h 1028344"/>
                <a:gd name="connsiteX1" fmla="*/ 1318198 w 1562289"/>
                <a:gd name="connsiteY1" fmla="*/ 717584 h 1028344"/>
                <a:gd name="connsiteX2" fmla="*/ 1562289 w 1562289"/>
                <a:gd name="connsiteY2" fmla="*/ 767219 h 1028344"/>
                <a:gd name="connsiteX3" fmla="*/ 1424503 w 1562289"/>
                <a:gd name="connsiteY3" fmla="*/ 1028344 h 1028344"/>
                <a:gd name="connsiteX4" fmla="*/ 0 w 1562289"/>
                <a:gd name="connsiteY4" fmla="*/ 264257 h 1028344"/>
                <a:gd name="connsiteX5" fmla="*/ 112735 w 1562289"/>
                <a:gd name="connsiteY5" fmla="*/ 0 h 1028344"/>
                <a:gd name="connsiteX0" fmla="*/ 112735 w 1562289"/>
                <a:gd name="connsiteY0" fmla="*/ 0 h 1028344"/>
                <a:gd name="connsiteX1" fmla="*/ 582295 w 1562289"/>
                <a:gd name="connsiteY1" fmla="*/ 279173 h 1028344"/>
                <a:gd name="connsiteX2" fmla="*/ 1318198 w 1562289"/>
                <a:gd name="connsiteY2" fmla="*/ 717584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582295 w 1562289"/>
                <a:gd name="connsiteY1" fmla="*/ 279173 h 1028344"/>
                <a:gd name="connsiteX2" fmla="*/ 1318198 w 1562289"/>
                <a:gd name="connsiteY2" fmla="*/ 717584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318198 w 1562289"/>
                <a:gd name="connsiteY2" fmla="*/ 717584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2289" h="1028344">
                  <a:moveTo>
                    <a:pt x="112735" y="0"/>
                  </a:moveTo>
                  <a:cubicBezTo>
                    <a:pt x="216020" y="187003"/>
                    <a:pt x="272330" y="198642"/>
                    <a:pt x="469560" y="232201"/>
                  </a:cubicBezTo>
                  <a:cubicBezTo>
                    <a:pt x="986259" y="300050"/>
                    <a:pt x="1089598" y="493160"/>
                    <a:pt x="1230516" y="661217"/>
                  </a:cubicBezTo>
                  <a:cubicBezTo>
                    <a:pt x="1344239" y="746655"/>
                    <a:pt x="1464224" y="763200"/>
                    <a:pt x="1562289" y="767219"/>
                  </a:cubicBezTo>
                  <a:lnTo>
                    <a:pt x="1424503" y="1028344"/>
                  </a:lnTo>
                  <a:cubicBezTo>
                    <a:pt x="1271825" y="1022308"/>
                    <a:pt x="950313" y="791678"/>
                    <a:pt x="722421" y="607180"/>
                  </a:cubicBezTo>
                  <a:cubicBezTo>
                    <a:pt x="304029" y="508407"/>
                    <a:pt x="88914" y="386091"/>
                    <a:pt x="0" y="264257"/>
                  </a:cubicBezTo>
                  <a:lnTo>
                    <a:pt x="112735" y="0"/>
                  </a:lnTo>
                  <a:close/>
                </a:path>
              </a:pathLst>
            </a:custGeom>
            <a:gradFill>
              <a:gsLst>
                <a:gs pos="20000">
                  <a:schemeClr val="accent4"/>
                </a:gs>
                <a:gs pos="52000">
                  <a:schemeClr val="accent3">
                    <a:lumMod val="75000"/>
                  </a:schemeClr>
                </a:gs>
              </a:gsLst>
              <a:lin ang="17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4"/>
            <p:cNvSpPr/>
            <p:nvPr/>
          </p:nvSpPr>
          <p:spPr>
            <a:xfrm>
              <a:off x="4209882" y="1904756"/>
              <a:ext cx="1446390" cy="807579"/>
            </a:xfrm>
            <a:custGeom>
              <a:avLst/>
              <a:gdLst>
                <a:gd name="connsiteX0" fmla="*/ 0 w 1584176"/>
                <a:gd name="connsiteY0" fmla="*/ 0 h 423268"/>
                <a:gd name="connsiteX1" fmla="*/ 1584176 w 1584176"/>
                <a:gd name="connsiteY1" fmla="*/ 0 h 423268"/>
                <a:gd name="connsiteX2" fmla="*/ 1584176 w 1584176"/>
                <a:gd name="connsiteY2" fmla="*/ 423268 h 423268"/>
                <a:gd name="connsiteX3" fmla="*/ 0 w 1584176"/>
                <a:gd name="connsiteY3" fmla="*/ 423268 h 423268"/>
                <a:gd name="connsiteX4" fmla="*/ 0 w 1584176"/>
                <a:gd name="connsiteY4" fmla="*/ 0 h 423268"/>
                <a:gd name="connsiteX0" fmla="*/ 0 w 1634280"/>
                <a:gd name="connsiteY0" fmla="*/ 72024 h 423268"/>
                <a:gd name="connsiteX1" fmla="*/ 1634280 w 1634280"/>
                <a:gd name="connsiteY1" fmla="*/ 0 h 423268"/>
                <a:gd name="connsiteX2" fmla="*/ 1634280 w 1634280"/>
                <a:gd name="connsiteY2" fmla="*/ 423268 h 423268"/>
                <a:gd name="connsiteX3" fmla="*/ 50104 w 1634280"/>
                <a:gd name="connsiteY3" fmla="*/ 423268 h 423268"/>
                <a:gd name="connsiteX4" fmla="*/ 0 w 1634280"/>
                <a:gd name="connsiteY4" fmla="*/ 72024 h 423268"/>
                <a:gd name="connsiteX0" fmla="*/ 0 w 1634280"/>
                <a:gd name="connsiteY0" fmla="*/ 72024 h 423268"/>
                <a:gd name="connsiteX1" fmla="*/ 1634280 w 1634280"/>
                <a:gd name="connsiteY1" fmla="*/ 0 h 423268"/>
                <a:gd name="connsiteX2" fmla="*/ 1634280 w 1634280"/>
                <a:gd name="connsiteY2" fmla="*/ 423268 h 423268"/>
                <a:gd name="connsiteX3" fmla="*/ 291230 w 1634280"/>
                <a:gd name="connsiteY3" fmla="*/ 310534 h 423268"/>
                <a:gd name="connsiteX4" fmla="*/ 0 w 1634280"/>
                <a:gd name="connsiteY4" fmla="*/ 72024 h 423268"/>
                <a:gd name="connsiteX0" fmla="*/ 0 w 1634280"/>
                <a:gd name="connsiteY0" fmla="*/ 72024 h 773997"/>
                <a:gd name="connsiteX1" fmla="*/ 1634280 w 1634280"/>
                <a:gd name="connsiteY1" fmla="*/ 0 h 773997"/>
                <a:gd name="connsiteX2" fmla="*/ 1180212 w 1634280"/>
                <a:gd name="connsiteY2" fmla="*/ 773997 h 773997"/>
                <a:gd name="connsiteX3" fmla="*/ 291230 w 1634280"/>
                <a:gd name="connsiteY3" fmla="*/ 310534 h 773997"/>
                <a:gd name="connsiteX4" fmla="*/ 0 w 1634280"/>
                <a:gd name="connsiteY4" fmla="*/ 72024 h 773997"/>
                <a:gd name="connsiteX0" fmla="*/ 0 w 1443258"/>
                <a:gd name="connsiteY0" fmla="*/ 0 h 770351"/>
                <a:gd name="connsiteX1" fmla="*/ 1443258 w 1443258"/>
                <a:gd name="connsiteY1" fmla="*/ 770351 h 770351"/>
                <a:gd name="connsiteX2" fmla="*/ 1180212 w 1443258"/>
                <a:gd name="connsiteY2" fmla="*/ 701973 h 770351"/>
                <a:gd name="connsiteX3" fmla="*/ 291230 w 1443258"/>
                <a:gd name="connsiteY3" fmla="*/ 238510 h 770351"/>
                <a:gd name="connsiteX4" fmla="*/ 0 w 1443258"/>
                <a:gd name="connsiteY4" fmla="*/ 0 h 770351"/>
                <a:gd name="connsiteX0" fmla="*/ 0 w 1443258"/>
                <a:gd name="connsiteY0" fmla="*/ 10951 h 781302"/>
                <a:gd name="connsiteX1" fmla="*/ 1443258 w 1443258"/>
                <a:gd name="connsiteY1" fmla="*/ 781302 h 781302"/>
                <a:gd name="connsiteX2" fmla="*/ 1180212 w 1443258"/>
                <a:gd name="connsiteY2" fmla="*/ 712924 h 781302"/>
                <a:gd name="connsiteX3" fmla="*/ 291230 w 1443258"/>
                <a:gd name="connsiteY3" fmla="*/ 249461 h 781302"/>
                <a:gd name="connsiteX4" fmla="*/ 0 w 1443258"/>
                <a:gd name="connsiteY4" fmla="*/ 10951 h 781302"/>
                <a:gd name="connsiteX0" fmla="*/ 0 w 1443258"/>
                <a:gd name="connsiteY0" fmla="*/ 18660 h 789011"/>
                <a:gd name="connsiteX1" fmla="*/ 1443258 w 1443258"/>
                <a:gd name="connsiteY1" fmla="*/ 789011 h 789011"/>
                <a:gd name="connsiteX2" fmla="*/ 1180212 w 1443258"/>
                <a:gd name="connsiteY2" fmla="*/ 720633 h 789011"/>
                <a:gd name="connsiteX3" fmla="*/ 291230 w 1443258"/>
                <a:gd name="connsiteY3" fmla="*/ 257170 h 789011"/>
                <a:gd name="connsiteX4" fmla="*/ 0 w 1443258"/>
                <a:gd name="connsiteY4" fmla="*/ 18660 h 789011"/>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4937"/>
                <a:gd name="connsiteX1" fmla="*/ 1443258 w 1443258"/>
                <a:gd name="connsiteY1" fmla="*/ 803577 h 804937"/>
                <a:gd name="connsiteX2" fmla="*/ 1142634 w 1443258"/>
                <a:gd name="connsiteY2" fmla="*/ 725804 h 804937"/>
                <a:gd name="connsiteX3" fmla="*/ 241126 w 1443258"/>
                <a:gd name="connsiteY3" fmla="*/ 259210 h 804937"/>
                <a:gd name="connsiteX4" fmla="*/ 0 w 1443258"/>
                <a:gd name="connsiteY4" fmla="*/ 33226 h 804937"/>
                <a:gd name="connsiteX0" fmla="*/ 0 w 1443258"/>
                <a:gd name="connsiteY0" fmla="*/ 33226 h 804937"/>
                <a:gd name="connsiteX1" fmla="*/ 1443258 w 1443258"/>
                <a:gd name="connsiteY1" fmla="*/ 803577 h 804937"/>
                <a:gd name="connsiteX2" fmla="*/ 1142634 w 1443258"/>
                <a:gd name="connsiteY2" fmla="*/ 725804 h 804937"/>
                <a:gd name="connsiteX3" fmla="*/ 241126 w 1443258"/>
                <a:gd name="connsiteY3" fmla="*/ 259210 h 804937"/>
                <a:gd name="connsiteX4" fmla="*/ 0 w 1443258"/>
                <a:gd name="connsiteY4" fmla="*/ 33226 h 804937"/>
                <a:gd name="connsiteX0" fmla="*/ 0 w 1443258"/>
                <a:gd name="connsiteY0" fmla="*/ 41673 h 813384"/>
                <a:gd name="connsiteX1" fmla="*/ 1443258 w 1443258"/>
                <a:gd name="connsiteY1" fmla="*/ 812024 h 813384"/>
                <a:gd name="connsiteX2" fmla="*/ 1142634 w 1443258"/>
                <a:gd name="connsiteY2" fmla="*/ 734251 h 813384"/>
                <a:gd name="connsiteX3" fmla="*/ 241126 w 1443258"/>
                <a:gd name="connsiteY3" fmla="*/ 267657 h 813384"/>
                <a:gd name="connsiteX4" fmla="*/ 0 w 1443258"/>
                <a:gd name="connsiteY4" fmla="*/ 41673 h 813384"/>
                <a:gd name="connsiteX0" fmla="*/ 0 w 1452652"/>
                <a:gd name="connsiteY0" fmla="*/ 41901 h 810481"/>
                <a:gd name="connsiteX1" fmla="*/ 1452652 w 1452652"/>
                <a:gd name="connsiteY1" fmla="*/ 809121 h 810481"/>
                <a:gd name="connsiteX2" fmla="*/ 1152028 w 1452652"/>
                <a:gd name="connsiteY2" fmla="*/ 731348 h 810481"/>
                <a:gd name="connsiteX3" fmla="*/ 250520 w 1452652"/>
                <a:gd name="connsiteY3" fmla="*/ 264754 h 810481"/>
                <a:gd name="connsiteX4" fmla="*/ 0 w 1452652"/>
                <a:gd name="connsiteY4" fmla="*/ 41901 h 810481"/>
                <a:gd name="connsiteX0" fmla="*/ 0 w 1452652"/>
                <a:gd name="connsiteY0" fmla="*/ 42598 h 801784"/>
                <a:gd name="connsiteX1" fmla="*/ 1452652 w 1452652"/>
                <a:gd name="connsiteY1" fmla="*/ 800424 h 801784"/>
                <a:gd name="connsiteX2" fmla="*/ 1152028 w 1452652"/>
                <a:gd name="connsiteY2" fmla="*/ 722651 h 801784"/>
                <a:gd name="connsiteX3" fmla="*/ 250520 w 1452652"/>
                <a:gd name="connsiteY3" fmla="*/ 256057 h 801784"/>
                <a:gd name="connsiteX4" fmla="*/ 0 w 1452652"/>
                <a:gd name="connsiteY4" fmla="*/ 42598 h 801784"/>
                <a:gd name="connsiteX0" fmla="*/ 0 w 1449521"/>
                <a:gd name="connsiteY0" fmla="*/ 42598 h 801784"/>
                <a:gd name="connsiteX1" fmla="*/ 1449521 w 1449521"/>
                <a:gd name="connsiteY1" fmla="*/ 800424 h 801784"/>
                <a:gd name="connsiteX2" fmla="*/ 1148897 w 1449521"/>
                <a:gd name="connsiteY2" fmla="*/ 722651 h 801784"/>
                <a:gd name="connsiteX3" fmla="*/ 247389 w 1449521"/>
                <a:gd name="connsiteY3" fmla="*/ 256057 h 801784"/>
                <a:gd name="connsiteX4" fmla="*/ 0 w 1449521"/>
                <a:gd name="connsiteY4" fmla="*/ 42598 h 801784"/>
                <a:gd name="connsiteX0" fmla="*/ 0 w 1446390"/>
                <a:gd name="connsiteY0" fmla="*/ 42130 h 807579"/>
                <a:gd name="connsiteX1" fmla="*/ 1446390 w 1446390"/>
                <a:gd name="connsiteY1" fmla="*/ 806219 h 807579"/>
                <a:gd name="connsiteX2" fmla="*/ 1145766 w 1446390"/>
                <a:gd name="connsiteY2" fmla="*/ 728446 h 807579"/>
                <a:gd name="connsiteX3" fmla="*/ 244258 w 1446390"/>
                <a:gd name="connsiteY3" fmla="*/ 261852 h 807579"/>
                <a:gd name="connsiteX4" fmla="*/ 0 w 1446390"/>
                <a:gd name="connsiteY4" fmla="*/ 42130 h 807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6390" h="807579">
                  <a:moveTo>
                    <a:pt x="0" y="42130"/>
                  </a:moveTo>
                  <a:cubicBezTo>
                    <a:pt x="637662" y="-130103"/>
                    <a:pt x="1256534" y="245679"/>
                    <a:pt x="1446390" y="806219"/>
                  </a:cubicBezTo>
                  <a:cubicBezTo>
                    <a:pt x="1336788" y="814741"/>
                    <a:pt x="1233448" y="782554"/>
                    <a:pt x="1145766" y="728446"/>
                  </a:cubicBezTo>
                  <a:cubicBezTo>
                    <a:pt x="1018539" y="642852"/>
                    <a:pt x="903840" y="322395"/>
                    <a:pt x="244258" y="261852"/>
                  </a:cubicBezTo>
                  <a:cubicBezTo>
                    <a:pt x="90812" y="238716"/>
                    <a:pt x="40710" y="146686"/>
                    <a:pt x="0" y="42130"/>
                  </a:cubicBezTo>
                  <a:close/>
                </a:path>
              </a:pathLst>
            </a:custGeom>
            <a:gradFill>
              <a:gsLst>
                <a:gs pos="22000">
                  <a:schemeClr val="accent4"/>
                </a:gs>
                <a:gs pos="88333">
                  <a:schemeClr val="accent3">
                    <a:lumMod val="75000"/>
                  </a:schemeClr>
                </a:gs>
                <a:gs pos="80000">
                  <a:schemeClr val="accent3">
                    <a:lumMod val="75000"/>
                  </a:schemeClr>
                </a:gs>
              </a:gsLst>
              <a:lin ang="18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8" name="组合 17"/>
          <p:cNvGrpSpPr/>
          <p:nvPr/>
        </p:nvGrpSpPr>
        <p:grpSpPr>
          <a:xfrm>
            <a:off x="4121735" y="2429464"/>
            <a:ext cx="1174986" cy="1164499"/>
            <a:chOff x="3128964" y="2287587"/>
            <a:chExt cx="1233385" cy="1222376"/>
          </a:xfrm>
        </p:grpSpPr>
        <p:sp>
          <p:nvSpPr>
            <p:cNvPr id="19" name="Oval 6"/>
            <p:cNvSpPr>
              <a:spLocks noChangeArrowheads="1"/>
            </p:cNvSpPr>
            <p:nvPr/>
          </p:nvSpPr>
          <p:spPr bwMode="auto">
            <a:xfrm>
              <a:off x="3128964" y="2287587"/>
              <a:ext cx="1220787" cy="1222375"/>
            </a:xfrm>
            <a:prstGeom prst="ellipse">
              <a:avLst/>
            </a:prstGeom>
            <a:gradFill flip="none" rotWithShape="1">
              <a:gsLst>
                <a:gs pos="100000">
                  <a:schemeClr val="accent5"/>
                </a:gs>
                <a:gs pos="11000">
                  <a:schemeClr val="accent6"/>
                </a:gs>
                <a:gs pos="0">
                  <a:schemeClr val="accent5"/>
                </a:gs>
              </a:gsLst>
              <a:path path="circle">
                <a:fillToRect t="100000" r="100000"/>
              </a:path>
              <a:tileRect l="-100000" b="-10000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1"/>
            <p:cNvSpPr>
              <a:spLocks/>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accent5"/>
                </a:gs>
                <a:gs pos="87000">
                  <a:schemeClr val="accent6"/>
                </a:gs>
              </a:gsLst>
              <a:lin ang="0" scaled="0"/>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Oval 16"/>
            <p:cNvSpPr>
              <a:spLocks noChangeArrowheads="1"/>
            </p:cNvSpPr>
            <p:nvPr/>
          </p:nvSpPr>
          <p:spPr bwMode="auto">
            <a:xfrm>
              <a:off x="3180555" y="2366168"/>
              <a:ext cx="1117600" cy="1117600"/>
            </a:xfrm>
            <a:prstGeom prst="ellipse">
              <a:avLst/>
            </a:prstGeom>
            <a:gradFill flip="none" rotWithShape="1">
              <a:gsLst>
                <a:gs pos="50000">
                  <a:schemeClr val="accent6"/>
                </a:gs>
                <a:gs pos="100000">
                  <a:schemeClr val="accent5"/>
                </a:gs>
              </a:gsLst>
              <a:path path="shap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22"/>
            <p:cNvSpPr>
              <a:spLocks/>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accent5"/>
                </a:gs>
                <a:gs pos="100000">
                  <a:schemeClr val="accent6"/>
                </a:gs>
              </a:gsLst>
              <a:lin ang="17400000" scaled="0"/>
              <a:tileRect/>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8"/>
            <p:cNvSpPr>
              <a:spLocks/>
            </p:cNvSpPr>
            <p:nvPr/>
          </p:nvSpPr>
          <p:spPr bwMode="auto">
            <a:xfrm>
              <a:off x="3192361" y="2366963"/>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accent5"/>
                </a:gs>
                <a:gs pos="100000">
                  <a:schemeClr val="accent6"/>
                </a:gs>
                <a:gs pos="52000">
                  <a:schemeClr val="accent6"/>
                </a:gs>
              </a:gsLst>
              <a:path path="circle">
                <a:fillToRect t="100000" r="100000"/>
              </a:path>
              <a:tileRect l="-100000" b="-100000"/>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33"/>
            <p:cNvSpPr>
              <a:spLocks/>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96000">
                  <a:schemeClr val="bg1">
                    <a:alpha val="63000"/>
                  </a:schemeClr>
                </a:gs>
                <a:gs pos="3000">
                  <a:schemeClr val="accent6"/>
                </a:gs>
              </a:gsLst>
              <a:path path="circle">
                <a:fillToRect t="100000" r="100000"/>
              </a:path>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4" name="组合 33"/>
          <p:cNvGrpSpPr/>
          <p:nvPr/>
        </p:nvGrpSpPr>
        <p:grpSpPr>
          <a:xfrm>
            <a:off x="3615989" y="2219482"/>
            <a:ext cx="726357" cy="1637579"/>
            <a:chOff x="3564830" y="2205362"/>
            <a:chExt cx="726357" cy="1637579"/>
          </a:xfrm>
        </p:grpSpPr>
        <p:grpSp>
          <p:nvGrpSpPr>
            <p:cNvPr id="35" name="组合 34"/>
            <p:cNvGrpSpPr/>
            <p:nvPr/>
          </p:nvGrpSpPr>
          <p:grpSpPr>
            <a:xfrm>
              <a:off x="3564830" y="2205362"/>
              <a:ext cx="726357" cy="1637579"/>
              <a:chOff x="3564830" y="2205362"/>
              <a:chExt cx="726357" cy="1637579"/>
            </a:xfrm>
          </p:grpSpPr>
          <p:sp>
            <p:nvSpPr>
              <p:cNvPr id="37" name="等腰三角形 2"/>
              <p:cNvSpPr/>
              <p:nvPr/>
            </p:nvSpPr>
            <p:spPr>
              <a:xfrm>
                <a:off x="3564830" y="2540385"/>
                <a:ext cx="706795" cy="1302556"/>
              </a:xfrm>
              <a:custGeom>
                <a:avLst/>
                <a:gdLst>
                  <a:gd name="connsiteX0" fmla="*/ 0 w 648072"/>
                  <a:gd name="connsiteY0" fmla="*/ 648072 h 648072"/>
                  <a:gd name="connsiteX1" fmla="*/ 324036 w 648072"/>
                  <a:gd name="connsiteY1" fmla="*/ 0 h 648072"/>
                  <a:gd name="connsiteX2" fmla="*/ 648072 w 648072"/>
                  <a:gd name="connsiteY2" fmla="*/ 648072 h 648072"/>
                  <a:gd name="connsiteX3" fmla="*/ 0 w 648072"/>
                  <a:gd name="connsiteY3" fmla="*/ 648072 h 648072"/>
                  <a:gd name="connsiteX0" fmla="*/ 0 w 878313"/>
                  <a:gd name="connsiteY0" fmla="*/ 895461 h 895461"/>
                  <a:gd name="connsiteX1" fmla="*/ 878313 w 878313"/>
                  <a:gd name="connsiteY1" fmla="*/ 0 h 895461"/>
                  <a:gd name="connsiteX2" fmla="*/ 648072 w 878313"/>
                  <a:gd name="connsiteY2" fmla="*/ 895461 h 895461"/>
                  <a:gd name="connsiteX3" fmla="*/ 0 w 878313"/>
                  <a:gd name="connsiteY3" fmla="*/ 895461 h 895461"/>
                  <a:gd name="connsiteX0" fmla="*/ 0 w 1365187"/>
                  <a:gd name="connsiteY0" fmla="*/ 895461 h 1073957"/>
                  <a:gd name="connsiteX1" fmla="*/ 878313 w 1365187"/>
                  <a:gd name="connsiteY1" fmla="*/ 0 h 1073957"/>
                  <a:gd name="connsiteX2" fmla="*/ 1365187 w 1365187"/>
                  <a:gd name="connsiteY2" fmla="*/ 1073957 h 1073957"/>
                  <a:gd name="connsiteX3" fmla="*/ 0 w 1365187"/>
                  <a:gd name="connsiteY3" fmla="*/ 895461 h 1073957"/>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502951 w 640588"/>
                  <a:gd name="connsiteY0" fmla="*/ 1302556 h 1302556"/>
                  <a:gd name="connsiteX1" fmla="*/ 153714 w 640588"/>
                  <a:gd name="connsiteY1" fmla="*/ 0 h 1302556"/>
                  <a:gd name="connsiteX2" fmla="*/ 640588 w 640588"/>
                  <a:gd name="connsiteY2" fmla="*/ 1073957 h 1302556"/>
                  <a:gd name="connsiteX3" fmla="*/ 502951 w 640588"/>
                  <a:gd name="connsiteY3" fmla="*/ 1302556 h 1302556"/>
                  <a:gd name="connsiteX0" fmla="*/ 510790 w 648427"/>
                  <a:gd name="connsiteY0" fmla="*/ 1302556 h 1302556"/>
                  <a:gd name="connsiteX1" fmla="*/ 161553 w 648427"/>
                  <a:gd name="connsiteY1" fmla="*/ 0 h 1302556"/>
                  <a:gd name="connsiteX2" fmla="*/ 648427 w 648427"/>
                  <a:gd name="connsiteY2" fmla="*/ 1073957 h 1302556"/>
                  <a:gd name="connsiteX3" fmla="*/ 510790 w 648427"/>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1034"/>
                  <a:gd name="connsiteY0" fmla="*/ 1302556 h 1302556"/>
                  <a:gd name="connsiteX1" fmla="*/ 157291 w 641034"/>
                  <a:gd name="connsiteY1" fmla="*/ 0 h 1302556"/>
                  <a:gd name="connsiteX2" fmla="*/ 641034 w 641034"/>
                  <a:gd name="connsiteY2" fmla="*/ 1061431 h 1302556"/>
                  <a:gd name="connsiteX3" fmla="*/ 519054 w 641034"/>
                  <a:gd name="connsiteY3" fmla="*/ 1302556 h 1302556"/>
                  <a:gd name="connsiteX0" fmla="*/ 519054 w 709927"/>
                  <a:gd name="connsiteY0" fmla="*/ 1302556 h 1302556"/>
                  <a:gd name="connsiteX1" fmla="*/ 157291 w 709927"/>
                  <a:gd name="connsiteY1" fmla="*/ 0 h 1302556"/>
                  <a:gd name="connsiteX2" fmla="*/ 709927 w 709927"/>
                  <a:gd name="connsiteY2" fmla="*/ 964355 h 1302556"/>
                  <a:gd name="connsiteX3" fmla="*/ 519054 w 709927"/>
                  <a:gd name="connsiteY3" fmla="*/ 1302556 h 1302556"/>
                  <a:gd name="connsiteX0" fmla="*/ 519054 w 706795"/>
                  <a:gd name="connsiteY0" fmla="*/ 1302556 h 1302556"/>
                  <a:gd name="connsiteX1" fmla="*/ 157291 w 706795"/>
                  <a:gd name="connsiteY1" fmla="*/ 0 h 1302556"/>
                  <a:gd name="connsiteX2" fmla="*/ 706795 w 706795"/>
                  <a:gd name="connsiteY2" fmla="*/ 951829 h 1302556"/>
                  <a:gd name="connsiteX3" fmla="*/ 519054 w 706795"/>
                  <a:gd name="connsiteY3" fmla="*/ 1302556 h 1302556"/>
                </a:gdLst>
                <a:ahLst/>
                <a:cxnLst>
                  <a:cxn ang="0">
                    <a:pos x="connsiteX0" y="connsiteY0"/>
                  </a:cxn>
                  <a:cxn ang="0">
                    <a:pos x="connsiteX1" y="connsiteY1"/>
                  </a:cxn>
                  <a:cxn ang="0">
                    <a:pos x="connsiteX2" y="connsiteY2"/>
                  </a:cxn>
                  <a:cxn ang="0">
                    <a:pos x="connsiteX3" y="connsiteY3"/>
                  </a:cxn>
                </a:cxnLst>
                <a:rect l="l" t="t" r="r" b="b"/>
                <a:pathLst>
                  <a:path w="706795" h="1302556">
                    <a:moveTo>
                      <a:pt x="519054" y="1302556"/>
                    </a:moveTo>
                    <a:cubicBezTo>
                      <a:pt x="-89005" y="846450"/>
                      <a:pt x="-95814" y="421659"/>
                      <a:pt x="157291" y="0"/>
                    </a:cubicBezTo>
                    <a:cubicBezTo>
                      <a:pt x="47141" y="370512"/>
                      <a:pt x="297115" y="662736"/>
                      <a:pt x="706795" y="951829"/>
                    </a:cubicBezTo>
                    <a:lnTo>
                      <a:pt x="519054" y="1302556"/>
                    </a:lnTo>
                    <a:close/>
                  </a:path>
                </a:pathLst>
              </a:custGeom>
              <a:gradFill>
                <a:gsLst>
                  <a:gs pos="20000">
                    <a:schemeClr val="bg2"/>
                  </a:gs>
                  <a:gs pos="76000">
                    <a:schemeClr val="tx2">
                      <a:lumMod val="75000"/>
                    </a:schemeClr>
                  </a:gs>
                </a:gsLst>
                <a:lin ang="9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矩形 1"/>
              <p:cNvSpPr/>
              <p:nvPr/>
            </p:nvSpPr>
            <p:spPr>
              <a:xfrm>
                <a:off x="3675390" y="2205362"/>
                <a:ext cx="615797" cy="1409045"/>
              </a:xfrm>
              <a:custGeom>
                <a:avLst/>
                <a:gdLst>
                  <a:gd name="connsiteX0" fmla="*/ 0 w 792088"/>
                  <a:gd name="connsiteY0" fmla="*/ 0 h 576064"/>
                  <a:gd name="connsiteX1" fmla="*/ 792088 w 792088"/>
                  <a:gd name="connsiteY1" fmla="*/ 0 h 576064"/>
                  <a:gd name="connsiteX2" fmla="*/ 792088 w 792088"/>
                  <a:gd name="connsiteY2" fmla="*/ 576064 h 576064"/>
                  <a:gd name="connsiteX3" fmla="*/ 0 w 792088"/>
                  <a:gd name="connsiteY3" fmla="*/ 576064 h 576064"/>
                  <a:gd name="connsiteX4" fmla="*/ 0 w 792088"/>
                  <a:gd name="connsiteY4" fmla="*/ 0 h 576064"/>
                  <a:gd name="connsiteX0" fmla="*/ 0 w 857850"/>
                  <a:gd name="connsiteY0" fmla="*/ 90814 h 666878"/>
                  <a:gd name="connsiteX1" fmla="*/ 857850 w 857850"/>
                  <a:gd name="connsiteY1" fmla="*/ 0 h 666878"/>
                  <a:gd name="connsiteX2" fmla="*/ 792088 w 857850"/>
                  <a:gd name="connsiteY2" fmla="*/ 666878 h 666878"/>
                  <a:gd name="connsiteX3" fmla="*/ 0 w 857850"/>
                  <a:gd name="connsiteY3" fmla="*/ 666878 h 666878"/>
                  <a:gd name="connsiteX4" fmla="*/ 0 w 857850"/>
                  <a:gd name="connsiteY4" fmla="*/ 90814 h 666878"/>
                  <a:gd name="connsiteX0" fmla="*/ 723378 w 857850"/>
                  <a:gd name="connsiteY0" fmla="*/ 0 h 942451"/>
                  <a:gd name="connsiteX1" fmla="*/ 857850 w 857850"/>
                  <a:gd name="connsiteY1" fmla="*/ 275573 h 942451"/>
                  <a:gd name="connsiteX2" fmla="*/ 792088 w 857850"/>
                  <a:gd name="connsiteY2" fmla="*/ 942451 h 942451"/>
                  <a:gd name="connsiteX3" fmla="*/ 0 w 857850"/>
                  <a:gd name="connsiteY3" fmla="*/ 942451 h 942451"/>
                  <a:gd name="connsiteX4" fmla="*/ 723378 w 857850"/>
                  <a:gd name="connsiteY4" fmla="*/ 0 h 942451"/>
                  <a:gd name="connsiteX0" fmla="*/ 0 w 203548"/>
                  <a:gd name="connsiteY0" fmla="*/ 0 h 1409045"/>
                  <a:gd name="connsiteX1" fmla="*/ 134472 w 203548"/>
                  <a:gd name="connsiteY1" fmla="*/ 275573 h 1409045"/>
                  <a:gd name="connsiteX2" fmla="*/ 68710 w 203548"/>
                  <a:gd name="connsiteY2" fmla="*/ 942451 h 1409045"/>
                  <a:gd name="connsiteX3" fmla="*/ 203548 w 203548"/>
                  <a:gd name="connsiteY3" fmla="*/ 1409045 h 1409045"/>
                  <a:gd name="connsiteX4" fmla="*/ 0 w 203548"/>
                  <a:gd name="connsiteY4" fmla="*/ 0 h 1409045"/>
                  <a:gd name="connsiteX0" fmla="*/ 0 w 240943"/>
                  <a:gd name="connsiteY0" fmla="*/ 0 h 1409045"/>
                  <a:gd name="connsiteX1" fmla="*/ 134472 w 240943"/>
                  <a:gd name="connsiteY1" fmla="*/ 275573 h 1409045"/>
                  <a:gd name="connsiteX2" fmla="*/ 240943 w 240943"/>
                  <a:gd name="connsiteY2" fmla="*/ 1039528 h 1409045"/>
                  <a:gd name="connsiteX3" fmla="*/ 203548 w 240943"/>
                  <a:gd name="connsiteY3" fmla="*/ 1409045 h 1409045"/>
                  <a:gd name="connsiteX4" fmla="*/ 0 w 240943"/>
                  <a:gd name="connsiteY4" fmla="*/ 0 h 1409045"/>
                  <a:gd name="connsiteX0" fmla="*/ 213019 w 453962"/>
                  <a:gd name="connsiteY0" fmla="*/ 0 h 1409045"/>
                  <a:gd name="connsiteX1" fmla="*/ 347491 w 453962"/>
                  <a:gd name="connsiteY1" fmla="*/ 275573 h 1409045"/>
                  <a:gd name="connsiteX2" fmla="*/ 453962 w 453962"/>
                  <a:gd name="connsiteY2" fmla="*/ 1039528 h 1409045"/>
                  <a:gd name="connsiteX3" fmla="*/ 416567 w 453962"/>
                  <a:gd name="connsiteY3" fmla="*/ 1409045 h 1409045"/>
                  <a:gd name="connsiteX4" fmla="*/ 213019 w 453962"/>
                  <a:gd name="connsiteY4" fmla="*/ 0 h 1409045"/>
                  <a:gd name="connsiteX0" fmla="*/ 305613 w 546556"/>
                  <a:gd name="connsiteY0" fmla="*/ 0 h 1409045"/>
                  <a:gd name="connsiteX1" fmla="*/ 440085 w 546556"/>
                  <a:gd name="connsiteY1" fmla="*/ 275573 h 1409045"/>
                  <a:gd name="connsiteX2" fmla="*/ 546556 w 546556"/>
                  <a:gd name="connsiteY2" fmla="*/ 1039528 h 1409045"/>
                  <a:gd name="connsiteX3" fmla="*/ 509161 w 546556"/>
                  <a:gd name="connsiteY3" fmla="*/ 1409045 h 1409045"/>
                  <a:gd name="connsiteX4" fmla="*/ 305613 w 546556"/>
                  <a:gd name="connsiteY4" fmla="*/ 0 h 1409045"/>
                  <a:gd name="connsiteX0" fmla="*/ 324706 w 565649"/>
                  <a:gd name="connsiteY0" fmla="*/ 0 h 1409045"/>
                  <a:gd name="connsiteX1" fmla="*/ 459178 w 565649"/>
                  <a:gd name="connsiteY1" fmla="*/ 275573 h 1409045"/>
                  <a:gd name="connsiteX2" fmla="*/ 565649 w 565649"/>
                  <a:gd name="connsiteY2" fmla="*/ 1039528 h 1409045"/>
                  <a:gd name="connsiteX3" fmla="*/ 528254 w 565649"/>
                  <a:gd name="connsiteY3" fmla="*/ 1409045 h 1409045"/>
                  <a:gd name="connsiteX4" fmla="*/ 324706 w 565649"/>
                  <a:gd name="connsiteY4" fmla="*/ 0 h 1409045"/>
                  <a:gd name="connsiteX0" fmla="*/ 323844 w 564787"/>
                  <a:gd name="connsiteY0" fmla="*/ 0 h 1409045"/>
                  <a:gd name="connsiteX1" fmla="*/ 458316 w 564787"/>
                  <a:gd name="connsiteY1" fmla="*/ 275573 h 1409045"/>
                  <a:gd name="connsiteX2" fmla="*/ 564787 w 564787"/>
                  <a:gd name="connsiteY2" fmla="*/ 1039528 h 1409045"/>
                  <a:gd name="connsiteX3" fmla="*/ 527392 w 564787"/>
                  <a:gd name="connsiteY3" fmla="*/ 1409045 h 1409045"/>
                  <a:gd name="connsiteX4" fmla="*/ 323844 w 564787"/>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8857"/>
                  <a:gd name="connsiteY0" fmla="*/ 0 h 1409045"/>
                  <a:gd name="connsiteX1" fmla="*/ 458316 w 608857"/>
                  <a:gd name="connsiteY1" fmla="*/ 275573 h 1409045"/>
                  <a:gd name="connsiteX2" fmla="*/ 564787 w 608857"/>
                  <a:gd name="connsiteY2" fmla="*/ 1039528 h 1409045"/>
                  <a:gd name="connsiteX3" fmla="*/ 527392 w 608857"/>
                  <a:gd name="connsiteY3" fmla="*/ 1409045 h 1409045"/>
                  <a:gd name="connsiteX4" fmla="*/ 323844 w 608857"/>
                  <a:gd name="connsiteY4" fmla="*/ 0 h 1409045"/>
                  <a:gd name="connsiteX0" fmla="*/ 323844 w 615797"/>
                  <a:gd name="connsiteY0" fmla="*/ 0 h 1409045"/>
                  <a:gd name="connsiteX1" fmla="*/ 458316 w 615797"/>
                  <a:gd name="connsiteY1" fmla="*/ 275573 h 1409045"/>
                  <a:gd name="connsiteX2" fmla="*/ 564787 w 615797"/>
                  <a:gd name="connsiteY2" fmla="*/ 1039528 h 1409045"/>
                  <a:gd name="connsiteX3" fmla="*/ 527392 w 615797"/>
                  <a:gd name="connsiteY3" fmla="*/ 1409045 h 1409045"/>
                  <a:gd name="connsiteX4" fmla="*/ 323844 w 615797"/>
                  <a:gd name="connsiteY4" fmla="*/ 0 h 1409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797" h="1409045">
                    <a:moveTo>
                      <a:pt x="323844" y="0"/>
                    </a:moveTo>
                    <a:cubicBezTo>
                      <a:pt x="403114" y="32359"/>
                      <a:pt x="494911" y="177453"/>
                      <a:pt x="458316" y="275573"/>
                    </a:cubicBezTo>
                    <a:cubicBezTo>
                      <a:pt x="274601" y="661749"/>
                      <a:pt x="372723" y="809928"/>
                      <a:pt x="564787" y="1039528"/>
                    </a:cubicBezTo>
                    <a:cubicBezTo>
                      <a:pt x="683845" y="1237856"/>
                      <a:pt x="561777" y="1348503"/>
                      <a:pt x="527392" y="1409045"/>
                    </a:cubicBezTo>
                    <a:cubicBezTo>
                      <a:pt x="49316" y="1102201"/>
                      <a:pt x="-272187" y="422709"/>
                      <a:pt x="323844" y="0"/>
                    </a:cubicBezTo>
                    <a:close/>
                  </a:path>
                </a:pathLst>
              </a:custGeom>
              <a:gradFill>
                <a:gsLst>
                  <a:gs pos="12000">
                    <a:schemeClr val="bg2"/>
                  </a:gs>
                  <a:gs pos="88000">
                    <a:schemeClr val="tx2"/>
                  </a:gs>
                </a:gsLst>
                <a:lin ang="19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6" name="矩形 1"/>
            <p:cNvSpPr/>
            <p:nvPr/>
          </p:nvSpPr>
          <p:spPr>
            <a:xfrm>
              <a:off x="3675408" y="2623385"/>
              <a:ext cx="615778" cy="999334"/>
            </a:xfrm>
            <a:custGeom>
              <a:avLst/>
              <a:gdLst/>
              <a:ahLst/>
              <a:cxnLst/>
              <a:rect l="l" t="t" r="r" b="b"/>
              <a:pathLst>
                <a:path w="615778" h="999334">
                  <a:moveTo>
                    <a:pt x="395170" y="0"/>
                  </a:moveTo>
                  <a:lnTo>
                    <a:pt x="402204" y="307"/>
                  </a:lnTo>
                  <a:cubicBezTo>
                    <a:pt x="300615" y="290405"/>
                    <a:pt x="396742" y="428953"/>
                    <a:pt x="564768" y="629817"/>
                  </a:cubicBezTo>
                  <a:cubicBezTo>
                    <a:pt x="683826" y="828145"/>
                    <a:pt x="561758" y="938792"/>
                    <a:pt x="527373" y="999334"/>
                  </a:cubicBezTo>
                  <a:cubicBezTo>
                    <a:pt x="198798" y="788444"/>
                    <a:pt x="-55819" y="401529"/>
                    <a:pt x="10597" y="42937"/>
                  </a:cubicBezTo>
                  <a:cubicBezTo>
                    <a:pt x="133366" y="14333"/>
                    <a:pt x="262330" y="0"/>
                    <a:pt x="395170" y="0"/>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9" name="组合 38"/>
          <p:cNvGrpSpPr/>
          <p:nvPr/>
        </p:nvGrpSpPr>
        <p:grpSpPr>
          <a:xfrm>
            <a:off x="4239476" y="3262021"/>
            <a:ext cx="1650634" cy="722749"/>
            <a:chOff x="4188318" y="3247901"/>
            <a:chExt cx="1650634" cy="722749"/>
          </a:xfrm>
        </p:grpSpPr>
        <p:grpSp>
          <p:nvGrpSpPr>
            <p:cNvPr id="40" name="组合 39"/>
            <p:cNvGrpSpPr/>
            <p:nvPr/>
          </p:nvGrpSpPr>
          <p:grpSpPr>
            <a:xfrm rot="3371838" flipH="1">
              <a:off x="4652260" y="2783959"/>
              <a:ext cx="722749" cy="1650634"/>
              <a:chOff x="3568438" y="2192306"/>
              <a:chExt cx="722749" cy="1650634"/>
            </a:xfrm>
          </p:grpSpPr>
          <p:sp>
            <p:nvSpPr>
              <p:cNvPr id="42" name="等腰三角形 2"/>
              <p:cNvSpPr/>
              <p:nvPr/>
            </p:nvSpPr>
            <p:spPr>
              <a:xfrm>
                <a:off x="3568438" y="2472284"/>
                <a:ext cx="703187" cy="1370656"/>
              </a:xfrm>
              <a:custGeom>
                <a:avLst/>
                <a:gdLst>
                  <a:gd name="connsiteX0" fmla="*/ 0 w 648072"/>
                  <a:gd name="connsiteY0" fmla="*/ 648072 h 648072"/>
                  <a:gd name="connsiteX1" fmla="*/ 324036 w 648072"/>
                  <a:gd name="connsiteY1" fmla="*/ 0 h 648072"/>
                  <a:gd name="connsiteX2" fmla="*/ 648072 w 648072"/>
                  <a:gd name="connsiteY2" fmla="*/ 648072 h 648072"/>
                  <a:gd name="connsiteX3" fmla="*/ 0 w 648072"/>
                  <a:gd name="connsiteY3" fmla="*/ 648072 h 648072"/>
                  <a:gd name="connsiteX0" fmla="*/ 0 w 878313"/>
                  <a:gd name="connsiteY0" fmla="*/ 895461 h 895461"/>
                  <a:gd name="connsiteX1" fmla="*/ 878313 w 878313"/>
                  <a:gd name="connsiteY1" fmla="*/ 0 h 895461"/>
                  <a:gd name="connsiteX2" fmla="*/ 648072 w 878313"/>
                  <a:gd name="connsiteY2" fmla="*/ 895461 h 895461"/>
                  <a:gd name="connsiteX3" fmla="*/ 0 w 878313"/>
                  <a:gd name="connsiteY3" fmla="*/ 895461 h 895461"/>
                  <a:gd name="connsiteX0" fmla="*/ 0 w 1365187"/>
                  <a:gd name="connsiteY0" fmla="*/ 895461 h 1073957"/>
                  <a:gd name="connsiteX1" fmla="*/ 878313 w 1365187"/>
                  <a:gd name="connsiteY1" fmla="*/ 0 h 1073957"/>
                  <a:gd name="connsiteX2" fmla="*/ 1365187 w 1365187"/>
                  <a:gd name="connsiteY2" fmla="*/ 1073957 h 1073957"/>
                  <a:gd name="connsiteX3" fmla="*/ 0 w 1365187"/>
                  <a:gd name="connsiteY3" fmla="*/ 895461 h 1073957"/>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502951 w 640588"/>
                  <a:gd name="connsiteY0" fmla="*/ 1302556 h 1302556"/>
                  <a:gd name="connsiteX1" fmla="*/ 153714 w 640588"/>
                  <a:gd name="connsiteY1" fmla="*/ 0 h 1302556"/>
                  <a:gd name="connsiteX2" fmla="*/ 640588 w 640588"/>
                  <a:gd name="connsiteY2" fmla="*/ 1073957 h 1302556"/>
                  <a:gd name="connsiteX3" fmla="*/ 502951 w 640588"/>
                  <a:gd name="connsiteY3" fmla="*/ 1302556 h 1302556"/>
                  <a:gd name="connsiteX0" fmla="*/ 510790 w 648427"/>
                  <a:gd name="connsiteY0" fmla="*/ 1302556 h 1302556"/>
                  <a:gd name="connsiteX1" fmla="*/ 161553 w 648427"/>
                  <a:gd name="connsiteY1" fmla="*/ 0 h 1302556"/>
                  <a:gd name="connsiteX2" fmla="*/ 648427 w 648427"/>
                  <a:gd name="connsiteY2" fmla="*/ 1073957 h 1302556"/>
                  <a:gd name="connsiteX3" fmla="*/ 510790 w 648427"/>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1034"/>
                  <a:gd name="connsiteY0" fmla="*/ 1302556 h 1302556"/>
                  <a:gd name="connsiteX1" fmla="*/ 157291 w 641034"/>
                  <a:gd name="connsiteY1" fmla="*/ 0 h 1302556"/>
                  <a:gd name="connsiteX2" fmla="*/ 641034 w 641034"/>
                  <a:gd name="connsiteY2" fmla="*/ 1061431 h 1302556"/>
                  <a:gd name="connsiteX3" fmla="*/ 519054 w 641034"/>
                  <a:gd name="connsiteY3" fmla="*/ 1302556 h 1302556"/>
                  <a:gd name="connsiteX0" fmla="*/ 519054 w 709927"/>
                  <a:gd name="connsiteY0" fmla="*/ 1302556 h 1302556"/>
                  <a:gd name="connsiteX1" fmla="*/ 157291 w 709927"/>
                  <a:gd name="connsiteY1" fmla="*/ 0 h 1302556"/>
                  <a:gd name="connsiteX2" fmla="*/ 709927 w 709927"/>
                  <a:gd name="connsiteY2" fmla="*/ 964355 h 1302556"/>
                  <a:gd name="connsiteX3" fmla="*/ 519054 w 709927"/>
                  <a:gd name="connsiteY3" fmla="*/ 1302556 h 1302556"/>
                  <a:gd name="connsiteX0" fmla="*/ 519054 w 706795"/>
                  <a:gd name="connsiteY0" fmla="*/ 1302556 h 1302556"/>
                  <a:gd name="connsiteX1" fmla="*/ 157291 w 706795"/>
                  <a:gd name="connsiteY1" fmla="*/ 0 h 1302556"/>
                  <a:gd name="connsiteX2" fmla="*/ 706795 w 706795"/>
                  <a:gd name="connsiteY2" fmla="*/ 951829 h 1302556"/>
                  <a:gd name="connsiteX3" fmla="*/ 519054 w 706795"/>
                  <a:gd name="connsiteY3" fmla="*/ 1302556 h 1302556"/>
                  <a:gd name="connsiteX0" fmla="*/ 499333 w 687074"/>
                  <a:gd name="connsiteY0" fmla="*/ 1368660 h 1368660"/>
                  <a:gd name="connsiteX1" fmla="*/ 167820 w 687074"/>
                  <a:gd name="connsiteY1" fmla="*/ 0 h 1368660"/>
                  <a:gd name="connsiteX2" fmla="*/ 687074 w 687074"/>
                  <a:gd name="connsiteY2" fmla="*/ 1017933 h 1368660"/>
                  <a:gd name="connsiteX3" fmla="*/ 499333 w 687074"/>
                  <a:gd name="connsiteY3" fmla="*/ 1368660 h 1368660"/>
                  <a:gd name="connsiteX0" fmla="*/ 499333 w 687074"/>
                  <a:gd name="connsiteY0" fmla="*/ 1368660 h 1368660"/>
                  <a:gd name="connsiteX1" fmla="*/ 167820 w 687074"/>
                  <a:gd name="connsiteY1" fmla="*/ 0 h 1368660"/>
                  <a:gd name="connsiteX2" fmla="*/ 687074 w 687074"/>
                  <a:gd name="connsiteY2" fmla="*/ 1017933 h 1368660"/>
                  <a:gd name="connsiteX3" fmla="*/ 499333 w 687074"/>
                  <a:gd name="connsiteY3" fmla="*/ 1368660 h 1368660"/>
                  <a:gd name="connsiteX0" fmla="*/ 504739 w 692480"/>
                  <a:gd name="connsiteY0" fmla="*/ 1368660 h 1368660"/>
                  <a:gd name="connsiteX1" fmla="*/ 173226 w 692480"/>
                  <a:gd name="connsiteY1" fmla="*/ 0 h 1368660"/>
                  <a:gd name="connsiteX2" fmla="*/ 692480 w 692480"/>
                  <a:gd name="connsiteY2" fmla="*/ 1017933 h 1368660"/>
                  <a:gd name="connsiteX3" fmla="*/ 504739 w 692480"/>
                  <a:gd name="connsiteY3" fmla="*/ 1368660 h 1368660"/>
                  <a:gd name="connsiteX0" fmla="*/ 511573 w 699314"/>
                  <a:gd name="connsiteY0" fmla="*/ 1368660 h 1368660"/>
                  <a:gd name="connsiteX1" fmla="*/ 180060 w 699314"/>
                  <a:gd name="connsiteY1" fmla="*/ 0 h 1368660"/>
                  <a:gd name="connsiteX2" fmla="*/ 699314 w 699314"/>
                  <a:gd name="connsiteY2" fmla="*/ 1017933 h 1368660"/>
                  <a:gd name="connsiteX3" fmla="*/ 511573 w 699314"/>
                  <a:gd name="connsiteY3" fmla="*/ 1368660 h 1368660"/>
                  <a:gd name="connsiteX0" fmla="*/ 506912 w 694653"/>
                  <a:gd name="connsiteY0" fmla="*/ 1370656 h 1370656"/>
                  <a:gd name="connsiteX1" fmla="*/ 182661 w 694653"/>
                  <a:gd name="connsiteY1" fmla="*/ 0 h 1370656"/>
                  <a:gd name="connsiteX2" fmla="*/ 694653 w 694653"/>
                  <a:gd name="connsiteY2" fmla="*/ 1019929 h 1370656"/>
                  <a:gd name="connsiteX3" fmla="*/ 506912 w 694653"/>
                  <a:gd name="connsiteY3" fmla="*/ 1370656 h 1370656"/>
                  <a:gd name="connsiteX0" fmla="*/ 506912 w 694653"/>
                  <a:gd name="connsiteY0" fmla="*/ 1370656 h 1370656"/>
                  <a:gd name="connsiteX1" fmla="*/ 182661 w 694653"/>
                  <a:gd name="connsiteY1" fmla="*/ 0 h 1370656"/>
                  <a:gd name="connsiteX2" fmla="*/ 694653 w 694653"/>
                  <a:gd name="connsiteY2" fmla="*/ 1019929 h 1370656"/>
                  <a:gd name="connsiteX3" fmla="*/ 506912 w 694653"/>
                  <a:gd name="connsiteY3" fmla="*/ 1370656 h 1370656"/>
                  <a:gd name="connsiteX0" fmla="*/ 515446 w 703187"/>
                  <a:gd name="connsiteY0" fmla="*/ 1370656 h 1370656"/>
                  <a:gd name="connsiteX1" fmla="*/ 191195 w 703187"/>
                  <a:gd name="connsiteY1" fmla="*/ 0 h 1370656"/>
                  <a:gd name="connsiteX2" fmla="*/ 703187 w 703187"/>
                  <a:gd name="connsiteY2" fmla="*/ 1019929 h 1370656"/>
                  <a:gd name="connsiteX3" fmla="*/ 515446 w 703187"/>
                  <a:gd name="connsiteY3" fmla="*/ 1370656 h 1370656"/>
                </a:gdLst>
                <a:ahLst/>
                <a:cxnLst>
                  <a:cxn ang="0">
                    <a:pos x="connsiteX0" y="connsiteY0"/>
                  </a:cxn>
                  <a:cxn ang="0">
                    <a:pos x="connsiteX1" y="connsiteY1"/>
                  </a:cxn>
                  <a:cxn ang="0">
                    <a:pos x="connsiteX2" y="connsiteY2"/>
                  </a:cxn>
                  <a:cxn ang="0">
                    <a:pos x="connsiteX3" y="connsiteY3"/>
                  </a:cxn>
                </a:cxnLst>
                <a:rect l="l" t="t" r="r" b="b"/>
                <a:pathLst>
                  <a:path w="703187" h="1370656">
                    <a:moveTo>
                      <a:pt x="515446" y="1370656"/>
                    </a:moveTo>
                    <a:cubicBezTo>
                      <a:pt x="-92613" y="914550"/>
                      <a:pt x="-110187" y="388072"/>
                      <a:pt x="191195" y="0"/>
                    </a:cubicBezTo>
                    <a:cubicBezTo>
                      <a:pt x="20910" y="353458"/>
                      <a:pt x="293507" y="730836"/>
                      <a:pt x="703187" y="1019929"/>
                    </a:cubicBezTo>
                    <a:lnTo>
                      <a:pt x="515446" y="1370656"/>
                    </a:lnTo>
                    <a:close/>
                  </a:path>
                </a:pathLst>
              </a:custGeom>
              <a:gradFill>
                <a:gsLst>
                  <a:gs pos="20000">
                    <a:schemeClr val="accent2"/>
                  </a:gs>
                  <a:gs pos="76000">
                    <a:schemeClr val="accent1">
                      <a:lumMod val="75000"/>
                    </a:schemeClr>
                  </a:gs>
                </a:gsLst>
                <a:lin ang="9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矩形 1"/>
              <p:cNvSpPr/>
              <p:nvPr/>
            </p:nvSpPr>
            <p:spPr>
              <a:xfrm>
                <a:off x="3684587" y="2192306"/>
                <a:ext cx="606600" cy="1422100"/>
              </a:xfrm>
              <a:custGeom>
                <a:avLst/>
                <a:gdLst>
                  <a:gd name="connsiteX0" fmla="*/ 0 w 792088"/>
                  <a:gd name="connsiteY0" fmla="*/ 0 h 576064"/>
                  <a:gd name="connsiteX1" fmla="*/ 792088 w 792088"/>
                  <a:gd name="connsiteY1" fmla="*/ 0 h 576064"/>
                  <a:gd name="connsiteX2" fmla="*/ 792088 w 792088"/>
                  <a:gd name="connsiteY2" fmla="*/ 576064 h 576064"/>
                  <a:gd name="connsiteX3" fmla="*/ 0 w 792088"/>
                  <a:gd name="connsiteY3" fmla="*/ 576064 h 576064"/>
                  <a:gd name="connsiteX4" fmla="*/ 0 w 792088"/>
                  <a:gd name="connsiteY4" fmla="*/ 0 h 576064"/>
                  <a:gd name="connsiteX0" fmla="*/ 0 w 857850"/>
                  <a:gd name="connsiteY0" fmla="*/ 90814 h 666878"/>
                  <a:gd name="connsiteX1" fmla="*/ 857850 w 857850"/>
                  <a:gd name="connsiteY1" fmla="*/ 0 h 666878"/>
                  <a:gd name="connsiteX2" fmla="*/ 792088 w 857850"/>
                  <a:gd name="connsiteY2" fmla="*/ 666878 h 666878"/>
                  <a:gd name="connsiteX3" fmla="*/ 0 w 857850"/>
                  <a:gd name="connsiteY3" fmla="*/ 666878 h 666878"/>
                  <a:gd name="connsiteX4" fmla="*/ 0 w 857850"/>
                  <a:gd name="connsiteY4" fmla="*/ 90814 h 666878"/>
                  <a:gd name="connsiteX0" fmla="*/ 723378 w 857850"/>
                  <a:gd name="connsiteY0" fmla="*/ 0 h 942451"/>
                  <a:gd name="connsiteX1" fmla="*/ 857850 w 857850"/>
                  <a:gd name="connsiteY1" fmla="*/ 275573 h 942451"/>
                  <a:gd name="connsiteX2" fmla="*/ 792088 w 857850"/>
                  <a:gd name="connsiteY2" fmla="*/ 942451 h 942451"/>
                  <a:gd name="connsiteX3" fmla="*/ 0 w 857850"/>
                  <a:gd name="connsiteY3" fmla="*/ 942451 h 942451"/>
                  <a:gd name="connsiteX4" fmla="*/ 723378 w 857850"/>
                  <a:gd name="connsiteY4" fmla="*/ 0 h 942451"/>
                  <a:gd name="connsiteX0" fmla="*/ 0 w 203548"/>
                  <a:gd name="connsiteY0" fmla="*/ 0 h 1409045"/>
                  <a:gd name="connsiteX1" fmla="*/ 134472 w 203548"/>
                  <a:gd name="connsiteY1" fmla="*/ 275573 h 1409045"/>
                  <a:gd name="connsiteX2" fmla="*/ 68710 w 203548"/>
                  <a:gd name="connsiteY2" fmla="*/ 942451 h 1409045"/>
                  <a:gd name="connsiteX3" fmla="*/ 203548 w 203548"/>
                  <a:gd name="connsiteY3" fmla="*/ 1409045 h 1409045"/>
                  <a:gd name="connsiteX4" fmla="*/ 0 w 203548"/>
                  <a:gd name="connsiteY4" fmla="*/ 0 h 1409045"/>
                  <a:gd name="connsiteX0" fmla="*/ 0 w 240943"/>
                  <a:gd name="connsiteY0" fmla="*/ 0 h 1409045"/>
                  <a:gd name="connsiteX1" fmla="*/ 134472 w 240943"/>
                  <a:gd name="connsiteY1" fmla="*/ 275573 h 1409045"/>
                  <a:gd name="connsiteX2" fmla="*/ 240943 w 240943"/>
                  <a:gd name="connsiteY2" fmla="*/ 1039528 h 1409045"/>
                  <a:gd name="connsiteX3" fmla="*/ 203548 w 240943"/>
                  <a:gd name="connsiteY3" fmla="*/ 1409045 h 1409045"/>
                  <a:gd name="connsiteX4" fmla="*/ 0 w 240943"/>
                  <a:gd name="connsiteY4" fmla="*/ 0 h 1409045"/>
                  <a:gd name="connsiteX0" fmla="*/ 213019 w 453962"/>
                  <a:gd name="connsiteY0" fmla="*/ 0 h 1409045"/>
                  <a:gd name="connsiteX1" fmla="*/ 347491 w 453962"/>
                  <a:gd name="connsiteY1" fmla="*/ 275573 h 1409045"/>
                  <a:gd name="connsiteX2" fmla="*/ 453962 w 453962"/>
                  <a:gd name="connsiteY2" fmla="*/ 1039528 h 1409045"/>
                  <a:gd name="connsiteX3" fmla="*/ 416567 w 453962"/>
                  <a:gd name="connsiteY3" fmla="*/ 1409045 h 1409045"/>
                  <a:gd name="connsiteX4" fmla="*/ 213019 w 453962"/>
                  <a:gd name="connsiteY4" fmla="*/ 0 h 1409045"/>
                  <a:gd name="connsiteX0" fmla="*/ 305613 w 546556"/>
                  <a:gd name="connsiteY0" fmla="*/ 0 h 1409045"/>
                  <a:gd name="connsiteX1" fmla="*/ 440085 w 546556"/>
                  <a:gd name="connsiteY1" fmla="*/ 275573 h 1409045"/>
                  <a:gd name="connsiteX2" fmla="*/ 546556 w 546556"/>
                  <a:gd name="connsiteY2" fmla="*/ 1039528 h 1409045"/>
                  <a:gd name="connsiteX3" fmla="*/ 509161 w 546556"/>
                  <a:gd name="connsiteY3" fmla="*/ 1409045 h 1409045"/>
                  <a:gd name="connsiteX4" fmla="*/ 305613 w 546556"/>
                  <a:gd name="connsiteY4" fmla="*/ 0 h 1409045"/>
                  <a:gd name="connsiteX0" fmla="*/ 324706 w 565649"/>
                  <a:gd name="connsiteY0" fmla="*/ 0 h 1409045"/>
                  <a:gd name="connsiteX1" fmla="*/ 459178 w 565649"/>
                  <a:gd name="connsiteY1" fmla="*/ 275573 h 1409045"/>
                  <a:gd name="connsiteX2" fmla="*/ 565649 w 565649"/>
                  <a:gd name="connsiteY2" fmla="*/ 1039528 h 1409045"/>
                  <a:gd name="connsiteX3" fmla="*/ 528254 w 565649"/>
                  <a:gd name="connsiteY3" fmla="*/ 1409045 h 1409045"/>
                  <a:gd name="connsiteX4" fmla="*/ 324706 w 565649"/>
                  <a:gd name="connsiteY4" fmla="*/ 0 h 1409045"/>
                  <a:gd name="connsiteX0" fmla="*/ 323844 w 564787"/>
                  <a:gd name="connsiteY0" fmla="*/ 0 h 1409045"/>
                  <a:gd name="connsiteX1" fmla="*/ 458316 w 564787"/>
                  <a:gd name="connsiteY1" fmla="*/ 275573 h 1409045"/>
                  <a:gd name="connsiteX2" fmla="*/ 564787 w 564787"/>
                  <a:gd name="connsiteY2" fmla="*/ 1039528 h 1409045"/>
                  <a:gd name="connsiteX3" fmla="*/ 527392 w 564787"/>
                  <a:gd name="connsiteY3" fmla="*/ 1409045 h 1409045"/>
                  <a:gd name="connsiteX4" fmla="*/ 323844 w 564787"/>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8857"/>
                  <a:gd name="connsiteY0" fmla="*/ 0 h 1409045"/>
                  <a:gd name="connsiteX1" fmla="*/ 458316 w 608857"/>
                  <a:gd name="connsiteY1" fmla="*/ 275573 h 1409045"/>
                  <a:gd name="connsiteX2" fmla="*/ 564787 w 608857"/>
                  <a:gd name="connsiteY2" fmla="*/ 1039528 h 1409045"/>
                  <a:gd name="connsiteX3" fmla="*/ 527392 w 608857"/>
                  <a:gd name="connsiteY3" fmla="*/ 1409045 h 1409045"/>
                  <a:gd name="connsiteX4" fmla="*/ 323844 w 608857"/>
                  <a:gd name="connsiteY4" fmla="*/ 0 h 1409045"/>
                  <a:gd name="connsiteX0" fmla="*/ 323844 w 615797"/>
                  <a:gd name="connsiteY0" fmla="*/ 0 h 1409045"/>
                  <a:gd name="connsiteX1" fmla="*/ 458316 w 615797"/>
                  <a:gd name="connsiteY1" fmla="*/ 275573 h 1409045"/>
                  <a:gd name="connsiteX2" fmla="*/ 564787 w 615797"/>
                  <a:gd name="connsiteY2" fmla="*/ 1039528 h 1409045"/>
                  <a:gd name="connsiteX3" fmla="*/ 527392 w 615797"/>
                  <a:gd name="connsiteY3" fmla="*/ 1409045 h 1409045"/>
                  <a:gd name="connsiteX4" fmla="*/ 323844 w 615797"/>
                  <a:gd name="connsiteY4" fmla="*/ 0 h 1409045"/>
                  <a:gd name="connsiteX0" fmla="*/ 328518 w 606600"/>
                  <a:gd name="connsiteY0" fmla="*/ 0 h 1422100"/>
                  <a:gd name="connsiteX1" fmla="*/ 449119 w 606600"/>
                  <a:gd name="connsiteY1" fmla="*/ 288628 h 1422100"/>
                  <a:gd name="connsiteX2" fmla="*/ 555590 w 606600"/>
                  <a:gd name="connsiteY2" fmla="*/ 1052583 h 1422100"/>
                  <a:gd name="connsiteX3" fmla="*/ 518195 w 606600"/>
                  <a:gd name="connsiteY3" fmla="*/ 1422100 h 1422100"/>
                  <a:gd name="connsiteX4" fmla="*/ 328518 w 606600"/>
                  <a:gd name="connsiteY4" fmla="*/ 0 h 1422100"/>
                  <a:gd name="connsiteX0" fmla="*/ 328518 w 606600"/>
                  <a:gd name="connsiteY0" fmla="*/ 0 h 1422100"/>
                  <a:gd name="connsiteX1" fmla="*/ 468260 w 606600"/>
                  <a:gd name="connsiteY1" fmla="*/ 305961 h 1422100"/>
                  <a:gd name="connsiteX2" fmla="*/ 555590 w 606600"/>
                  <a:gd name="connsiteY2" fmla="*/ 1052583 h 1422100"/>
                  <a:gd name="connsiteX3" fmla="*/ 518195 w 606600"/>
                  <a:gd name="connsiteY3" fmla="*/ 1422100 h 1422100"/>
                  <a:gd name="connsiteX4" fmla="*/ 328518 w 606600"/>
                  <a:gd name="connsiteY4" fmla="*/ 0 h 142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6600" h="1422100">
                    <a:moveTo>
                      <a:pt x="328518" y="0"/>
                    </a:moveTo>
                    <a:cubicBezTo>
                      <a:pt x="407788" y="32359"/>
                      <a:pt x="504855" y="207841"/>
                      <a:pt x="468260" y="305961"/>
                    </a:cubicBezTo>
                    <a:cubicBezTo>
                      <a:pt x="284545" y="692137"/>
                      <a:pt x="363526" y="822983"/>
                      <a:pt x="555590" y="1052583"/>
                    </a:cubicBezTo>
                    <a:cubicBezTo>
                      <a:pt x="674648" y="1250911"/>
                      <a:pt x="552580" y="1361558"/>
                      <a:pt x="518195" y="1422100"/>
                    </a:cubicBezTo>
                    <a:cubicBezTo>
                      <a:pt x="40119" y="1115256"/>
                      <a:pt x="-267513" y="422709"/>
                      <a:pt x="328518" y="0"/>
                    </a:cubicBezTo>
                    <a:close/>
                  </a:path>
                </a:pathLst>
              </a:custGeom>
              <a:gradFill>
                <a:gsLst>
                  <a:gs pos="12000">
                    <a:schemeClr val="accent2"/>
                  </a:gs>
                  <a:gs pos="88000">
                    <a:schemeClr val="accent1"/>
                  </a:gs>
                </a:gsLst>
                <a:lin ang="19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1" name="矩形 1"/>
            <p:cNvSpPr/>
            <p:nvPr/>
          </p:nvSpPr>
          <p:spPr>
            <a:xfrm rot="3371838" flipH="1">
              <a:off x="4645938" y="3035636"/>
              <a:ext cx="605791" cy="1115902"/>
            </a:xfrm>
            <a:custGeom>
              <a:avLst/>
              <a:gdLst/>
              <a:ahLst/>
              <a:cxnLst/>
              <a:rect l="l" t="t" r="r" b="b"/>
              <a:pathLst>
                <a:path w="605791" h="1115902">
                  <a:moveTo>
                    <a:pt x="461533" y="12861"/>
                  </a:moveTo>
                  <a:cubicBezTo>
                    <a:pt x="323737" y="-6934"/>
                    <a:pt x="185415" y="-4085"/>
                    <a:pt x="51798" y="22852"/>
                  </a:cubicBezTo>
                  <a:cubicBezTo>
                    <a:pt x="-116966" y="416122"/>
                    <a:pt x="149839" y="879999"/>
                    <a:pt x="517386" y="1115902"/>
                  </a:cubicBezTo>
                  <a:cubicBezTo>
                    <a:pt x="551771" y="1055361"/>
                    <a:pt x="673839" y="944713"/>
                    <a:pt x="554781" y="746385"/>
                  </a:cubicBezTo>
                  <a:cubicBezTo>
                    <a:pt x="364888" y="519381"/>
                    <a:pt x="285536" y="388910"/>
                    <a:pt x="461533" y="12861"/>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44" name="直接连接符 43"/>
          <p:cNvCxnSpPr/>
          <p:nvPr/>
        </p:nvCxnSpPr>
        <p:spPr>
          <a:xfrm>
            <a:off x="4878376" y="2253298"/>
            <a:ext cx="365302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5756401" y="2279135"/>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46" name="Text Box 11"/>
          <p:cNvSpPr txBox="1">
            <a:spLocks noChangeArrowheads="1"/>
          </p:cNvSpPr>
          <p:nvPr/>
        </p:nvSpPr>
        <p:spPr bwMode="auto">
          <a:xfrm>
            <a:off x="7049072" y="1920867"/>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cxnSp>
        <p:nvCxnSpPr>
          <p:cNvPr id="47" name="直接连接符 46"/>
          <p:cNvCxnSpPr/>
          <p:nvPr/>
        </p:nvCxnSpPr>
        <p:spPr>
          <a:xfrm>
            <a:off x="4878376" y="3645616"/>
            <a:ext cx="365302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5756401" y="3671453"/>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49" name="Text Box 11"/>
          <p:cNvSpPr txBox="1">
            <a:spLocks noChangeArrowheads="1"/>
          </p:cNvSpPr>
          <p:nvPr/>
        </p:nvSpPr>
        <p:spPr bwMode="auto">
          <a:xfrm>
            <a:off x="7049072" y="3313185"/>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51" name="Text Box 11"/>
          <p:cNvSpPr txBox="1">
            <a:spLocks noChangeArrowheads="1"/>
          </p:cNvSpPr>
          <p:nvPr/>
        </p:nvSpPr>
        <p:spPr bwMode="auto">
          <a:xfrm>
            <a:off x="614378" y="2084938"/>
            <a:ext cx="14833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52" name="矩形 51"/>
          <p:cNvSpPr/>
          <p:nvPr/>
        </p:nvSpPr>
        <p:spPr>
          <a:xfrm>
            <a:off x="615419" y="2443206"/>
            <a:ext cx="2735262" cy="502702"/>
          </a:xfrm>
          <a:prstGeom prst="rect">
            <a:avLst/>
          </a:prstGeom>
        </p:spPr>
        <p:txBody>
          <a:bodyPr wrap="square">
            <a:spAutoFit/>
          </a:bodyPr>
          <a:lstStyle/>
          <a:p>
            <a:pPr algn="just">
              <a:lnSpc>
                <a:spcPts val="1600"/>
              </a:lnSpc>
            </a:pPr>
            <a:r>
              <a:rPr lang="zh-CN" altLang="en-US" sz="1200" dirty="0">
                <a:solidFill>
                  <a:prstClr val="black">
                    <a:lumMod val="50000"/>
                    <a:lumOff val="50000"/>
                  </a:prstClr>
                </a:solidFill>
                <a:latin typeface="微软雅黑" pitchFamily="34" charset="-122"/>
                <a:ea typeface="微软雅黑" pitchFamily="34" charset="-122"/>
              </a:rPr>
              <a:t>本套图表使用了主题色设置，可以更换您喜欢的颜色，大家可以联系作者。</a:t>
            </a:r>
            <a:endParaRPr lang="en-US" altLang="zh-CN" sz="1200" dirty="0">
              <a:solidFill>
                <a:prstClr val="black">
                  <a:lumMod val="50000"/>
                  <a:lumOff val="50000"/>
                </a:prstClr>
              </a:solidFill>
              <a:latin typeface="微软雅黑" pitchFamily="34" charset="-122"/>
              <a:ea typeface="微软雅黑" pitchFamily="34" charset="-122"/>
            </a:endParaRPr>
          </a:p>
        </p:txBody>
      </p:sp>
      <p:cxnSp>
        <p:nvCxnSpPr>
          <p:cNvPr id="53" name="直接连接符 52"/>
          <p:cNvCxnSpPr/>
          <p:nvPr/>
        </p:nvCxnSpPr>
        <p:spPr>
          <a:xfrm>
            <a:off x="585286" y="2417369"/>
            <a:ext cx="3384098"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1404556" y="4072970"/>
            <a:ext cx="1367244" cy="296169"/>
          </a:xfrm>
          <a:prstGeom prst="ellipse">
            <a:avLst/>
          </a:prstGeom>
          <a:gradFill flip="none" rotWithShape="1">
            <a:gsLst>
              <a:gs pos="0">
                <a:schemeClr val="tx1">
                  <a:alpha val="60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5" name="Group 26"/>
          <p:cNvGrpSpPr>
            <a:grpSpLocks noChangeAspect="1"/>
          </p:cNvGrpSpPr>
          <p:nvPr/>
        </p:nvGrpSpPr>
        <p:grpSpPr bwMode="auto">
          <a:xfrm>
            <a:off x="1501758" y="3313286"/>
            <a:ext cx="1008155" cy="958902"/>
            <a:chOff x="768" y="518"/>
            <a:chExt cx="1965" cy="1869"/>
          </a:xfrm>
        </p:grpSpPr>
        <p:sp>
          <p:nvSpPr>
            <p:cNvPr id="56" name="AutoShape 25"/>
            <p:cNvSpPr>
              <a:spLocks noChangeAspect="1" noChangeArrowheads="1" noTextEdit="1"/>
            </p:cNvSpPr>
            <p:nvPr/>
          </p:nvSpPr>
          <p:spPr bwMode="auto">
            <a:xfrm>
              <a:off x="768" y="530"/>
              <a:ext cx="1963" cy="1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27"/>
            <p:cNvSpPr>
              <a:spLocks/>
            </p:cNvSpPr>
            <p:nvPr/>
          </p:nvSpPr>
          <p:spPr bwMode="auto">
            <a:xfrm>
              <a:off x="2183" y="1333"/>
              <a:ext cx="404" cy="626"/>
            </a:xfrm>
            <a:custGeom>
              <a:avLst/>
              <a:gdLst>
                <a:gd name="T0" fmla="*/ 37 w 171"/>
                <a:gd name="T1" fmla="*/ 30 h 265"/>
                <a:gd name="T2" fmla="*/ 0 w 171"/>
                <a:gd name="T3" fmla="*/ 0 h 265"/>
                <a:gd name="T4" fmla="*/ 120 w 171"/>
                <a:gd name="T5" fmla="*/ 202 h 265"/>
                <a:gd name="T6" fmla="*/ 81 w 171"/>
                <a:gd name="T7" fmla="*/ 265 h 265"/>
                <a:gd name="T8" fmla="*/ 117 w 171"/>
                <a:gd name="T9" fmla="*/ 254 h 265"/>
                <a:gd name="T10" fmla="*/ 130 w 171"/>
                <a:gd name="T11" fmla="*/ 241 h 265"/>
                <a:gd name="T12" fmla="*/ 171 w 171"/>
                <a:gd name="T13" fmla="*/ 202 h 265"/>
                <a:gd name="T14" fmla="*/ 135 w 171"/>
                <a:gd name="T15" fmla="*/ 158 h 265"/>
                <a:gd name="T16" fmla="*/ 37 w 171"/>
                <a:gd name="T17" fmla="*/ 3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65">
                  <a:moveTo>
                    <a:pt x="37" y="30"/>
                  </a:moveTo>
                  <a:cubicBezTo>
                    <a:pt x="28" y="14"/>
                    <a:pt x="15" y="4"/>
                    <a:pt x="0" y="0"/>
                  </a:cubicBezTo>
                  <a:cubicBezTo>
                    <a:pt x="120" y="202"/>
                    <a:pt x="120" y="202"/>
                    <a:pt x="120" y="202"/>
                  </a:cubicBezTo>
                  <a:cubicBezTo>
                    <a:pt x="114" y="226"/>
                    <a:pt x="102" y="247"/>
                    <a:pt x="81" y="265"/>
                  </a:cubicBezTo>
                  <a:cubicBezTo>
                    <a:pt x="95" y="264"/>
                    <a:pt x="107" y="261"/>
                    <a:pt x="117" y="254"/>
                  </a:cubicBezTo>
                  <a:cubicBezTo>
                    <a:pt x="122" y="250"/>
                    <a:pt x="126" y="246"/>
                    <a:pt x="130" y="241"/>
                  </a:cubicBezTo>
                  <a:cubicBezTo>
                    <a:pt x="171" y="202"/>
                    <a:pt x="171" y="202"/>
                    <a:pt x="171" y="202"/>
                  </a:cubicBezTo>
                  <a:cubicBezTo>
                    <a:pt x="135" y="158"/>
                    <a:pt x="135" y="158"/>
                    <a:pt x="135" y="158"/>
                  </a:cubicBezTo>
                  <a:cubicBezTo>
                    <a:pt x="37" y="30"/>
                    <a:pt x="37" y="30"/>
                    <a:pt x="37" y="30"/>
                  </a:cubicBezTo>
                  <a:close/>
                </a:path>
              </a:pathLst>
            </a:custGeom>
            <a:solidFill>
              <a:srgbClr val="8F7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Freeform 28"/>
            <p:cNvSpPr>
              <a:spLocks noEditPoints="1"/>
            </p:cNvSpPr>
            <p:nvPr/>
          </p:nvSpPr>
          <p:spPr bwMode="auto">
            <a:xfrm>
              <a:off x="1609" y="1326"/>
              <a:ext cx="857" cy="633"/>
            </a:xfrm>
            <a:custGeom>
              <a:avLst/>
              <a:gdLst>
                <a:gd name="T0" fmla="*/ 243 w 363"/>
                <a:gd name="T1" fmla="*/ 3 h 268"/>
                <a:gd name="T2" fmla="*/ 220 w 363"/>
                <a:gd name="T3" fmla="*/ 0 h 268"/>
                <a:gd name="T4" fmla="*/ 186 w 363"/>
                <a:gd name="T5" fmla="*/ 4 h 268"/>
                <a:gd name="T6" fmla="*/ 174 w 363"/>
                <a:gd name="T7" fmla="*/ 6 h 268"/>
                <a:gd name="T8" fmla="*/ 162 w 363"/>
                <a:gd name="T9" fmla="*/ 8 h 268"/>
                <a:gd name="T10" fmla="*/ 111 w 363"/>
                <a:gd name="T11" fmla="*/ 21 h 268"/>
                <a:gd name="T12" fmla="*/ 63 w 363"/>
                <a:gd name="T13" fmla="*/ 37 h 268"/>
                <a:gd name="T14" fmla="*/ 0 w 363"/>
                <a:gd name="T15" fmla="*/ 58 h 268"/>
                <a:gd name="T16" fmla="*/ 49 w 363"/>
                <a:gd name="T17" fmla="*/ 93 h 268"/>
                <a:gd name="T18" fmla="*/ 190 w 363"/>
                <a:gd name="T19" fmla="*/ 51 h 268"/>
                <a:gd name="T20" fmla="*/ 227 w 363"/>
                <a:gd name="T21" fmla="*/ 62 h 268"/>
                <a:gd name="T22" fmla="*/ 241 w 363"/>
                <a:gd name="T23" fmla="*/ 66 h 268"/>
                <a:gd name="T24" fmla="*/ 262 w 363"/>
                <a:gd name="T25" fmla="*/ 95 h 268"/>
                <a:gd name="T26" fmla="*/ 310 w 363"/>
                <a:gd name="T27" fmla="*/ 221 h 268"/>
                <a:gd name="T28" fmla="*/ 324 w 363"/>
                <a:gd name="T29" fmla="*/ 268 h 268"/>
                <a:gd name="T30" fmla="*/ 363 w 363"/>
                <a:gd name="T31" fmla="*/ 205 h 268"/>
                <a:gd name="T32" fmla="*/ 243 w 363"/>
                <a:gd name="T33" fmla="*/ 3 h 268"/>
                <a:gd name="T34" fmla="*/ 242 w 363"/>
                <a:gd name="T35" fmla="*/ 4 h 268"/>
                <a:gd name="T36" fmla="*/ 249 w 363"/>
                <a:gd name="T37" fmla="*/ 16 h 268"/>
                <a:gd name="T38" fmla="*/ 151 w 363"/>
                <a:gd name="T39" fmla="*/ 21 h 268"/>
                <a:gd name="T40" fmla="*/ 14 w 363"/>
                <a:gd name="T41" fmla="*/ 65 h 268"/>
                <a:gd name="T42" fmla="*/ 4 w 363"/>
                <a:gd name="T43" fmla="*/ 58 h 268"/>
                <a:gd name="T44" fmla="*/ 111 w 363"/>
                <a:gd name="T45" fmla="*/ 23 h 268"/>
                <a:gd name="T46" fmla="*/ 163 w 363"/>
                <a:gd name="T47" fmla="*/ 10 h 268"/>
                <a:gd name="T48" fmla="*/ 174 w 363"/>
                <a:gd name="T49" fmla="*/ 8 h 268"/>
                <a:gd name="T50" fmla="*/ 187 w 363"/>
                <a:gd name="T51" fmla="*/ 6 h 268"/>
                <a:gd name="T52" fmla="*/ 220 w 363"/>
                <a:gd name="T53" fmla="*/ 2 h 268"/>
                <a:gd name="T54" fmla="*/ 242 w 363"/>
                <a:gd name="T55" fmla="*/ 4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3" h="268">
                  <a:moveTo>
                    <a:pt x="243" y="3"/>
                  </a:moveTo>
                  <a:cubicBezTo>
                    <a:pt x="236" y="0"/>
                    <a:pt x="228" y="0"/>
                    <a:pt x="220" y="0"/>
                  </a:cubicBezTo>
                  <a:cubicBezTo>
                    <a:pt x="208" y="1"/>
                    <a:pt x="197" y="2"/>
                    <a:pt x="186" y="4"/>
                  </a:cubicBezTo>
                  <a:cubicBezTo>
                    <a:pt x="182" y="4"/>
                    <a:pt x="178" y="5"/>
                    <a:pt x="174" y="6"/>
                  </a:cubicBezTo>
                  <a:cubicBezTo>
                    <a:pt x="170" y="6"/>
                    <a:pt x="166" y="7"/>
                    <a:pt x="162" y="8"/>
                  </a:cubicBezTo>
                  <a:cubicBezTo>
                    <a:pt x="145" y="11"/>
                    <a:pt x="128" y="16"/>
                    <a:pt x="111" y="21"/>
                  </a:cubicBezTo>
                  <a:cubicBezTo>
                    <a:pt x="63" y="37"/>
                    <a:pt x="63" y="37"/>
                    <a:pt x="63" y="37"/>
                  </a:cubicBezTo>
                  <a:cubicBezTo>
                    <a:pt x="0" y="58"/>
                    <a:pt x="0" y="58"/>
                    <a:pt x="0" y="58"/>
                  </a:cubicBezTo>
                  <a:cubicBezTo>
                    <a:pt x="49" y="93"/>
                    <a:pt x="49" y="93"/>
                    <a:pt x="49" y="93"/>
                  </a:cubicBezTo>
                  <a:cubicBezTo>
                    <a:pt x="190" y="51"/>
                    <a:pt x="190" y="51"/>
                    <a:pt x="190" y="51"/>
                  </a:cubicBezTo>
                  <a:cubicBezTo>
                    <a:pt x="227" y="62"/>
                    <a:pt x="227" y="62"/>
                    <a:pt x="227" y="62"/>
                  </a:cubicBezTo>
                  <a:cubicBezTo>
                    <a:pt x="232" y="62"/>
                    <a:pt x="237" y="63"/>
                    <a:pt x="241" y="66"/>
                  </a:cubicBezTo>
                  <a:cubicBezTo>
                    <a:pt x="251" y="71"/>
                    <a:pt x="258" y="81"/>
                    <a:pt x="262" y="95"/>
                  </a:cubicBezTo>
                  <a:cubicBezTo>
                    <a:pt x="310" y="221"/>
                    <a:pt x="310" y="221"/>
                    <a:pt x="310" y="221"/>
                  </a:cubicBezTo>
                  <a:cubicBezTo>
                    <a:pt x="324" y="268"/>
                    <a:pt x="324" y="268"/>
                    <a:pt x="324" y="268"/>
                  </a:cubicBezTo>
                  <a:cubicBezTo>
                    <a:pt x="345" y="250"/>
                    <a:pt x="357" y="229"/>
                    <a:pt x="363" y="205"/>
                  </a:cubicBezTo>
                  <a:cubicBezTo>
                    <a:pt x="243" y="3"/>
                    <a:pt x="243" y="3"/>
                    <a:pt x="243" y="3"/>
                  </a:cubicBezTo>
                  <a:close/>
                  <a:moveTo>
                    <a:pt x="242" y="4"/>
                  </a:moveTo>
                  <a:cubicBezTo>
                    <a:pt x="249" y="16"/>
                    <a:pt x="249" y="16"/>
                    <a:pt x="249" y="16"/>
                  </a:cubicBezTo>
                  <a:cubicBezTo>
                    <a:pt x="216" y="11"/>
                    <a:pt x="184" y="13"/>
                    <a:pt x="151" y="21"/>
                  </a:cubicBezTo>
                  <a:cubicBezTo>
                    <a:pt x="14" y="65"/>
                    <a:pt x="14" y="65"/>
                    <a:pt x="14" y="65"/>
                  </a:cubicBezTo>
                  <a:cubicBezTo>
                    <a:pt x="4" y="58"/>
                    <a:pt x="4" y="58"/>
                    <a:pt x="4" y="58"/>
                  </a:cubicBezTo>
                  <a:cubicBezTo>
                    <a:pt x="111" y="23"/>
                    <a:pt x="111" y="23"/>
                    <a:pt x="111" y="23"/>
                  </a:cubicBezTo>
                  <a:cubicBezTo>
                    <a:pt x="128" y="18"/>
                    <a:pt x="145" y="13"/>
                    <a:pt x="163" y="10"/>
                  </a:cubicBezTo>
                  <a:cubicBezTo>
                    <a:pt x="167" y="9"/>
                    <a:pt x="171" y="8"/>
                    <a:pt x="174" y="8"/>
                  </a:cubicBezTo>
                  <a:cubicBezTo>
                    <a:pt x="178" y="7"/>
                    <a:pt x="183" y="6"/>
                    <a:pt x="187" y="6"/>
                  </a:cubicBezTo>
                  <a:cubicBezTo>
                    <a:pt x="198" y="4"/>
                    <a:pt x="209" y="3"/>
                    <a:pt x="220" y="2"/>
                  </a:cubicBezTo>
                  <a:cubicBezTo>
                    <a:pt x="228" y="2"/>
                    <a:pt x="235" y="2"/>
                    <a:pt x="242" y="4"/>
                  </a:cubicBezTo>
                  <a:close/>
                </a:path>
              </a:pathLst>
            </a:custGeom>
            <a:solidFill>
              <a:srgbClr val="C1A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29"/>
            <p:cNvSpPr>
              <a:spLocks/>
            </p:cNvSpPr>
            <p:nvPr/>
          </p:nvSpPr>
          <p:spPr bwMode="auto">
            <a:xfrm>
              <a:off x="1618" y="1331"/>
              <a:ext cx="579" cy="149"/>
            </a:xfrm>
            <a:custGeom>
              <a:avLst/>
              <a:gdLst>
                <a:gd name="T0" fmla="*/ 245 w 245"/>
                <a:gd name="T1" fmla="*/ 14 h 63"/>
                <a:gd name="T2" fmla="*/ 238 w 245"/>
                <a:gd name="T3" fmla="*/ 2 h 63"/>
                <a:gd name="T4" fmla="*/ 216 w 245"/>
                <a:gd name="T5" fmla="*/ 0 h 63"/>
                <a:gd name="T6" fmla="*/ 183 w 245"/>
                <a:gd name="T7" fmla="*/ 4 h 63"/>
                <a:gd name="T8" fmla="*/ 170 w 245"/>
                <a:gd name="T9" fmla="*/ 6 h 63"/>
                <a:gd name="T10" fmla="*/ 159 w 245"/>
                <a:gd name="T11" fmla="*/ 8 h 63"/>
                <a:gd name="T12" fmla="*/ 107 w 245"/>
                <a:gd name="T13" fmla="*/ 21 h 63"/>
                <a:gd name="T14" fmla="*/ 0 w 245"/>
                <a:gd name="T15" fmla="*/ 56 h 63"/>
                <a:gd name="T16" fmla="*/ 10 w 245"/>
                <a:gd name="T17" fmla="*/ 63 h 63"/>
                <a:gd name="T18" fmla="*/ 147 w 245"/>
                <a:gd name="T19" fmla="*/ 19 h 63"/>
                <a:gd name="T20" fmla="*/ 245 w 245"/>
                <a:gd name="T21" fmla="*/ 1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63">
                  <a:moveTo>
                    <a:pt x="245" y="14"/>
                  </a:moveTo>
                  <a:cubicBezTo>
                    <a:pt x="238" y="2"/>
                    <a:pt x="238" y="2"/>
                    <a:pt x="238" y="2"/>
                  </a:cubicBezTo>
                  <a:cubicBezTo>
                    <a:pt x="231" y="0"/>
                    <a:pt x="224" y="0"/>
                    <a:pt x="216" y="0"/>
                  </a:cubicBezTo>
                  <a:cubicBezTo>
                    <a:pt x="205" y="1"/>
                    <a:pt x="194" y="2"/>
                    <a:pt x="183" y="4"/>
                  </a:cubicBezTo>
                  <a:cubicBezTo>
                    <a:pt x="179" y="4"/>
                    <a:pt x="174" y="5"/>
                    <a:pt x="170" y="6"/>
                  </a:cubicBezTo>
                  <a:cubicBezTo>
                    <a:pt x="167" y="6"/>
                    <a:pt x="163" y="7"/>
                    <a:pt x="159" y="8"/>
                  </a:cubicBezTo>
                  <a:cubicBezTo>
                    <a:pt x="141" y="11"/>
                    <a:pt x="124" y="16"/>
                    <a:pt x="107" y="21"/>
                  </a:cubicBezTo>
                  <a:cubicBezTo>
                    <a:pt x="0" y="56"/>
                    <a:pt x="0" y="56"/>
                    <a:pt x="0" y="56"/>
                  </a:cubicBezTo>
                  <a:cubicBezTo>
                    <a:pt x="10" y="63"/>
                    <a:pt x="10" y="63"/>
                    <a:pt x="10" y="63"/>
                  </a:cubicBezTo>
                  <a:cubicBezTo>
                    <a:pt x="147" y="19"/>
                    <a:pt x="147" y="19"/>
                    <a:pt x="147" y="19"/>
                  </a:cubicBezTo>
                  <a:cubicBezTo>
                    <a:pt x="180" y="11"/>
                    <a:pt x="212" y="9"/>
                    <a:pt x="245" y="14"/>
                  </a:cubicBezTo>
                  <a:close/>
                </a:path>
              </a:pathLst>
            </a:custGeom>
            <a:solidFill>
              <a:srgbClr val="E3D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30"/>
            <p:cNvSpPr>
              <a:spLocks/>
            </p:cNvSpPr>
            <p:nvPr/>
          </p:nvSpPr>
          <p:spPr bwMode="auto">
            <a:xfrm>
              <a:off x="1878" y="1201"/>
              <a:ext cx="170" cy="139"/>
            </a:xfrm>
            <a:custGeom>
              <a:avLst/>
              <a:gdLst>
                <a:gd name="T0" fmla="*/ 72 w 72"/>
                <a:gd name="T1" fmla="*/ 57 h 59"/>
                <a:gd name="T2" fmla="*/ 37 w 72"/>
                <a:gd name="T3" fmla="*/ 20 h 59"/>
                <a:gd name="T4" fmla="*/ 34 w 72"/>
                <a:gd name="T5" fmla="*/ 17 h 59"/>
                <a:gd name="T6" fmla="*/ 14 w 72"/>
                <a:gd name="T7" fmla="*/ 0 h 59"/>
                <a:gd name="T8" fmla="*/ 0 w 72"/>
                <a:gd name="T9" fmla="*/ 17 h 59"/>
                <a:gd name="T10" fmla="*/ 38 w 72"/>
                <a:gd name="T11" fmla="*/ 33 h 59"/>
                <a:gd name="T12" fmla="*/ 60 w 72"/>
                <a:gd name="T13" fmla="*/ 59 h 59"/>
                <a:gd name="T14" fmla="*/ 72 w 72"/>
                <a:gd name="T15" fmla="*/ 57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59">
                  <a:moveTo>
                    <a:pt x="72" y="57"/>
                  </a:moveTo>
                  <a:cubicBezTo>
                    <a:pt x="65" y="45"/>
                    <a:pt x="54" y="33"/>
                    <a:pt x="37" y="20"/>
                  </a:cubicBezTo>
                  <a:cubicBezTo>
                    <a:pt x="34" y="17"/>
                    <a:pt x="34" y="17"/>
                    <a:pt x="34" y="17"/>
                  </a:cubicBezTo>
                  <a:cubicBezTo>
                    <a:pt x="14" y="0"/>
                    <a:pt x="14" y="0"/>
                    <a:pt x="14" y="0"/>
                  </a:cubicBezTo>
                  <a:cubicBezTo>
                    <a:pt x="8" y="6"/>
                    <a:pt x="4" y="12"/>
                    <a:pt x="0" y="17"/>
                  </a:cubicBezTo>
                  <a:cubicBezTo>
                    <a:pt x="38" y="33"/>
                    <a:pt x="38" y="33"/>
                    <a:pt x="38" y="33"/>
                  </a:cubicBezTo>
                  <a:cubicBezTo>
                    <a:pt x="60" y="59"/>
                    <a:pt x="60" y="59"/>
                    <a:pt x="60" y="59"/>
                  </a:cubicBezTo>
                  <a:cubicBezTo>
                    <a:pt x="64" y="58"/>
                    <a:pt x="68" y="57"/>
                    <a:pt x="72" y="57"/>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Freeform 31"/>
            <p:cNvSpPr>
              <a:spLocks/>
            </p:cNvSpPr>
            <p:nvPr/>
          </p:nvSpPr>
          <p:spPr bwMode="auto">
            <a:xfrm>
              <a:off x="1869" y="1241"/>
              <a:ext cx="151" cy="104"/>
            </a:xfrm>
            <a:custGeom>
              <a:avLst/>
              <a:gdLst>
                <a:gd name="T0" fmla="*/ 52 w 64"/>
                <a:gd name="T1" fmla="*/ 44 h 44"/>
                <a:gd name="T2" fmla="*/ 64 w 64"/>
                <a:gd name="T3" fmla="*/ 42 h 44"/>
                <a:gd name="T4" fmla="*/ 42 w 64"/>
                <a:gd name="T5" fmla="*/ 16 h 44"/>
                <a:gd name="T6" fmla="*/ 4 w 64"/>
                <a:gd name="T7" fmla="*/ 0 h 44"/>
                <a:gd name="T8" fmla="*/ 0 w 64"/>
                <a:gd name="T9" fmla="*/ 8 h 44"/>
                <a:gd name="T10" fmla="*/ 34 w 64"/>
                <a:gd name="T11" fmla="*/ 23 h 44"/>
                <a:gd name="T12" fmla="*/ 52 w 64"/>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64" h="44">
                  <a:moveTo>
                    <a:pt x="52" y="44"/>
                  </a:moveTo>
                  <a:cubicBezTo>
                    <a:pt x="56" y="43"/>
                    <a:pt x="60" y="42"/>
                    <a:pt x="64" y="42"/>
                  </a:cubicBezTo>
                  <a:cubicBezTo>
                    <a:pt x="42" y="16"/>
                    <a:pt x="42" y="16"/>
                    <a:pt x="42" y="16"/>
                  </a:cubicBezTo>
                  <a:cubicBezTo>
                    <a:pt x="4" y="0"/>
                    <a:pt x="4" y="0"/>
                    <a:pt x="4" y="0"/>
                  </a:cubicBezTo>
                  <a:cubicBezTo>
                    <a:pt x="2" y="3"/>
                    <a:pt x="1" y="5"/>
                    <a:pt x="0" y="8"/>
                  </a:cubicBezTo>
                  <a:cubicBezTo>
                    <a:pt x="34" y="23"/>
                    <a:pt x="34" y="23"/>
                    <a:pt x="34" y="23"/>
                  </a:cubicBezTo>
                  <a:cubicBezTo>
                    <a:pt x="52" y="44"/>
                    <a:pt x="52" y="44"/>
                    <a:pt x="52" y="44"/>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Freeform 32"/>
            <p:cNvSpPr>
              <a:spLocks/>
            </p:cNvSpPr>
            <p:nvPr/>
          </p:nvSpPr>
          <p:spPr bwMode="auto">
            <a:xfrm>
              <a:off x="1673" y="1182"/>
              <a:ext cx="319" cy="232"/>
            </a:xfrm>
            <a:custGeom>
              <a:avLst/>
              <a:gdLst>
                <a:gd name="T0" fmla="*/ 135 w 135"/>
                <a:gd name="T1" fmla="*/ 69 h 98"/>
                <a:gd name="T2" fmla="*/ 117 w 135"/>
                <a:gd name="T3" fmla="*/ 48 h 98"/>
                <a:gd name="T4" fmla="*/ 83 w 135"/>
                <a:gd name="T5" fmla="*/ 33 h 98"/>
                <a:gd name="T6" fmla="*/ 80 w 135"/>
                <a:gd name="T7" fmla="*/ 38 h 98"/>
                <a:gd name="T8" fmla="*/ 41 w 135"/>
                <a:gd name="T9" fmla="*/ 9 h 98"/>
                <a:gd name="T10" fmla="*/ 1 w 135"/>
                <a:gd name="T11" fmla="*/ 0 h 98"/>
                <a:gd name="T12" fmla="*/ 13 w 135"/>
                <a:gd name="T13" fmla="*/ 74 h 98"/>
                <a:gd name="T14" fmla="*/ 36 w 135"/>
                <a:gd name="T15" fmla="*/ 98 h 98"/>
                <a:gd name="T16" fmla="*/ 84 w 135"/>
                <a:gd name="T17" fmla="*/ 82 h 98"/>
                <a:gd name="T18" fmla="*/ 135 w 135"/>
                <a:gd name="T19" fmla="*/ 6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98">
                  <a:moveTo>
                    <a:pt x="135" y="69"/>
                  </a:moveTo>
                  <a:cubicBezTo>
                    <a:pt x="117" y="48"/>
                    <a:pt x="117" y="48"/>
                    <a:pt x="117" y="48"/>
                  </a:cubicBezTo>
                  <a:cubicBezTo>
                    <a:pt x="83" y="33"/>
                    <a:pt x="83" y="33"/>
                    <a:pt x="83" y="33"/>
                  </a:cubicBezTo>
                  <a:cubicBezTo>
                    <a:pt x="82" y="35"/>
                    <a:pt x="81" y="36"/>
                    <a:pt x="80" y="38"/>
                  </a:cubicBezTo>
                  <a:cubicBezTo>
                    <a:pt x="41" y="9"/>
                    <a:pt x="41" y="9"/>
                    <a:pt x="41" y="9"/>
                  </a:cubicBezTo>
                  <a:cubicBezTo>
                    <a:pt x="1" y="0"/>
                    <a:pt x="1" y="0"/>
                    <a:pt x="1" y="0"/>
                  </a:cubicBezTo>
                  <a:cubicBezTo>
                    <a:pt x="0" y="25"/>
                    <a:pt x="4" y="50"/>
                    <a:pt x="13" y="74"/>
                  </a:cubicBezTo>
                  <a:cubicBezTo>
                    <a:pt x="36" y="98"/>
                    <a:pt x="36" y="98"/>
                    <a:pt x="36" y="98"/>
                  </a:cubicBezTo>
                  <a:cubicBezTo>
                    <a:pt x="84" y="82"/>
                    <a:pt x="84" y="82"/>
                    <a:pt x="84" y="82"/>
                  </a:cubicBezTo>
                  <a:cubicBezTo>
                    <a:pt x="101" y="77"/>
                    <a:pt x="118" y="72"/>
                    <a:pt x="135" y="69"/>
                  </a:cubicBezTo>
                  <a:close/>
                </a:path>
              </a:pathLst>
            </a:custGeom>
            <a:solidFill>
              <a:srgbClr val="43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Freeform 33"/>
            <p:cNvSpPr>
              <a:spLocks noEditPoints="1"/>
            </p:cNvSpPr>
            <p:nvPr/>
          </p:nvSpPr>
          <p:spPr bwMode="auto">
            <a:xfrm>
              <a:off x="1843" y="1480"/>
              <a:ext cx="501" cy="709"/>
            </a:xfrm>
            <a:custGeom>
              <a:avLst/>
              <a:gdLst>
                <a:gd name="T0" fmla="*/ 105 w 212"/>
                <a:gd name="T1" fmla="*/ 0 h 300"/>
                <a:gd name="T2" fmla="*/ 77 w 212"/>
                <a:gd name="T3" fmla="*/ 13 h 300"/>
                <a:gd name="T4" fmla="*/ 0 w 212"/>
                <a:gd name="T5" fmla="*/ 64 h 300"/>
                <a:gd name="T6" fmla="*/ 8 w 212"/>
                <a:gd name="T7" fmla="*/ 69 h 300"/>
                <a:gd name="T8" fmla="*/ 17 w 212"/>
                <a:gd name="T9" fmla="*/ 73 h 300"/>
                <a:gd name="T10" fmla="*/ 99 w 212"/>
                <a:gd name="T11" fmla="*/ 55 h 300"/>
                <a:gd name="T12" fmla="*/ 105 w 212"/>
                <a:gd name="T13" fmla="*/ 68 h 300"/>
                <a:gd name="T14" fmla="*/ 112 w 212"/>
                <a:gd name="T15" fmla="*/ 81 h 300"/>
                <a:gd name="T16" fmla="*/ 120 w 212"/>
                <a:gd name="T17" fmla="*/ 112 h 300"/>
                <a:gd name="T18" fmla="*/ 138 w 212"/>
                <a:gd name="T19" fmla="*/ 178 h 300"/>
                <a:gd name="T20" fmla="*/ 160 w 212"/>
                <a:gd name="T21" fmla="*/ 232 h 300"/>
                <a:gd name="T22" fmla="*/ 165 w 212"/>
                <a:gd name="T23" fmla="*/ 299 h 300"/>
                <a:gd name="T24" fmla="*/ 170 w 212"/>
                <a:gd name="T25" fmla="*/ 300 h 300"/>
                <a:gd name="T26" fmla="*/ 212 w 212"/>
                <a:gd name="T27" fmla="*/ 263 h 300"/>
                <a:gd name="T28" fmla="*/ 200 w 212"/>
                <a:gd name="T29" fmla="*/ 218 h 300"/>
                <a:gd name="T30" fmla="*/ 177 w 212"/>
                <a:gd name="T31" fmla="*/ 171 h 300"/>
                <a:gd name="T32" fmla="*/ 160 w 212"/>
                <a:gd name="T33" fmla="*/ 58 h 300"/>
                <a:gd name="T34" fmla="*/ 105 w 212"/>
                <a:gd name="T35" fmla="*/ 0 h 300"/>
                <a:gd name="T36" fmla="*/ 114 w 212"/>
                <a:gd name="T37" fmla="*/ 80 h 300"/>
                <a:gd name="T38" fmla="*/ 107 w 212"/>
                <a:gd name="T39" fmla="*/ 67 h 300"/>
                <a:gd name="T40" fmla="*/ 101 w 212"/>
                <a:gd name="T41" fmla="*/ 54 h 300"/>
                <a:gd name="T42" fmla="*/ 122 w 212"/>
                <a:gd name="T43" fmla="*/ 69 h 300"/>
                <a:gd name="T44" fmla="*/ 156 w 212"/>
                <a:gd name="T45" fmla="*/ 203 h 300"/>
                <a:gd name="T46" fmla="*/ 175 w 212"/>
                <a:gd name="T47" fmla="*/ 229 h 300"/>
                <a:gd name="T48" fmla="*/ 177 w 212"/>
                <a:gd name="T49" fmla="*/ 291 h 300"/>
                <a:gd name="T50" fmla="*/ 170 w 212"/>
                <a:gd name="T51" fmla="*/ 298 h 300"/>
                <a:gd name="T52" fmla="*/ 167 w 212"/>
                <a:gd name="T53" fmla="*/ 297 h 300"/>
                <a:gd name="T54" fmla="*/ 162 w 212"/>
                <a:gd name="T55" fmla="*/ 232 h 300"/>
                <a:gd name="T56" fmla="*/ 162 w 212"/>
                <a:gd name="T57" fmla="*/ 230 h 300"/>
                <a:gd name="T58" fmla="*/ 161 w 212"/>
                <a:gd name="T59" fmla="*/ 230 h 300"/>
                <a:gd name="T60" fmla="*/ 140 w 212"/>
                <a:gd name="T61" fmla="*/ 178 h 300"/>
                <a:gd name="T62" fmla="*/ 140 w 212"/>
                <a:gd name="T63" fmla="*/ 178 h 300"/>
                <a:gd name="T64" fmla="*/ 114 w 212"/>
                <a:gd name="T65" fmla="*/ 81 h 300"/>
                <a:gd name="T66" fmla="*/ 114 w 212"/>
                <a:gd name="T67" fmla="*/ 8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2" h="300">
                  <a:moveTo>
                    <a:pt x="105" y="0"/>
                  </a:moveTo>
                  <a:cubicBezTo>
                    <a:pt x="96" y="3"/>
                    <a:pt x="87" y="7"/>
                    <a:pt x="77" y="13"/>
                  </a:cubicBezTo>
                  <a:cubicBezTo>
                    <a:pt x="0" y="64"/>
                    <a:pt x="0" y="64"/>
                    <a:pt x="0" y="64"/>
                  </a:cubicBezTo>
                  <a:cubicBezTo>
                    <a:pt x="8" y="69"/>
                    <a:pt x="8" y="69"/>
                    <a:pt x="8" y="69"/>
                  </a:cubicBezTo>
                  <a:cubicBezTo>
                    <a:pt x="11" y="70"/>
                    <a:pt x="14" y="72"/>
                    <a:pt x="17" y="73"/>
                  </a:cubicBezTo>
                  <a:cubicBezTo>
                    <a:pt x="99" y="55"/>
                    <a:pt x="99" y="55"/>
                    <a:pt x="99" y="55"/>
                  </a:cubicBezTo>
                  <a:cubicBezTo>
                    <a:pt x="105" y="68"/>
                    <a:pt x="105" y="68"/>
                    <a:pt x="105" y="68"/>
                  </a:cubicBezTo>
                  <a:cubicBezTo>
                    <a:pt x="112" y="81"/>
                    <a:pt x="112" y="81"/>
                    <a:pt x="112" y="81"/>
                  </a:cubicBezTo>
                  <a:cubicBezTo>
                    <a:pt x="120" y="112"/>
                    <a:pt x="120" y="112"/>
                    <a:pt x="120" y="112"/>
                  </a:cubicBezTo>
                  <a:cubicBezTo>
                    <a:pt x="138" y="178"/>
                    <a:pt x="138" y="178"/>
                    <a:pt x="138" y="178"/>
                  </a:cubicBezTo>
                  <a:cubicBezTo>
                    <a:pt x="141" y="209"/>
                    <a:pt x="148" y="227"/>
                    <a:pt x="160" y="232"/>
                  </a:cubicBezTo>
                  <a:cubicBezTo>
                    <a:pt x="165" y="299"/>
                    <a:pt x="165" y="299"/>
                    <a:pt x="165" y="299"/>
                  </a:cubicBezTo>
                  <a:cubicBezTo>
                    <a:pt x="167" y="299"/>
                    <a:pt x="169" y="300"/>
                    <a:pt x="170" y="300"/>
                  </a:cubicBezTo>
                  <a:cubicBezTo>
                    <a:pt x="212" y="263"/>
                    <a:pt x="212" y="263"/>
                    <a:pt x="212" y="263"/>
                  </a:cubicBezTo>
                  <a:cubicBezTo>
                    <a:pt x="200" y="218"/>
                    <a:pt x="200" y="218"/>
                    <a:pt x="200" y="218"/>
                  </a:cubicBezTo>
                  <a:cubicBezTo>
                    <a:pt x="177" y="171"/>
                    <a:pt x="177" y="171"/>
                    <a:pt x="177" y="171"/>
                  </a:cubicBezTo>
                  <a:cubicBezTo>
                    <a:pt x="160" y="58"/>
                    <a:pt x="160" y="58"/>
                    <a:pt x="160" y="58"/>
                  </a:cubicBezTo>
                  <a:cubicBezTo>
                    <a:pt x="155" y="33"/>
                    <a:pt x="136" y="14"/>
                    <a:pt x="105" y="0"/>
                  </a:cubicBezTo>
                  <a:close/>
                  <a:moveTo>
                    <a:pt x="114" y="80"/>
                  </a:moveTo>
                  <a:cubicBezTo>
                    <a:pt x="107" y="67"/>
                    <a:pt x="107" y="67"/>
                    <a:pt x="107" y="67"/>
                  </a:cubicBezTo>
                  <a:cubicBezTo>
                    <a:pt x="101" y="54"/>
                    <a:pt x="101" y="54"/>
                    <a:pt x="101" y="54"/>
                  </a:cubicBezTo>
                  <a:cubicBezTo>
                    <a:pt x="122" y="69"/>
                    <a:pt x="122" y="69"/>
                    <a:pt x="122" y="69"/>
                  </a:cubicBezTo>
                  <a:cubicBezTo>
                    <a:pt x="156" y="203"/>
                    <a:pt x="156" y="203"/>
                    <a:pt x="156" y="203"/>
                  </a:cubicBezTo>
                  <a:cubicBezTo>
                    <a:pt x="175" y="229"/>
                    <a:pt x="175" y="229"/>
                    <a:pt x="175" y="229"/>
                  </a:cubicBezTo>
                  <a:cubicBezTo>
                    <a:pt x="177" y="291"/>
                    <a:pt x="177" y="291"/>
                    <a:pt x="177" y="291"/>
                  </a:cubicBezTo>
                  <a:cubicBezTo>
                    <a:pt x="170" y="298"/>
                    <a:pt x="170" y="298"/>
                    <a:pt x="170" y="298"/>
                  </a:cubicBezTo>
                  <a:cubicBezTo>
                    <a:pt x="169" y="298"/>
                    <a:pt x="168" y="298"/>
                    <a:pt x="167" y="297"/>
                  </a:cubicBezTo>
                  <a:cubicBezTo>
                    <a:pt x="162" y="232"/>
                    <a:pt x="162" y="232"/>
                    <a:pt x="162" y="232"/>
                  </a:cubicBezTo>
                  <a:cubicBezTo>
                    <a:pt x="162" y="231"/>
                    <a:pt x="162" y="231"/>
                    <a:pt x="162" y="230"/>
                  </a:cubicBezTo>
                  <a:cubicBezTo>
                    <a:pt x="162" y="230"/>
                    <a:pt x="161" y="230"/>
                    <a:pt x="161" y="230"/>
                  </a:cubicBezTo>
                  <a:cubicBezTo>
                    <a:pt x="150" y="225"/>
                    <a:pt x="143" y="208"/>
                    <a:pt x="140" y="178"/>
                  </a:cubicBezTo>
                  <a:cubicBezTo>
                    <a:pt x="140" y="178"/>
                    <a:pt x="140" y="178"/>
                    <a:pt x="140" y="178"/>
                  </a:cubicBezTo>
                  <a:cubicBezTo>
                    <a:pt x="114" y="81"/>
                    <a:pt x="114" y="81"/>
                    <a:pt x="114" y="81"/>
                  </a:cubicBezTo>
                  <a:cubicBezTo>
                    <a:pt x="114" y="81"/>
                    <a:pt x="114" y="81"/>
                    <a:pt x="114" y="80"/>
                  </a:cubicBezTo>
                  <a:close/>
                </a:path>
              </a:pathLst>
            </a:custGeom>
            <a:solidFill>
              <a:srgbClr val="C1A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34"/>
            <p:cNvSpPr>
              <a:spLocks/>
            </p:cNvSpPr>
            <p:nvPr/>
          </p:nvSpPr>
          <p:spPr bwMode="auto">
            <a:xfrm>
              <a:off x="2081" y="1607"/>
              <a:ext cx="180" cy="577"/>
            </a:xfrm>
            <a:custGeom>
              <a:avLst/>
              <a:gdLst>
                <a:gd name="T0" fmla="*/ 6 w 76"/>
                <a:gd name="T1" fmla="*/ 13 h 244"/>
                <a:gd name="T2" fmla="*/ 13 w 76"/>
                <a:gd name="T3" fmla="*/ 26 h 244"/>
                <a:gd name="T4" fmla="*/ 13 w 76"/>
                <a:gd name="T5" fmla="*/ 27 h 244"/>
                <a:gd name="T6" fmla="*/ 39 w 76"/>
                <a:gd name="T7" fmla="*/ 124 h 244"/>
                <a:gd name="T8" fmla="*/ 39 w 76"/>
                <a:gd name="T9" fmla="*/ 124 h 244"/>
                <a:gd name="T10" fmla="*/ 60 w 76"/>
                <a:gd name="T11" fmla="*/ 176 h 244"/>
                <a:gd name="T12" fmla="*/ 61 w 76"/>
                <a:gd name="T13" fmla="*/ 176 h 244"/>
                <a:gd name="T14" fmla="*/ 61 w 76"/>
                <a:gd name="T15" fmla="*/ 178 h 244"/>
                <a:gd name="T16" fmla="*/ 66 w 76"/>
                <a:gd name="T17" fmla="*/ 243 h 244"/>
                <a:gd name="T18" fmla="*/ 69 w 76"/>
                <a:gd name="T19" fmla="*/ 244 h 244"/>
                <a:gd name="T20" fmla="*/ 76 w 76"/>
                <a:gd name="T21" fmla="*/ 237 h 244"/>
                <a:gd name="T22" fmla="*/ 74 w 76"/>
                <a:gd name="T23" fmla="*/ 175 h 244"/>
                <a:gd name="T24" fmla="*/ 55 w 76"/>
                <a:gd name="T25" fmla="*/ 149 h 244"/>
                <a:gd name="T26" fmla="*/ 21 w 76"/>
                <a:gd name="T27" fmla="*/ 15 h 244"/>
                <a:gd name="T28" fmla="*/ 0 w 76"/>
                <a:gd name="T29" fmla="*/ 0 h 244"/>
                <a:gd name="T30" fmla="*/ 6 w 76"/>
                <a:gd name="T31"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 h="244">
                  <a:moveTo>
                    <a:pt x="6" y="13"/>
                  </a:moveTo>
                  <a:cubicBezTo>
                    <a:pt x="13" y="26"/>
                    <a:pt x="13" y="26"/>
                    <a:pt x="13" y="26"/>
                  </a:cubicBezTo>
                  <a:cubicBezTo>
                    <a:pt x="13" y="27"/>
                    <a:pt x="13" y="27"/>
                    <a:pt x="13" y="27"/>
                  </a:cubicBezTo>
                  <a:cubicBezTo>
                    <a:pt x="39" y="124"/>
                    <a:pt x="39" y="124"/>
                    <a:pt x="39" y="124"/>
                  </a:cubicBezTo>
                  <a:cubicBezTo>
                    <a:pt x="39" y="124"/>
                    <a:pt x="39" y="124"/>
                    <a:pt x="39" y="124"/>
                  </a:cubicBezTo>
                  <a:cubicBezTo>
                    <a:pt x="42" y="154"/>
                    <a:pt x="49" y="171"/>
                    <a:pt x="60" y="176"/>
                  </a:cubicBezTo>
                  <a:cubicBezTo>
                    <a:pt x="60" y="176"/>
                    <a:pt x="61" y="176"/>
                    <a:pt x="61" y="176"/>
                  </a:cubicBezTo>
                  <a:cubicBezTo>
                    <a:pt x="61" y="177"/>
                    <a:pt x="61" y="177"/>
                    <a:pt x="61" y="178"/>
                  </a:cubicBezTo>
                  <a:cubicBezTo>
                    <a:pt x="66" y="243"/>
                    <a:pt x="66" y="243"/>
                    <a:pt x="66" y="243"/>
                  </a:cubicBezTo>
                  <a:cubicBezTo>
                    <a:pt x="67" y="244"/>
                    <a:pt x="68" y="244"/>
                    <a:pt x="69" y="244"/>
                  </a:cubicBezTo>
                  <a:cubicBezTo>
                    <a:pt x="76" y="237"/>
                    <a:pt x="76" y="237"/>
                    <a:pt x="76" y="237"/>
                  </a:cubicBezTo>
                  <a:cubicBezTo>
                    <a:pt x="74" y="175"/>
                    <a:pt x="74" y="175"/>
                    <a:pt x="74" y="175"/>
                  </a:cubicBezTo>
                  <a:cubicBezTo>
                    <a:pt x="55" y="149"/>
                    <a:pt x="55" y="149"/>
                    <a:pt x="55" y="149"/>
                  </a:cubicBezTo>
                  <a:cubicBezTo>
                    <a:pt x="21" y="15"/>
                    <a:pt x="21" y="15"/>
                    <a:pt x="21" y="15"/>
                  </a:cubicBezTo>
                  <a:cubicBezTo>
                    <a:pt x="0" y="0"/>
                    <a:pt x="0" y="0"/>
                    <a:pt x="0" y="0"/>
                  </a:cubicBezTo>
                  <a:cubicBezTo>
                    <a:pt x="6" y="13"/>
                    <a:pt x="6" y="13"/>
                    <a:pt x="6" y="13"/>
                  </a:cubicBezTo>
                  <a:close/>
                </a:path>
              </a:pathLst>
            </a:custGeom>
            <a:solidFill>
              <a:srgbClr val="E3D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35"/>
            <p:cNvSpPr>
              <a:spLocks/>
            </p:cNvSpPr>
            <p:nvPr/>
          </p:nvSpPr>
          <p:spPr bwMode="auto">
            <a:xfrm>
              <a:off x="1725" y="1447"/>
              <a:ext cx="713" cy="751"/>
            </a:xfrm>
            <a:custGeom>
              <a:avLst/>
              <a:gdLst>
                <a:gd name="T0" fmla="*/ 127 w 302"/>
                <a:gd name="T1" fmla="*/ 27 h 318"/>
                <a:gd name="T2" fmla="*/ 155 w 302"/>
                <a:gd name="T3" fmla="*/ 14 h 318"/>
                <a:gd name="T4" fmla="*/ 210 w 302"/>
                <a:gd name="T5" fmla="*/ 72 h 318"/>
                <a:gd name="T6" fmla="*/ 227 w 302"/>
                <a:gd name="T7" fmla="*/ 185 h 318"/>
                <a:gd name="T8" fmla="*/ 250 w 302"/>
                <a:gd name="T9" fmla="*/ 232 h 318"/>
                <a:gd name="T10" fmla="*/ 262 w 302"/>
                <a:gd name="T11" fmla="*/ 277 h 318"/>
                <a:gd name="T12" fmla="*/ 220 w 302"/>
                <a:gd name="T13" fmla="*/ 314 h 318"/>
                <a:gd name="T14" fmla="*/ 234 w 302"/>
                <a:gd name="T15" fmla="*/ 316 h 318"/>
                <a:gd name="T16" fmla="*/ 275 w 302"/>
                <a:gd name="T17" fmla="*/ 313 h 318"/>
                <a:gd name="T18" fmla="*/ 288 w 302"/>
                <a:gd name="T19" fmla="*/ 308 h 318"/>
                <a:gd name="T20" fmla="*/ 302 w 302"/>
                <a:gd name="T21" fmla="*/ 302 h 318"/>
                <a:gd name="T22" fmla="*/ 289 w 302"/>
                <a:gd name="T23" fmla="*/ 261 h 318"/>
                <a:gd name="T24" fmla="*/ 283 w 302"/>
                <a:gd name="T25" fmla="*/ 242 h 318"/>
                <a:gd name="T26" fmla="*/ 275 w 302"/>
                <a:gd name="T27" fmla="*/ 217 h 318"/>
                <a:gd name="T28" fmla="*/ 261 w 302"/>
                <a:gd name="T29" fmla="*/ 170 h 318"/>
                <a:gd name="T30" fmla="*/ 213 w 302"/>
                <a:gd name="T31" fmla="*/ 44 h 318"/>
                <a:gd name="T32" fmla="*/ 192 w 302"/>
                <a:gd name="T33" fmla="*/ 15 h 318"/>
                <a:gd name="T34" fmla="*/ 178 w 302"/>
                <a:gd name="T35" fmla="*/ 11 h 318"/>
                <a:gd name="T36" fmla="*/ 141 w 302"/>
                <a:gd name="T37" fmla="*/ 0 h 318"/>
                <a:gd name="T38" fmla="*/ 0 w 302"/>
                <a:gd name="T39" fmla="*/ 42 h 318"/>
                <a:gd name="T40" fmla="*/ 50 w 302"/>
                <a:gd name="T41" fmla="*/ 78 h 318"/>
                <a:gd name="T42" fmla="*/ 127 w 302"/>
                <a:gd name="T43" fmla="*/ 27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2" h="318">
                  <a:moveTo>
                    <a:pt x="127" y="27"/>
                  </a:moveTo>
                  <a:cubicBezTo>
                    <a:pt x="137" y="21"/>
                    <a:pt x="146" y="17"/>
                    <a:pt x="155" y="14"/>
                  </a:cubicBezTo>
                  <a:cubicBezTo>
                    <a:pt x="186" y="28"/>
                    <a:pt x="205" y="47"/>
                    <a:pt x="210" y="72"/>
                  </a:cubicBezTo>
                  <a:cubicBezTo>
                    <a:pt x="227" y="185"/>
                    <a:pt x="227" y="185"/>
                    <a:pt x="227" y="185"/>
                  </a:cubicBezTo>
                  <a:cubicBezTo>
                    <a:pt x="250" y="232"/>
                    <a:pt x="250" y="232"/>
                    <a:pt x="250" y="232"/>
                  </a:cubicBezTo>
                  <a:cubicBezTo>
                    <a:pt x="262" y="277"/>
                    <a:pt x="262" y="277"/>
                    <a:pt x="262" y="277"/>
                  </a:cubicBezTo>
                  <a:cubicBezTo>
                    <a:pt x="220" y="314"/>
                    <a:pt x="220" y="314"/>
                    <a:pt x="220" y="314"/>
                  </a:cubicBezTo>
                  <a:cubicBezTo>
                    <a:pt x="225" y="315"/>
                    <a:pt x="230" y="316"/>
                    <a:pt x="234" y="316"/>
                  </a:cubicBezTo>
                  <a:cubicBezTo>
                    <a:pt x="248" y="318"/>
                    <a:pt x="261" y="317"/>
                    <a:pt x="275" y="313"/>
                  </a:cubicBezTo>
                  <a:cubicBezTo>
                    <a:pt x="279" y="312"/>
                    <a:pt x="284" y="310"/>
                    <a:pt x="288" y="308"/>
                  </a:cubicBezTo>
                  <a:cubicBezTo>
                    <a:pt x="293" y="306"/>
                    <a:pt x="297" y="304"/>
                    <a:pt x="302" y="302"/>
                  </a:cubicBezTo>
                  <a:cubicBezTo>
                    <a:pt x="289" y="261"/>
                    <a:pt x="289" y="261"/>
                    <a:pt x="289" y="261"/>
                  </a:cubicBezTo>
                  <a:cubicBezTo>
                    <a:pt x="283" y="242"/>
                    <a:pt x="283" y="242"/>
                    <a:pt x="283" y="242"/>
                  </a:cubicBezTo>
                  <a:cubicBezTo>
                    <a:pt x="275" y="217"/>
                    <a:pt x="275" y="217"/>
                    <a:pt x="275" y="217"/>
                  </a:cubicBezTo>
                  <a:cubicBezTo>
                    <a:pt x="261" y="170"/>
                    <a:pt x="261" y="170"/>
                    <a:pt x="261" y="170"/>
                  </a:cubicBezTo>
                  <a:cubicBezTo>
                    <a:pt x="213" y="44"/>
                    <a:pt x="213" y="44"/>
                    <a:pt x="213" y="44"/>
                  </a:cubicBezTo>
                  <a:cubicBezTo>
                    <a:pt x="209" y="30"/>
                    <a:pt x="202" y="20"/>
                    <a:pt x="192" y="15"/>
                  </a:cubicBezTo>
                  <a:cubicBezTo>
                    <a:pt x="188" y="12"/>
                    <a:pt x="183" y="11"/>
                    <a:pt x="178" y="11"/>
                  </a:cubicBezTo>
                  <a:cubicBezTo>
                    <a:pt x="141" y="0"/>
                    <a:pt x="141" y="0"/>
                    <a:pt x="141" y="0"/>
                  </a:cubicBezTo>
                  <a:cubicBezTo>
                    <a:pt x="0" y="42"/>
                    <a:pt x="0" y="42"/>
                    <a:pt x="0" y="42"/>
                  </a:cubicBezTo>
                  <a:cubicBezTo>
                    <a:pt x="50" y="78"/>
                    <a:pt x="50" y="78"/>
                    <a:pt x="50" y="78"/>
                  </a:cubicBezTo>
                  <a:cubicBezTo>
                    <a:pt x="127" y="27"/>
                    <a:pt x="127" y="27"/>
                    <a:pt x="127" y="27"/>
                  </a:cubicBezTo>
                  <a:close/>
                </a:path>
              </a:pathLst>
            </a:custGeom>
            <a:solidFill>
              <a:srgbClr val="8F7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36"/>
            <p:cNvSpPr>
              <a:spLocks/>
            </p:cNvSpPr>
            <p:nvPr/>
          </p:nvSpPr>
          <p:spPr bwMode="auto">
            <a:xfrm>
              <a:off x="1883" y="1610"/>
              <a:ext cx="208" cy="54"/>
            </a:xfrm>
            <a:custGeom>
              <a:avLst/>
              <a:gdLst>
                <a:gd name="T0" fmla="*/ 88 w 88"/>
                <a:gd name="T1" fmla="*/ 13 h 23"/>
                <a:gd name="T2" fmla="*/ 82 w 88"/>
                <a:gd name="T3" fmla="*/ 0 h 23"/>
                <a:gd name="T4" fmla="*/ 0 w 88"/>
                <a:gd name="T5" fmla="*/ 18 h 23"/>
                <a:gd name="T6" fmla="*/ 16 w 88"/>
                <a:gd name="T7" fmla="*/ 23 h 23"/>
                <a:gd name="T8" fmla="*/ 88 w 88"/>
                <a:gd name="T9" fmla="*/ 13 h 23"/>
              </a:gdLst>
              <a:ahLst/>
              <a:cxnLst>
                <a:cxn ang="0">
                  <a:pos x="T0" y="T1"/>
                </a:cxn>
                <a:cxn ang="0">
                  <a:pos x="T2" y="T3"/>
                </a:cxn>
                <a:cxn ang="0">
                  <a:pos x="T4" y="T5"/>
                </a:cxn>
                <a:cxn ang="0">
                  <a:pos x="T6" y="T7"/>
                </a:cxn>
                <a:cxn ang="0">
                  <a:pos x="T8" y="T9"/>
                </a:cxn>
              </a:cxnLst>
              <a:rect l="0" t="0" r="r" b="b"/>
              <a:pathLst>
                <a:path w="88" h="23">
                  <a:moveTo>
                    <a:pt x="88" y="13"/>
                  </a:moveTo>
                  <a:cubicBezTo>
                    <a:pt x="82" y="0"/>
                    <a:pt x="82" y="0"/>
                    <a:pt x="82" y="0"/>
                  </a:cubicBezTo>
                  <a:cubicBezTo>
                    <a:pt x="0" y="18"/>
                    <a:pt x="0" y="18"/>
                    <a:pt x="0" y="18"/>
                  </a:cubicBezTo>
                  <a:cubicBezTo>
                    <a:pt x="5" y="20"/>
                    <a:pt x="11" y="21"/>
                    <a:pt x="16" y="23"/>
                  </a:cubicBezTo>
                  <a:cubicBezTo>
                    <a:pt x="88" y="13"/>
                    <a:pt x="88" y="13"/>
                    <a:pt x="88" y="13"/>
                  </a:cubicBezTo>
                  <a:close/>
                </a:path>
              </a:pathLst>
            </a:custGeom>
            <a:solidFill>
              <a:srgbClr val="8F7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Freeform 37"/>
            <p:cNvSpPr>
              <a:spLocks/>
            </p:cNvSpPr>
            <p:nvPr/>
          </p:nvSpPr>
          <p:spPr bwMode="auto">
            <a:xfrm>
              <a:off x="1921" y="1640"/>
              <a:ext cx="186" cy="43"/>
            </a:xfrm>
            <a:custGeom>
              <a:avLst/>
              <a:gdLst>
                <a:gd name="T0" fmla="*/ 72 w 79"/>
                <a:gd name="T1" fmla="*/ 0 h 18"/>
                <a:gd name="T2" fmla="*/ 0 w 79"/>
                <a:gd name="T3" fmla="*/ 10 h 18"/>
                <a:gd name="T4" fmla="*/ 79 w 79"/>
                <a:gd name="T5" fmla="*/ 13 h 18"/>
                <a:gd name="T6" fmla="*/ 72 w 79"/>
                <a:gd name="T7" fmla="*/ 0 h 18"/>
              </a:gdLst>
              <a:ahLst/>
              <a:cxnLst>
                <a:cxn ang="0">
                  <a:pos x="T0" y="T1"/>
                </a:cxn>
                <a:cxn ang="0">
                  <a:pos x="T2" y="T3"/>
                </a:cxn>
                <a:cxn ang="0">
                  <a:pos x="T4" y="T5"/>
                </a:cxn>
                <a:cxn ang="0">
                  <a:pos x="T6" y="T7"/>
                </a:cxn>
              </a:cxnLst>
              <a:rect l="0" t="0" r="r" b="b"/>
              <a:pathLst>
                <a:path w="79" h="18">
                  <a:moveTo>
                    <a:pt x="72" y="0"/>
                  </a:moveTo>
                  <a:cubicBezTo>
                    <a:pt x="0" y="10"/>
                    <a:pt x="0" y="10"/>
                    <a:pt x="0" y="10"/>
                  </a:cubicBezTo>
                  <a:cubicBezTo>
                    <a:pt x="26" y="16"/>
                    <a:pt x="52" y="18"/>
                    <a:pt x="79" y="13"/>
                  </a:cubicBezTo>
                  <a:cubicBezTo>
                    <a:pt x="72" y="0"/>
                    <a:pt x="72" y="0"/>
                    <a:pt x="72" y="0"/>
                  </a:cubicBezTo>
                  <a:close/>
                </a:path>
              </a:pathLst>
            </a:custGeom>
            <a:solidFill>
              <a:srgbClr val="43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Freeform 38"/>
            <p:cNvSpPr>
              <a:spLocks/>
            </p:cNvSpPr>
            <p:nvPr/>
          </p:nvSpPr>
          <p:spPr bwMode="auto">
            <a:xfrm>
              <a:off x="1217" y="1305"/>
              <a:ext cx="909" cy="454"/>
            </a:xfrm>
            <a:custGeom>
              <a:avLst/>
              <a:gdLst>
                <a:gd name="T0" fmla="*/ 377 w 385"/>
                <a:gd name="T1" fmla="*/ 155 h 192"/>
                <a:gd name="T2" fmla="*/ 298 w 385"/>
                <a:gd name="T3" fmla="*/ 152 h 192"/>
                <a:gd name="T4" fmla="*/ 282 w 385"/>
                <a:gd name="T5" fmla="*/ 147 h 192"/>
                <a:gd name="T6" fmla="*/ 273 w 385"/>
                <a:gd name="T7" fmla="*/ 143 h 192"/>
                <a:gd name="T8" fmla="*/ 265 w 385"/>
                <a:gd name="T9" fmla="*/ 138 h 192"/>
                <a:gd name="T10" fmla="*/ 215 w 385"/>
                <a:gd name="T11" fmla="*/ 102 h 192"/>
                <a:gd name="T12" fmla="*/ 166 w 385"/>
                <a:gd name="T13" fmla="*/ 67 h 192"/>
                <a:gd name="T14" fmla="*/ 150 w 385"/>
                <a:gd name="T15" fmla="*/ 55 h 192"/>
                <a:gd name="T16" fmla="*/ 120 w 385"/>
                <a:gd name="T17" fmla="*/ 34 h 192"/>
                <a:gd name="T18" fmla="*/ 51 w 385"/>
                <a:gd name="T19" fmla="*/ 7 h 192"/>
                <a:gd name="T20" fmla="*/ 4 w 385"/>
                <a:gd name="T21" fmla="*/ 0 h 192"/>
                <a:gd name="T22" fmla="*/ 0 w 385"/>
                <a:gd name="T23" fmla="*/ 10 h 192"/>
                <a:gd name="T24" fmla="*/ 90 w 385"/>
                <a:gd name="T25" fmla="*/ 32 h 192"/>
                <a:gd name="T26" fmla="*/ 239 w 385"/>
                <a:gd name="T27" fmla="*/ 151 h 192"/>
                <a:gd name="T28" fmla="*/ 348 w 385"/>
                <a:gd name="T29" fmla="*/ 191 h 192"/>
                <a:gd name="T30" fmla="*/ 349 w 385"/>
                <a:gd name="T31" fmla="*/ 191 h 192"/>
                <a:gd name="T32" fmla="*/ 385 w 385"/>
                <a:gd name="T33" fmla="*/ 186 h 192"/>
                <a:gd name="T34" fmla="*/ 377 w 385"/>
                <a:gd name="T35" fmla="*/ 15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5" h="192">
                  <a:moveTo>
                    <a:pt x="377" y="155"/>
                  </a:moveTo>
                  <a:cubicBezTo>
                    <a:pt x="350" y="160"/>
                    <a:pt x="324" y="158"/>
                    <a:pt x="298" y="152"/>
                  </a:cubicBezTo>
                  <a:cubicBezTo>
                    <a:pt x="293" y="150"/>
                    <a:pt x="287" y="149"/>
                    <a:pt x="282" y="147"/>
                  </a:cubicBezTo>
                  <a:cubicBezTo>
                    <a:pt x="279" y="146"/>
                    <a:pt x="276" y="144"/>
                    <a:pt x="273" y="143"/>
                  </a:cubicBezTo>
                  <a:cubicBezTo>
                    <a:pt x="265" y="138"/>
                    <a:pt x="265" y="138"/>
                    <a:pt x="265" y="138"/>
                  </a:cubicBezTo>
                  <a:cubicBezTo>
                    <a:pt x="215" y="102"/>
                    <a:pt x="215" y="102"/>
                    <a:pt x="215" y="102"/>
                  </a:cubicBezTo>
                  <a:cubicBezTo>
                    <a:pt x="166" y="67"/>
                    <a:pt x="166" y="67"/>
                    <a:pt x="166" y="67"/>
                  </a:cubicBezTo>
                  <a:cubicBezTo>
                    <a:pt x="150" y="55"/>
                    <a:pt x="150" y="55"/>
                    <a:pt x="150" y="55"/>
                  </a:cubicBezTo>
                  <a:cubicBezTo>
                    <a:pt x="120" y="34"/>
                    <a:pt x="120" y="34"/>
                    <a:pt x="120" y="34"/>
                  </a:cubicBezTo>
                  <a:cubicBezTo>
                    <a:pt x="102" y="20"/>
                    <a:pt x="79" y="11"/>
                    <a:pt x="51" y="7"/>
                  </a:cubicBezTo>
                  <a:cubicBezTo>
                    <a:pt x="4" y="0"/>
                    <a:pt x="4" y="0"/>
                    <a:pt x="4" y="0"/>
                  </a:cubicBezTo>
                  <a:cubicBezTo>
                    <a:pt x="0" y="10"/>
                    <a:pt x="0" y="10"/>
                    <a:pt x="0" y="10"/>
                  </a:cubicBezTo>
                  <a:cubicBezTo>
                    <a:pt x="36" y="11"/>
                    <a:pt x="66" y="18"/>
                    <a:pt x="90" y="32"/>
                  </a:cubicBezTo>
                  <a:cubicBezTo>
                    <a:pt x="239" y="151"/>
                    <a:pt x="239" y="151"/>
                    <a:pt x="239" y="151"/>
                  </a:cubicBezTo>
                  <a:cubicBezTo>
                    <a:pt x="276" y="178"/>
                    <a:pt x="312" y="192"/>
                    <a:pt x="348" y="191"/>
                  </a:cubicBezTo>
                  <a:cubicBezTo>
                    <a:pt x="349" y="191"/>
                    <a:pt x="349" y="191"/>
                    <a:pt x="349" y="191"/>
                  </a:cubicBezTo>
                  <a:cubicBezTo>
                    <a:pt x="361" y="191"/>
                    <a:pt x="373" y="189"/>
                    <a:pt x="385" y="186"/>
                  </a:cubicBezTo>
                  <a:cubicBezTo>
                    <a:pt x="377" y="155"/>
                    <a:pt x="377" y="155"/>
                    <a:pt x="377" y="155"/>
                  </a:cubicBezTo>
                  <a:close/>
                </a:path>
              </a:pathLst>
            </a:custGeom>
            <a:solidFill>
              <a:srgbClr val="7E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Freeform 39"/>
            <p:cNvSpPr>
              <a:spLocks/>
            </p:cNvSpPr>
            <p:nvPr/>
          </p:nvSpPr>
          <p:spPr bwMode="auto">
            <a:xfrm>
              <a:off x="2393" y="1988"/>
              <a:ext cx="340" cy="130"/>
            </a:xfrm>
            <a:custGeom>
              <a:avLst/>
              <a:gdLst>
                <a:gd name="T0" fmla="*/ 0 w 144"/>
                <a:gd name="T1" fmla="*/ 13 h 55"/>
                <a:gd name="T2" fmla="*/ 6 w 144"/>
                <a:gd name="T3" fmla="*/ 32 h 55"/>
                <a:gd name="T4" fmla="*/ 24 w 144"/>
                <a:gd name="T5" fmla="*/ 55 h 55"/>
                <a:gd name="T6" fmla="*/ 35 w 144"/>
                <a:gd name="T7" fmla="*/ 55 h 55"/>
                <a:gd name="T8" fmla="*/ 29 w 144"/>
                <a:gd name="T9" fmla="*/ 29 h 55"/>
                <a:gd name="T10" fmla="*/ 80 w 144"/>
                <a:gd name="T11" fmla="*/ 50 h 55"/>
                <a:gd name="T12" fmla="*/ 144 w 144"/>
                <a:gd name="T13" fmla="*/ 13 h 55"/>
                <a:gd name="T14" fmla="*/ 99 w 144"/>
                <a:gd name="T15" fmla="*/ 0 h 55"/>
                <a:gd name="T16" fmla="*/ 55 w 144"/>
                <a:gd name="T17" fmla="*/ 25 h 55"/>
                <a:gd name="T18" fmla="*/ 37 w 144"/>
                <a:gd name="T19" fmla="*/ 19 h 55"/>
                <a:gd name="T20" fmla="*/ 0 w 144"/>
                <a:gd name="T21" fmla="*/ 1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55">
                  <a:moveTo>
                    <a:pt x="0" y="13"/>
                  </a:moveTo>
                  <a:cubicBezTo>
                    <a:pt x="6" y="32"/>
                    <a:pt x="6" y="32"/>
                    <a:pt x="6" y="32"/>
                  </a:cubicBezTo>
                  <a:cubicBezTo>
                    <a:pt x="24" y="55"/>
                    <a:pt x="24" y="55"/>
                    <a:pt x="24" y="55"/>
                  </a:cubicBezTo>
                  <a:cubicBezTo>
                    <a:pt x="35" y="55"/>
                    <a:pt x="35" y="55"/>
                    <a:pt x="35" y="55"/>
                  </a:cubicBezTo>
                  <a:cubicBezTo>
                    <a:pt x="29" y="29"/>
                    <a:pt x="29" y="29"/>
                    <a:pt x="29" y="29"/>
                  </a:cubicBezTo>
                  <a:cubicBezTo>
                    <a:pt x="44" y="30"/>
                    <a:pt x="61" y="37"/>
                    <a:pt x="80" y="50"/>
                  </a:cubicBezTo>
                  <a:cubicBezTo>
                    <a:pt x="111" y="45"/>
                    <a:pt x="133" y="33"/>
                    <a:pt x="144" y="13"/>
                  </a:cubicBezTo>
                  <a:cubicBezTo>
                    <a:pt x="134" y="5"/>
                    <a:pt x="119" y="1"/>
                    <a:pt x="99" y="0"/>
                  </a:cubicBezTo>
                  <a:cubicBezTo>
                    <a:pt x="55" y="25"/>
                    <a:pt x="55" y="25"/>
                    <a:pt x="55" y="25"/>
                  </a:cubicBezTo>
                  <a:cubicBezTo>
                    <a:pt x="49" y="22"/>
                    <a:pt x="43" y="20"/>
                    <a:pt x="37" y="19"/>
                  </a:cubicBezTo>
                  <a:cubicBezTo>
                    <a:pt x="25" y="15"/>
                    <a:pt x="12" y="14"/>
                    <a:pt x="0"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0" name="Freeform 40"/>
            <p:cNvSpPr>
              <a:spLocks/>
            </p:cNvSpPr>
            <p:nvPr/>
          </p:nvSpPr>
          <p:spPr bwMode="auto">
            <a:xfrm>
              <a:off x="2374" y="1933"/>
              <a:ext cx="137" cy="100"/>
            </a:xfrm>
            <a:custGeom>
              <a:avLst/>
              <a:gdLst>
                <a:gd name="T0" fmla="*/ 0 w 58"/>
                <a:gd name="T1" fmla="*/ 11 h 42"/>
                <a:gd name="T2" fmla="*/ 8 w 58"/>
                <a:gd name="T3" fmla="*/ 36 h 42"/>
                <a:gd name="T4" fmla="*/ 45 w 58"/>
                <a:gd name="T5" fmla="*/ 42 h 42"/>
                <a:gd name="T6" fmla="*/ 58 w 58"/>
                <a:gd name="T7" fmla="*/ 22 h 42"/>
                <a:gd name="T8" fmla="*/ 36 w 58"/>
                <a:gd name="T9" fmla="*/ 0 h 42"/>
                <a:gd name="T10" fmla="*/ 0 w 58"/>
                <a:gd name="T11" fmla="*/ 11 h 42"/>
              </a:gdLst>
              <a:ahLst/>
              <a:cxnLst>
                <a:cxn ang="0">
                  <a:pos x="T0" y="T1"/>
                </a:cxn>
                <a:cxn ang="0">
                  <a:pos x="T2" y="T3"/>
                </a:cxn>
                <a:cxn ang="0">
                  <a:pos x="T4" y="T5"/>
                </a:cxn>
                <a:cxn ang="0">
                  <a:pos x="T6" y="T7"/>
                </a:cxn>
                <a:cxn ang="0">
                  <a:pos x="T8" y="T9"/>
                </a:cxn>
                <a:cxn ang="0">
                  <a:pos x="T10" y="T11"/>
                </a:cxn>
              </a:cxnLst>
              <a:rect l="0" t="0" r="r" b="b"/>
              <a:pathLst>
                <a:path w="58" h="42">
                  <a:moveTo>
                    <a:pt x="0" y="11"/>
                  </a:moveTo>
                  <a:cubicBezTo>
                    <a:pt x="8" y="36"/>
                    <a:pt x="8" y="36"/>
                    <a:pt x="8" y="36"/>
                  </a:cubicBezTo>
                  <a:cubicBezTo>
                    <a:pt x="20" y="37"/>
                    <a:pt x="33" y="38"/>
                    <a:pt x="45" y="42"/>
                  </a:cubicBezTo>
                  <a:cubicBezTo>
                    <a:pt x="58" y="22"/>
                    <a:pt x="58" y="22"/>
                    <a:pt x="58" y="22"/>
                  </a:cubicBezTo>
                  <a:cubicBezTo>
                    <a:pt x="36" y="0"/>
                    <a:pt x="36" y="0"/>
                    <a:pt x="36" y="0"/>
                  </a:cubicBezTo>
                  <a:cubicBezTo>
                    <a:pt x="26" y="7"/>
                    <a:pt x="14" y="10"/>
                    <a:pt x="0" y="11"/>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Freeform 41"/>
            <p:cNvSpPr>
              <a:spLocks/>
            </p:cNvSpPr>
            <p:nvPr/>
          </p:nvSpPr>
          <p:spPr bwMode="auto">
            <a:xfrm>
              <a:off x="2459" y="1903"/>
              <a:ext cx="168" cy="144"/>
            </a:xfrm>
            <a:custGeom>
              <a:avLst/>
              <a:gdLst>
                <a:gd name="T0" fmla="*/ 22 w 71"/>
                <a:gd name="T1" fmla="*/ 35 h 61"/>
                <a:gd name="T2" fmla="*/ 9 w 71"/>
                <a:gd name="T3" fmla="*/ 55 h 61"/>
                <a:gd name="T4" fmla="*/ 27 w 71"/>
                <a:gd name="T5" fmla="*/ 61 h 61"/>
                <a:gd name="T6" fmla="*/ 71 w 71"/>
                <a:gd name="T7" fmla="*/ 36 h 61"/>
                <a:gd name="T8" fmla="*/ 13 w 71"/>
                <a:gd name="T9" fmla="*/ 0 h 61"/>
                <a:gd name="T10" fmla="*/ 0 w 71"/>
                <a:gd name="T11" fmla="*/ 13 h 61"/>
                <a:gd name="T12" fmla="*/ 22 w 71"/>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71" h="61">
                  <a:moveTo>
                    <a:pt x="22" y="35"/>
                  </a:moveTo>
                  <a:cubicBezTo>
                    <a:pt x="9" y="55"/>
                    <a:pt x="9" y="55"/>
                    <a:pt x="9" y="55"/>
                  </a:cubicBezTo>
                  <a:cubicBezTo>
                    <a:pt x="15" y="56"/>
                    <a:pt x="21" y="58"/>
                    <a:pt x="27" y="61"/>
                  </a:cubicBezTo>
                  <a:cubicBezTo>
                    <a:pt x="71" y="36"/>
                    <a:pt x="71" y="36"/>
                    <a:pt x="71" y="36"/>
                  </a:cubicBezTo>
                  <a:cubicBezTo>
                    <a:pt x="13" y="0"/>
                    <a:pt x="13" y="0"/>
                    <a:pt x="13" y="0"/>
                  </a:cubicBezTo>
                  <a:cubicBezTo>
                    <a:pt x="9" y="5"/>
                    <a:pt x="5" y="9"/>
                    <a:pt x="0" y="13"/>
                  </a:cubicBezTo>
                  <a:cubicBezTo>
                    <a:pt x="22" y="35"/>
                    <a:pt x="22" y="35"/>
                    <a:pt x="22" y="35"/>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2" name="Freeform 42"/>
            <p:cNvSpPr>
              <a:spLocks/>
            </p:cNvSpPr>
            <p:nvPr/>
          </p:nvSpPr>
          <p:spPr bwMode="auto">
            <a:xfrm>
              <a:off x="2244" y="2189"/>
              <a:ext cx="331" cy="198"/>
            </a:xfrm>
            <a:custGeom>
              <a:avLst/>
              <a:gdLst>
                <a:gd name="T0" fmla="*/ 70 w 140"/>
                <a:gd name="T1" fmla="*/ 78 h 84"/>
                <a:gd name="T2" fmla="*/ 140 w 140"/>
                <a:gd name="T3" fmla="*/ 84 h 84"/>
                <a:gd name="T4" fmla="*/ 102 w 140"/>
                <a:gd name="T5" fmla="*/ 37 h 84"/>
                <a:gd name="T6" fmla="*/ 79 w 140"/>
                <a:gd name="T7" fmla="*/ 71 h 84"/>
                <a:gd name="T8" fmla="*/ 40 w 140"/>
                <a:gd name="T9" fmla="*/ 22 h 84"/>
                <a:gd name="T10" fmla="*/ 14 w 140"/>
                <a:gd name="T11" fmla="*/ 2 h 84"/>
                <a:gd name="T12" fmla="*/ 0 w 140"/>
                <a:gd name="T13" fmla="*/ 0 h 84"/>
                <a:gd name="T14" fmla="*/ 13 w 140"/>
                <a:gd name="T15" fmla="*/ 65 h 84"/>
                <a:gd name="T16" fmla="*/ 27 w 140"/>
                <a:gd name="T17" fmla="*/ 65 h 84"/>
                <a:gd name="T18" fmla="*/ 27 w 140"/>
                <a:gd name="T19" fmla="*/ 27 h 84"/>
                <a:gd name="T20" fmla="*/ 70 w 140"/>
                <a:gd name="T21" fmla="*/ 7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84">
                  <a:moveTo>
                    <a:pt x="70" y="78"/>
                  </a:moveTo>
                  <a:cubicBezTo>
                    <a:pt x="140" y="84"/>
                    <a:pt x="140" y="84"/>
                    <a:pt x="140" y="84"/>
                  </a:cubicBezTo>
                  <a:cubicBezTo>
                    <a:pt x="138" y="63"/>
                    <a:pt x="126" y="47"/>
                    <a:pt x="102" y="37"/>
                  </a:cubicBezTo>
                  <a:cubicBezTo>
                    <a:pt x="79" y="71"/>
                    <a:pt x="79" y="71"/>
                    <a:pt x="79" y="71"/>
                  </a:cubicBezTo>
                  <a:cubicBezTo>
                    <a:pt x="40" y="22"/>
                    <a:pt x="40" y="22"/>
                    <a:pt x="40" y="22"/>
                  </a:cubicBezTo>
                  <a:cubicBezTo>
                    <a:pt x="14" y="2"/>
                    <a:pt x="14" y="2"/>
                    <a:pt x="14" y="2"/>
                  </a:cubicBezTo>
                  <a:cubicBezTo>
                    <a:pt x="10" y="2"/>
                    <a:pt x="5" y="1"/>
                    <a:pt x="0" y="0"/>
                  </a:cubicBezTo>
                  <a:cubicBezTo>
                    <a:pt x="13" y="65"/>
                    <a:pt x="13" y="65"/>
                    <a:pt x="13" y="65"/>
                  </a:cubicBezTo>
                  <a:cubicBezTo>
                    <a:pt x="27" y="65"/>
                    <a:pt x="27" y="65"/>
                    <a:pt x="27" y="65"/>
                  </a:cubicBezTo>
                  <a:cubicBezTo>
                    <a:pt x="27" y="27"/>
                    <a:pt x="27" y="27"/>
                    <a:pt x="27" y="27"/>
                  </a:cubicBezTo>
                  <a:cubicBezTo>
                    <a:pt x="70" y="78"/>
                    <a:pt x="70" y="78"/>
                    <a:pt x="70" y="7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43"/>
            <p:cNvSpPr>
              <a:spLocks/>
            </p:cNvSpPr>
            <p:nvPr/>
          </p:nvSpPr>
          <p:spPr bwMode="auto">
            <a:xfrm>
              <a:off x="2374" y="2174"/>
              <a:ext cx="111" cy="182"/>
            </a:xfrm>
            <a:custGeom>
              <a:avLst/>
              <a:gdLst>
                <a:gd name="T0" fmla="*/ 0 w 47"/>
                <a:gd name="T1" fmla="*/ 5 h 77"/>
                <a:gd name="T2" fmla="*/ 25 w 47"/>
                <a:gd name="T3" fmla="*/ 50 h 77"/>
                <a:gd name="T4" fmla="*/ 24 w 47"/>
                <a:gd name="T5" fmla="*/ 77 h 77"/>
                <a:gd name="T6" fmla="*/ 47 w 47"/>
                <a:gd name="T7" fmla="*/ 43 h 77"/>
                <a:gd name="T8" fmla="*/ 13 w 47"/>
                <a:gd name="T9" fmla="*/ 0 h 77"/>
                <a:gd name="T10" fmla="*/ 0 w 47"/>
                <a:gd name="T11" fmla="*/ 5 h 77"/>
              </a:gdLst>
              <a:ahLst/>
              <a:cxnLst>
                <a:cxn ang="0">
                  <a:pos x="T0" y="T1"/>
                </a:cxn>
                <a:cxn ang="0">
                  <a:pos x="T2" y="T3"/>
                </a:cxn>
                <a:cxn ang="0">
                  <a:pos x="T4" y="T5"/>
                </a:cxn>
                <a:cxn ang="0">
                  <a:pos x="T6" y="T7"/>
                </a:cxn>
                <a:cxn ang="0">
                  <a:pos x="T8" y="T9"/>
                </a:cxn>
                <a:cxn ang="0">
                  <a:pos x="T10" y="T11"/>
                </a:cxn>
              </a:cxnLst>
              <a:rect l="0" t="0" r="r" b="b"/>
              <a:pathLst>
                <a:path w="47" h="77">
                  <a:moveTo>
                    <a:pt x="0" y="5"/>
                  </a:moveTo>
                  <a:cubicBezTo>
                    <a:pt x="25" y="50"/>
                    <a:pt x="25" y="50"/>
                    <a:pt x="25" y="50"/>
                  </a:cubicBezTo>
                  <a:cubicBezTo>
                    <a:pt x="24" y="77"/>
                    <a:pt x="24" y="77"/>
                    <a:pt x="24" y="77"/>
                  </a:cubicBezTo>
                  <a:cubicBezTo>
                    <a:pt x="47" y="43"/>
                    <a:pt x="47" y="43"/>
                    <a:pt x="47" y="43"/>
                  </a:cubicBezTo>
                  <a:cubicBezTo>
                    <a:pt x="13" y="0"/>
                    <a:pt x="13" y="0"/>
                    <a:pt x="13" y="0"/>
                  </a:cubicBezTo>
                  <a:cubicBezTo>
                    <a:pt x="9" y="2"/>
                    <a:pt x="4" y="4"/>
                    <a:pt x="0" y="5"/>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Freeform 44"/>
            <p:cNvSpPr>
              <a:spLocks/>
            </p:cNvSpPr>
            <p:nvPr/>
          </p:nvSpPr>
          <p:spPr bwMode="auto">
            <a:xfrm>
              <a:off x="2278" y="2186"/>
              <a:ext cx="155" cy="170"/>
            </a:xfrm>
            <a:custGeom>
              <a:avLst/>
              <a:gdLst>
                <a:gd name="T0" fmla="*/ 66 w 66"/>
                <a:gd name="T1" fmla="*/ 45 h 72"/>
                <a:gd name="T2" fmla="*/ 41 w 66"/>
                <a:gd name="T3" fmla="*/ 0 h 72"/>
                <a:gd name="T4" fmla="*/ 0 w 66"/>
                <a:gd name="T5" fmla="*/ 3 h 72"/>
                <a:gd name="T6" fmla="*/ 26 w 66"/>
                <a:gd name="T7" fmla="*/ 23 h 72"/>
                <a:gd name="T8" fmla="*/ 65 w 66"/>
                <a:gd name="T9" fmla="*/ 72 h 72"/>
                <a:gd name="T10" fmla="*/ 66 w 66"/>
                <a:gd name="T11" fmla="*/ 45 h 72"/>
              </a:gdLst>
              <a:ahLst/>
              <a:cxnLst>
                <a:cxn ang="0">
                  <a:pos x="T0" y="T1"/>
                </a:cxn>
                <a:cxn ang="0">
                  <a:pos x="T2" y="T3"/>
                </a:cxn>
                <a:cxn ang="0">
                  <a:pos x="T4" y="T5"/>
                </a:cxn>
                <a:cxn ang="0">
                  <a:pos x="T6" y="T7"/>
                </a:cxn>
                <a:cxn ang="0">
                  <a:pos x="T8" y="T9"/>
                </a:cxn>
                <a:cxn ang="0">
                  <a:pos x="T10" y="T11"/>
                </a:cxn>
              </a:cxnLst>
              <a:rect l="0" t="0" r="r" b="b"/>
              <a:pathLst>
                <a:path w="66" h="72">
                  <a:moveTo>
                    <a:pt x="66" y="45"/>
                  </a:moveTo>
                  <a:cubicBezTo>
                    <a:pt x="41" y="0"/>
                    <a:pt x="41" y="0"/>
                    <a:pt x="41" y="0"/>
                  </a:cubicBezTo>
                  <a:cubicBezTo>
                    <a:pt x="27" y="4"/>
                    <a:pt x="14" y="5"/>
                    <a:pt x="0" y="3"/>
                  </a:cubicBezTo>
                  <a:cubicBezTo>
                    <a:pt x="26" y="23"/>
                    <a:pt x="26" y="23"/>
                    <a:pt x="26" y="23"/>
                  </a:cubicBezTo>
                  <a:cubicBezTo>
                    <a:pt x="65" y="72"/>
                    <a:pt x="65" y="72"/>
                    <a:pt x="65" y="72"/>
                  </a:cubicBezTo>
                  <a:cubicBezTo>
                    <a:pt x="66" y="45"/>
                    <a:pt x="66" y="45"/>
                    <a:pt x="66" y="45"/>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45"/>
            <p:cNvSpPr>
              <a:spLocks/>
            </p:cNvSpPr>
            <p:nvPr/>
          </p:nvSpPr>
          <p:spPr bwMode="auto">
            <a:xfrm>
              <a:off x="1500" y="2099"/>
              <a:ext cx="586" cy="224"/>
            </a:xfrm>
            <a:custGeom>
              <a:avLst/>
              <a:gdLst>
                <a:gd name="T0" fmla="*/ 207 w 248"/>
                <a:gd name="T1" fmla="*/ 78 h 95"/>
                <a:gd name="T2" fmla="*/ 246 w 248"/>
                <a:gd name="T3" fmla="*/ 51 h 95"/>
                <a:gd name="T4" fmla="*/ 248 w 248"/>
                <a:gd name="T5" fmla="*/ 45 h 95"/>
                <a:gd name="T6" fmla="*/ 248 w 248"/>
                <a:gd name="T7" fmla="*/ 44 h 95"/>
                <a:gd name="T8" fmla="*/ 248 w 248"/>
                <a:gd name="T9" fmla="*/ 44 h 95"/>
                <a:gd name="T10" fmla="*/ 207 w 248"/>
                <a:gd name="T11" fmla="*/ 10 h 95"/>
                <a:gd name="T12" fmla="*/ 161 w 248"/>
                <a:gd name="T13" fmla="*/ 0 h 95"/>
                <a:gd name="T14" fmla="*/ 182 w 248"/>
                <a:gd name="T15" fmla="*/ 33 h 95"/>
                <a:gd name="T16" fmla="*/ 0 w 248"/>
                <a:gd name="T17" fmla="*/ 78 h 95"/>
                <a:gd name="T18" fmla="*/ 9 w 248"/>
                <a:gd name="T19" fmla="*/ 82 h 95"/>
                <a:gd name="T20" fmla="*/ 108 w 248"/>
                <a:gd name="T21" fmla="*/ 94 h 95"/>
                <a:gd name="T22" fmla="*/ 207 w 248"/>
                <a:gd name="T23" fmla="*/ 7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8" h="95">
                  <a:moveTo>
                    <a:pt x="207" y="78"/>
                  </a:moveTo>
                  <a:cubicBezTo>
                    <a:pt x="229" y="70"/>
                    <a:pt x="242" y="61"/>
                    <a:pt x="246" y="51"/>
                  </a:cubicBezTo>
                  <a:cubicBezTo>
                    <a:pt x="247" y="49"/>
                    <a:pt x="248" y="47"/>
                    <a:pt x="248" y="45"/>
                  </a:cubicBezTo>
                  <a:cubicBezTo>
                    <a:pt x="248" y="44"/>
                    <a:pt x="248" y="44"/>
                    <a:pt x="248" y="44"/>
                  </a:cubicBezTo>
                  <a:cubicBezTo>
                    <a:pt x="248" y="44"/>
                    <a:pt x="248" y="44"/>
                    <a:pt x="248" y="44"/>
                  </a:cubicBezTo>
                  <a:cubicBezTo>
                    <a:pt x="248" y="30"/>
                    <a:pt x="234" y="19"/>
                    <a:pt x="207" y="10"/>
                  </a:cubicBezTo>
                  <a:cubicBezTo>
                    <a:pt x="193" y="6"/>
                    <a:pt x="178" y="2"/>
                    <a:pt x="161" y="0"/>
                  </a:cubicBezTo>
                  <a:cubicBezTo>
                    <a:pt x="191" y="8"/>
                    <a:pt x="198" y="19"/>
                    <a:pt x="182" y="33"/>
                  </a:cubicBezTo>
                  <a:cubicBezTo>
                    <a:pt x="141" y="66"/>
                    <a:pt x="80" y="81"/>
                    <a:pt x="0" y="78"/>
                  </a:cubicBezTo>
                  <a:cubicBezTo>
                    <a:pt x="3" y="79"/>
                    <a:pt x="6" y="81"/>
                    <a:pt x="9" y="82"/>
                  </a:cubicBezTo>
                  <a:cubicBezTo>
                    <a:pt x="36" y="91"/>
                    <a:pt x="69" y="95"/>
                    <a:pt x="108" y="94"/>
                  </a:cubicBezTo>
                  <a:cubicBezTo>
                    <a:pt x="147" y="94"/>
                    <a:pt x="179" y="88"/>
                    <a:pt x="207" y="78"/>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46"/>
            <p:cNvSpPr>
              <a:spLocks/>
            </p:cNvSpPr>
            <p:nvPr/>
          </p:nvSpPr>
          <p:spPr bwMode="auto">
            <a:xfrm>
              <a:off x="1425" y="2205"/>
              <a:ext cx="661" cy="154"/>
            </a:xfrm>
            <a:custGeom>
              <a:avLst/>
              <a:gdLst>
                <a:gd name="T0" fmla="*/ 278 w 280"/>
                <a:gd name="T1" fmla="*/ 6 h 65"/>
                <a:gd name="T2" fmla="*/ 239 w 280"/>
                <a:gd name="T3" fmla="*/ 33 h 65"/>
                <a:gd name="T4" fmla="*/ 140 w 280"/>
                <a:gd name="T5" fmla="*/ 49 h 65"/>
                <a:gd name="T6" fmla="*/ 41 w 280"/>
                <a:gd name="T7" fmla="*/ 37 h 65"/>
                <a:gd name="T8" fmla="*/ 32 w 280"/>
                <a:gd name="T9" fmla="*/ 33 h 65"/>
                <a:gd name="T10" fmla="*/ 2 w 280"/>
                <a:gd name="T11" fmla="*/ 10 h 65"/>
                <a:gd name="T12" fmla="*/ 0 w 280"/>
                <a:gd name="T13" fmla="*/ 4 h 65"/>
                <a:gd name="T14" fmla="*/ 0 w 280"/>
                <a:gd name="T15" fmla="*/ 16 h 65"/>
                <a:gd name="T16" fmla="*/ 0 w 280"/>
                <a:gd name="T17" fmla="*/ 18 h 65"/>
                <a:gd name="T18" fmla="*/ 0 w 280"/>
                <a:gd name="T19" fmla="*/ 20 h 65"/>
                <a:gd name="T20" fmla="*/ 41 w 280"/>
                <a:gd name="T21" fmla="*/ 51 h 65"/>
                <a:gd name="T22" fmla="*/ 140 w 280"/>
                <a:gd name="T23" fmla="*/ 64 h 65"/>
                <a:gd name="T24" fmla="*/ 239 w 280"/>
                <a:gd name="T25" fmla="*/ 48 h 65"/>
                <a:gd name="T26" fmla="*/ 280 w 280"/>
                <a:gd name="T27" fmla="*/ 14 h 65"/>
                <a:gd name="T28" fmla="*/ 280 w 280"/>
                <a:gd name="T29" fmla="*/ 0 h 65"/>
                <a:gd name="T30" fmla="*/ 278 w 280"/>
                <a:gd name="T31"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 h="65">
                  <a:moveTo>
                    <a:pt x="278" y="6"/>
                  </a:moveTo>
                  <a:cubicBezTo>
                    <a:pt x="274" y="16"/>
                    <a:pt x="261" y="25"/>
                    <a:pt x="239" y="33"/>
                  </a:cubicBezTo>
                  <a:cubicBezTo>
                    <a:pt x="211" y="43"/>
                    <a:pt x="179" y="49"/>
                    <a:pt x="140" y="49"/>
                  </a:cubicBezTo>
                  <a:cubicBezTo>
                    <a:pt x="101" y="50"/>
                    <a:pt x="68" y="46"/>
                    <a:pt x="41" y="37"/>
                  </a:cubicBezTo>
                  <a:cubicBezTo>
                    <a:pt x="38" y="36"/>
                    <a:pt x="35" y="34"/>
                    <a:pt x="32" y="33"/>
                  </a:cubicBezTo>
                  <a:cubicBezTo>
                    <a:pt x="15" y="27"/>
                    <a:pt x="5" y="19"/>
                    <a:pt x="2" y="10"/>
                  </a:cubicBezTo>
                  <a:cubicBezTo>
                    <a:pt x="1" y="8"/>
                    <a:pt x="0" y="6"/>
                    <a:pt x="0" y="4"/>
                  </a:cubicBezTo>
                  <a:cubicBezTo>
                    <a:pt x="0" y="16"/>
                    <a:pt x="0" y="16"/>
                    <a:pt x="0" y="16"/>
                  </a:cubicBezTo>
                  <a:cubicBezTo>
                    <a:pt x="0" y="16"/>
                    <a:pt x="0" y="17"/>
                    <a:pt x="0" y="18"/>
                  </a:cubicBezTo>
                  <a:cubicBezTo>
                    <a:pt x="0" y="18"/>
                    <a:pt x="0" y="19"/>
                    <a:pt x="0" y="20"/>
                  </a:cubicBezTo>
                  <a:cubicBezTo>
                    <a:pt x="1" y="32"/>
                    <a:pt x="15" y="43"/>
                    <a:pt x="41" y="51"/>
                  </a:cubicBezTo>
                  <a:cubicBezTo>
                    <a:pt x="68" y="60"/>
                    <a:pt x="101" y="65"/>
                    <a:pt x="140" y="64"/>
                  </a:cubicBezTo>
                  <a:cubicBezTo>
                    <a:pt x="179" y="63"/>
                    <a:pt x="211" y="58"/>
                    <a:pt x="239" y="48"/>
                  </a:cubicBezTo>
                  <a:cubicBezTo>
                    <a:pt x="266" y="38"/>
                    <a:pt x="280" y="27"/>
                    <a:pt x="280" y="14"/>
                  </a:cubicBezTo>
                  <a:cubicBezTo>
                    <a:pt x="280" y="0"/>
                    <a:pt x="280" y="0"/>
                    <a:pt x="280" y="0"/>
                  </a:cubicBezTo>
                  <a:cubicBezTo>
                    <a:pt x="280" y="2"/>
                    <a:pt x="279" y="4"/>
                    <a:pt x="278" y="6"/>
                  </a:cubicBezTo>
                  <a:close/>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47"/>
            <p:cNvSpPr>
              <a:spLocks/>
            </p:cNvSpPr>
            <p:nvPr/>
          </p:nvSpPr>
          <p:spPr bwMode="auto">
            <a:xfrm>
              <a:off x="1401" y="603"/>
              <a:ext cx="187" cy="317"/>
            </a:xfrm>
            <a:custGeom>
              <a:avLst/>
              <a:gdLst>
                <a:gd name="T0" fmla="*/ 74 w 79"/>
                <a:gd name="T1" fmla="*/ 58 h 134"/>
                <a:gd name="T2" fmla="*/ 79 w 79"/>
                <a:gd name="T3" fmla="*/ 29 h 134"/>
                <a:gd name="T4" fmla="*/ 45 w 79"/>
                <a:gd name="T5" fmla="*/ 0 h 134"/>
                <a:gd name="T6" fmla="*/ 16 w 79"/>
                <a:gd name="T7" fmla="*/ 22 h 134"/>
                <a:gd name="T8" fmla="*/ 0 w 79"/>
                <a:gd name="T9" fmla="*/ 38 h 134"/>
                <a:gd name="T10" fmla="*/ 17 w 79"/>
                <a:gd name="T11" fmla="*/ 29 h 134"/>
                <a:gd name="T12" fmla="*/ 48 w 79"/>
                <a:gd name="T13" fmla="*/ 7 h 134"/>
                <a:gd name="T14" fmla="*/ 71 w 79"/>
                <a:gd name="T15" fmla="*/ 28 h 134"/>
                <a:gd name="T16" fmla="*/ 59 w 79"/>
                <a:gd name="T17" fmla="*/ 80 h 134"/>
                <a:gd name="T18" fmla="*/ 1 w 79"/>
                <a:gd name="T19" fmla="*/ 75 h 134"/>
                <a:gd name="T20" fmla="*/ 21 w 79"/>
                <a:gd name="T21" fmla="*/ 95 h 134"/>
                <a:gd name="T22" fmla="*/ 38 w 79"/>
                <a:gd name="T23" fmla="*/ 105 h 134"/>
                <a:gd name="T24" fmla="*/ 38 w 79"/>
                <a:gd name="T25" fmla="*/ 116 h 134"/>
                <a:gd name="T26" fmla="*/ 21 w 79"/>
                <a:gd name="T27" fmla="*/ 128 h 134"/>
                <a:gd name="T28" fmla="*/ 38 w 79"/>
                <a:gd name="T29" fmla="*/ 128 h 134"/>
                <a:gd name="T30" fmla="*/ 44 w 79"/>
                <a:gd name="T31" fmla="*/ 134 h 134"/>
                <a:gd name="T32" fmla="*/ 44 w 79"/>
                <a:gd name="T33" fmla="*/ 120 h 134"/>
                <a:gd name="T34" fmla="*/ 43 w 79"/>
                <a:gd name="T35" fmla="*/ 106 h 134"/>
                <a:gd name="T36" fmla="*/ 74 w 79"/>
                <a:gd name="T37" fmla="*/ 5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 h="134">
                  <a:moveTo>
                    <a:pt x="74" y="58"/>
                  </a:moveTo>
                  <a:cubicBezTo>
                    <a:pt x="79" y="29"/>
                    <a:pt x="79" y="29"/>
                    <a:pt x="79" y="29"/>
                  </a:cubicBezTo>
                  <a:cubicBezTo>
                    <a:pt x="71" y="11"/>
                    <a:pt x="60" y="1"/>
                    <a:pt x="45" y="0"/>
                  </a:cubicBezTo>
                  <a:cubicBezTo>
                    <a:pt x="36" y="9"/>
                    <a:pt x="26" y="16"/>
                    <a:pt x="16" y="22"/>
                  </a:cubicBezTo>
                  <a:cubicBezTo>
                    <a:pt x="9" y="26"/>
                    <a:pt x="4" y="31"/>
                    <a:pt x="0" y="38"/>
                  </a:cubicBezTo>
                  <a:cubicBezTo>
                    <a:pt x="17" y="29"/>
                    <a:pt x="17" y="29"/>
                    <a:pt x="17" y="29"/>
                  </a:cubicBezTo>
                  <a:cubicBezTo>
                    <a:pt x="29" y="25"/>
                    <a:pt x="39" y="17"/>
                    <a:pt x="48" y="7"/>
                  </a:cubicBezTo>
                  <a:cubicBezTo>
                    <a:pt x="58" y="13"/>
                    <a:pt x="66" y="20"/>
                    <a:pt x="71" y="28"/>
                  </a:cubicBezTo>
                  <a:cubicBezTo>
                    <a:pt x="70" y="48"/>
                    <a:pt x="66" y="66"/>
                    <a:pt x="59" y="80"/>
                  </a:cubicBezTo>
                  <a:cubicBezTo>
                    <a:pt x="49" y="102"/>
                    <a:pt x="30" y="100"/>
                    <a:pt x="1" y="75"/>
                  </a:cubicBezTo>
                  <a:cubicBezTo>
                    <a:pt x="5" y="82"/>
                    <a:pt x="12" y="89"/>
                    <a:pt x="21" y="95"/>
                  </a:cubicBezTo>
                  <a:cubicBezTo>
                    <a:pt x="28" y="100"/>
                    <a:pt x="34" y="103"/>
                    <a:pt x="38" y="105"/>
                  </a:cubicBezTo>
                  <a:cubicBezTo>
                    <a:pt x="38" y="116"/>
                    <a:pt x="38" y="116"/>
                    <a:pt x="38" y="116"/>
                  </a:cubicBezTo>
                  <a:cubicBezTo>
                    <a:pt x="21" y="128"/>
                    <a:pt x="21" y="128"/>
                    <a:pt x="21" y="128"/>
                  </a:cubicBezTo>
                  <a:cubicBezTo>
                    <a:pt x="38" y="128"/>
                    <a:pt x="38" y="128"/>
                    <a:pt x="38" y="128"/>
                  </a:cubicBezTo>
                  <a:cubicBezTo>
                    <a:pt x="44" y="134"/>
                    <a:pt x="44" y="134"/>
                    <a:pt x="44" y="134"/>
                  </a:cubicBezTo>
                  <a:cubicBezTo>
                    <a:pt x="44" y="120"/>
                    <a:pt x="44" y="120"/>
                    <a:pt x="44" y="120"/>
                  </a:cubicBezTo>
                  <a:cubicBezTo>
                    <a:pt x="43" y="106"/>
                    <a:pt x="43" y="106"/>
                    <a:pt x="43" y="106"/>
                  </a:cubicBezTo>
                  <a:cubicBezTo>
                    <a:pt x="59" y="98"/>
                    <a:pt x="69" y="82"/>
                    <a:pt x="74" y="58"/>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Freeform 48"/>
            <p:cNvSpPr>
              <a:spLocks noEditPoints="1"/>
            </p:cNvSpPr>
            <p:nvPr/>
          </p:nvSpPr>
          <p:spPr bwMode="auto">
            <a:xfrm>
              <a:off x="1302" y="518"/>
              <a:ext cx="300" cy="390"/>
            </a:xfrm>
            <a:custGeom>
              <a:avLst/>
              <a:gdLst>
                <a:gd name="T0" fmla="*/ 121 w 127"/>
                <a:gd name="T1" fmla="*/ 65 h 165"/>
                <a:gd name="T2" fmla="*/ 116 w 127"/>
                <a:gd name="T3" fmla="*/ 94 h 165"/>
                <a:gd name="T4" fmla="*/ 85 w 127"/>
                <a:gd name="T5" fmla="*/ 142 h 165"/>
                <a:gd name="T6" fmla="*/ 86 w 127"/>
                <a:gd name="T7" fmla="*/ 156 h 165"/>
                <a:gd name="T8" fmla="*/ 112 w 127"/>
                <a:gd name="T9" fmla="*/ 165 h 165"/>
                <a:gd name="T10" fmla="*/ 127 w 127"/>
                <a:gd name="T11" fmla="*/ 70 h 165"/>
                <a:gd name="T12" fmla="*/ 111 w 127"/>
                <a:gd name="T13" fmla="*/ 20 h 165"/>
                <a:gd name="T14" fmla="*/ 51 w 127"/>
                <a:gd name="T15" fmla="*/ 14 h 165"/>
                <a:gd name="T16" fmla="*/ 28 w 127"/>
                <a:gd name="T17" fmla="*/ 52 h 165"/>
                <a:gd name="T18" fmla="*/ 16 w 127"/>
                <a:gd name="T19" fmla="*/ 89 h 165"/>
                <a:gd name="T20" fmla="*/ 3 w 127"/>
                <a:gd name="T21" fmla="*/ 154 h 165"/>
                <a:gd name="T22" fmla="*/ 0 w 127"/>
                <a:gd name="T23" fmla="*/ 163 h 165"/>
                <a:gd name="T24" fmla="*/ 12 w 127"/>
                <a:gd name="T25" fmla="*/ 160 h 165"/>
                <a:gd name="T26" fmla="*/ 15 w 127"/>
                <a:gd name="T27" fmla="*/ 160 h 165"/>
                <a:gd name="T28" fmla="*/ 32 w 127"/>
                <a:gd name="T29" fmla="*/ 138 h 165"/>
                <a:gd name="T30" fmla="*/ 42 w 127"/>
                <a:gd name="T31" fmla="*/ 147 h 165"/>
                <a:gd name="T32" fmla="*/ 43 w 127"/>
                <a:gd name="T33" fmla="*/ 111 h 165"/>
                <a:gd name="T34" fmla="*/ 38 w 127"/>
                <a:gd name="T35" fmla="*/ 95 h 165"/>
                <a:gd name="T36" fmla="*/ 28 w 127"/>
                <a:gd name="T37" fmla="*/ 82 h 165"/>
                <a:gd name="T38" fmla="*/ 28 w 127"/>
                <a:gd name="T39" fmla="*/ 62 h 165"/>
                <a:gd name="T40" fmla="*/ 42 w 127"/>
                <a:gd name="T41" fmla="*/ 74 h 165"/>
                <a:gd name="T42" fmla="*/ 58 w 127"/>
                <a:gd name="T43" fmla="*/ 58 h 165"/>
                <a:gd name="T44" fmla="*/ 87 w 127"/>
                <a:gd name="T45" fmla="*/ 36 h 165"/>
                <a:gd name="T46" fmla="*/ 121 w 127"/>
                <a:gd name="T47" fmla="*/ 65 h 165"/>
                <a:gd name="T48" fmla="*/ 29 w 127"/>
                <a:gd name="T49" fmla="*/ 58 h 165"/>
                <a:gd name="T50" fmla="*/ 30 w 127"/>
                <a:gd name="T51" fmla="*/ 53 h 165"/>
                <a:gd name="T52" fmla="*/ 30 w 127"/>
                <a:gd name="T53" fmla="*/ 53 h 165"/>
                <a:gd name="T54" fmla="*/ 52 w 127"/>
                <a:gd name="T55" fmla="*/ 15 h 165"/>
                <a:gd name="T56" fmla="*/ 104 w 127"/>
                <a:gd name="T57" fmla="*/ 17 h 165"/>
                <a:gd name="T58" fmla="*/ 42 w 127"/>
                <a:gd name="T59" fmla="*/ 37 h 165"/>
                <a:gd name="T60" fmla="*/ 34 w 127"/>
                <a:gd name="T61" fmla="*/ 57 h 165"/>
                <a:gd name="T62" fmla="*/ 31 w 127"/>
                <a:gd name="T63" fmla="*/ 57 h 165"/>
                <a:gd name="T64" fmla="*/ 29 w 127"/>
                <a:gd name="T65" fmla="*/ 58 h 165"/>
                <a:gd name="T66" fmla="*/ 27 w 127"/>
                <a:gd name="T67" fmla="*/ 84 h 165"/>
                <a:gd name="T68" fmla="*/ 23 w 127"/>
                <a:gd name="T69" fmla="*/ 94 h 165"/>
                <a:gd name="T70" fmla="*/ 10 w 127"/>
                <a:gd name="T71" fmla="*/ 158 h 165"/>
                <a:gd name="T72" fmla="*/ 3 w 127"/>
                <a:gd name="T73" fmla="*/ 159 h 165"/>
                <a:gd name="T74" fmla="*/ 5 w 127"/>
                <a:gd name="T75" fmla="*/ 155 h 165"/>
                <a:gd name="T76" fmla="*/ 5 w 127"/>
                <a:gd name="T77" fmla="*/ 154 h 165"/>
                <a:gd name="T78" fmla="*/ 18 w 127"/>
                <a:gd name="T79" fmla="*/ 89 h 165"/>
                <a:gd name="T80" fmla="*/ 24 w 127"/>
                <a:gd name="T81" fmla="*/ 72 h 165"/>
                <a:gd name="T82" fmla="*/ 27 w 127"/>
                <a:gd name="T83" fmla="*/ 8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65">
                  <a:moveTo>
                    <a:pt x="121" y="65"/>
                  </a:moveTo>
                  <a:cubicBezTo>
                    <a:pt x="116" y="94"/>
                    <a:pt x="116" y="94"/>
                    <a:pt x="116" y="94"/>
                  </a:cubicBezTo>
                  <a:cubicBezTo>
                    <a:pt x="111" y="118"/>
                    <a:pt x="101" y="134"/>
                    <a:pt x="85" y="142"/>
                  </a:cubicBezTo>
                  <a:cubicBezTo>
                    <a:pt x="86" y="156"/>
                    <a:pt x="86" y="156"/>
                    <a:pt x="86" y="156"/>
                  </a:cubicBezTo>
                  <a:cubicBezTo>
                    <a:pt x="112" y="165"/>
                    <a:pt x="112" y="165"/>
                    <a:pt x="112" y="165"/>
                  </a:cubicBezTo>
                  <a:cubicBezTo>
                    <a:pt x="127" y="70"/>
                    <a:pt x="127" y="70"/>
                    <a:pt x="127" y="70"/>
                  </a:cubicBezTo>
                  <a:cubicBezTo>
                    <a:pt x="127" y="47"/>
                    <a:pt x="122" y="30"/>
                    <a:pt x="111" y="20"/>
                  </a:cubicBezTo>
                  <a:cubicBezTo>
                    <a:pt x="90" y="2"/>
                    <a:pt x="70" y="0"/>
                    <a:pt x="51" y="14"/>
                  </a:cubicBezTo>
                  <a:cubicBezTo>
                    <a:pt x="38" y="23"/>
                    <a:pt x="30" y="36"/>
                    <a:pt x="28" y="52"/>
                  </a:cubicBezTo>
                  <a:cubicBezTo>
                    <a:pt x="16" y="89"/>
                    <a:pt x="16" y="89"/>
                    <a:pt x="16" y="89"/>
                  </a:cubicBezTo>
                  <a:cubicBezTo>
                    <a:pt x="3" y="154"/>
                    <a:pt x="3" y="154"/>
                    <a:pt x="3" y="154"/>
                  </a:cubicBezTo>
                  <a:cubicBezTo>
                    <a:pt x="0" y="163"/>
                    <a:pt x="0" y="163"/>
                    <a:pt x="0" y="163"/>
                  </a:cubicBezTo>
                  <a:cubicBezTo>
                    <a:pt x="3" y="161"/>
                    <a:pt x="7" y="160"/>
                    <a:pt x="12" y="160"/>
                  </a:cubicBezTo>
                  <a:cubicBezTo>
                    <a:pt x="13" y="160"/>
                    <a:pt x="14" y="160"/>
                    <a:pt x="15" y="160"/>
                  </a:cubicBezTo>
                  <a:cubicBezTo>
                    <a:pt x="32" y="138"/>
                    <a:pt x="32" y="138"/>
                    <a:pt x="32" y="138"/>
                  </a:cubicBezTo>
                  <a:cubicBezTo>
                    <a:pt x="42" y="147"/>
                    <a:pt x="42" y="147"/>
                    <a:pt x="42" y="147"/>
                  </a:cubicBezTo>
                  <a:cubicBezTo>
                    <a:pt x="43" y="111"/>
                    <a:pt x="43" y="111"/>
                    <a:pt x="43" y="111"/>
                  </a:cubicBezTo>
                  <a:cubicBezTo>
                    <a:pt x="40" y="106"/>
                    <a:pt x="38" y="101"/>
                    <a:pt x="38" y="95"/>
                  </a:cubicBezTo>
                  <a:cubicBezTo>
                    <a:pt x="33" y="91"/>
                    <a:pt x="30" y="86"/>
                    <a:pt x="28" y="82"/>
                  </a:cubicBezTo>
                  <a:cubicBezTo>
                    <a:pt x="25" y="75"/>
                    <a:pt x="25" y="68"/>
                    <a:pt x="28" y="62"/>
                  </a:cubicBezTo>
                  <a:cubicBezTo>
                    <a:pt x="32" y="55"/>
                    <a:pt x="37" y="59"/>
                    <a:pt x="42" y="74"/>
                  </a:cubicBezTo>
                  <a:cubicBezTo>
                    <a:pt x="46" y="67"/>
                    <a:pt x="51" y="62"/>
                    <a:pt x="58" y="58"/>
                  </a:cubicBezTo>
                  <a:cubicBezTo>
                    <a:pt x="68" y="52"/>
                    <a:pt x="78" y="45"/>
                    <a:pt x="87" y="36"/>
                  </a:cubicBezTo>
                  <a:cubicBezTo>
                    <a:pt x="102" y="37"/>
                    <a:pt x="113" y="47"/>
                    <a:pt x="121" y="65"/>
                  </a:cubicBezTo>
                  <a:close/>
                  <a:moveTo>
                    <a:pt x="29" y="58"/>
                  </a:moveTo>
                  <a:cubicBezTo>
                    <a:pt x="30" y="53"/>
                    <a:pt x="30" y="53"/>
                    <a:pt x="30" y="53"/>
                  </a:cubicBezTo>
                  <a:cubicBezTo>
                    <a:pt x="30" y="53"/>
                    <a:pt x="30" y="53"/>
                    <a:pt x="30" y="53"/>
                  </a:cubicBezTo>
                  <a:cubicBezTo>
                    <a:pt x="32" y="37"/>
                    <a:pt x="40" y="25"/>
                    <a:pt x="52" y="15"/>
                  </a:cubicBezTo>
                  <a:cubicBezTo>
                    <a:pt x="69" y="3"/>
                    <a:pt x="86" y="4"/>
                    <a:pt x="104" y="17"/>
                  </a:cubicBezTo>
                  <a:cubicBezTo>
                    <a:pt x="74" y="9"/>
                    <a:pt x="53" y="16"/>
                    <a:pt x="42" y="37"/>
                  </a:cubicBezTo>
                  <a:cubicBezTo>
                    <a:pt x="34" y="57"/>
                    <a:pt x="34" y="57"/>
                    <a:pt x="34" y="57"/>
                  </a:cubicBezTo>
                  <a:cubicBezTo>
                    <a:pt x="33" y="56"/>
                    <a:pt x="32" y="56"/>
                    <a:pt x="31" y="57"/>
                  </a:cubicBezTo>
                  <a:cubicBezTo>
                    <a:pt x="30" y="57"/>
                    <a:pt x="29" y="57"/>
                    <a:pt x="29" y="58"/>
                  </a:cubicBezTo>
                  <a:close/>
                  <a:moveTo>
                    <a:pt x="27" y="84"/>
                  </a:moveTo>
                  <a:cubicBezTo>
                    <a:pt x="23" y="94"/>
                    <a:pt x="23" y="94"/>
                    <a:pt x="23" y="94"/>
                  </a:cubicBezTo>
                  <a:cubicBezTo>
                    <a:pt x="10" y="158"/>
                    <a:pt x="10" y="158"/>
                    <a:pt x="10" y="158"/>
                  </a:cubicBezTo>
                  <a:cubicBezTo>
                    <a:pt x="8" y="158"/>
                    <a:pt x="5" y="159"/>
                    <a:pt x="3" y="159"/>
                  </a:cubicBezTo>
                  <a:cubicBezTo>
                    <a:pt x="5" y="155"/>
                    <a:pt x="5" y="155"/>
                    <a:pt x="5" y="155"/>
                  </a:cubicBezTo>
                  <a:cubicBezTo>
                    <a:pt x="5" y="155"/>
                    <a:pt x="5" y="155"/>
                    <a:pt x="5" y="154"/>
                  </a:cubicBezTo>
                  <a:cubicBezTo>
                    <a:pt x="18" y="89"/>
                    <a:pt x="18" y="89"/>
                    <a:pt x="18" y="89"/>
                  </a:cubicBezTo>
                  <a:cubicBezTo>
                    <a:pt x="24" y="72"/>
                    <a:pt x="24" y="72"/>
                    <a:pt x="24" y="72"/>
                  </a:cubicBezTo>
                  <a:cubicBezTo>
                    <a:pt x="24" y="76"/>
                    <a:pt x="25" y="80"/>
                    <a:pt x="27" y="84"/>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49"/>
            <p:cNvSpPr>
              <a:spLocks/>
            </p:cNvSpPr>
            <p:nvPr/>
          </p:nvSpPr>
          <p:spPr bwMode="auto">
            <a:xfrm>
              <a:off x="1370" y="525"/>
              <a:ext cx="178" cy="130"/>
            </a:xfrm>
            <a:custGeom>
              <a:avLst/>
              <a:gdLst>
                <a:gd name="T0" fmla="*/ 1 w 75"/>
                <a:gd name="T1" fmla="*/ 50 h 55"/>
                <a:gd name="T2" fmla="*/ 0 w 75"/>
                <a:gd name="T3" fmla="*/ 55 h 55"/>
                <a:gd name="T4" fmla="*/ 2 w 75"/>
                <a:gd name="T5" fmla="*/ 54 h 55"/>
                <a:gd name="T6" fmla="*/ 5 w 75"/>
                <a:gd name="T7" fmla="*/ 54 h 55"/>
                <a:gd name="T8" fmla="*/ 13 w 75"/>
                <a:gd name="T9" fmla="*/ 34 h 55"/>
                <a:gd name="T10" fmla="*/ 75 w 75"/>
                <a:gd name="T11" fmla="*/ 14 h 55"/>
                <a:gd name="T12" fmla="*/ 23 w 75"/>
                <a:gd name="T13" fmla="*/ 12 h 55"/>
                <a:gd name="T14" fmla="*/ 1 w 75"/>
                <a:gd name="T15" fmla="*/ 50 h 55"/>
                <a:gd name="T16" fmla="*/ 1 w 75"/>
                <a:gd name="T17" fmla="*/ 5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55">
                  <a:moveTo>
                    <a:pt x="1" y="50"/>
                  </a:moveTo>
                  <a:cubicBezTo>
                    <a:pt x="0" y="55"/>
                    <a:pt x="0" y="55"/>
                    <a:pt x="0" y="55"/>
                  </a:cubicBezTo>
                  <a:cubicBezTo>
                    <a:pt x="0" y="54"/>
                    <a:pt x="1" y="54"/>
                    <a:pt x="2" y="54"/>
                  </a:cubicBezTo>
                  <a:cubicBezTo>
                    <a:pt x="3" y="53"/>
                    <a:pt x="4" y="53"/>
                    <a:pt x="5" y="54"/>
                  </a:cubicBezTo>
                  <a:cubicBezTo>
                    <a:pt x="13" y="34"/>
                    <a:pt x="13" y="34"/>
                    <a:pt x="13" y="34"/>
                  </a:cubicBezTo>
                  <a:cubicBezTo>
                    <a:pt x="24" y="13"/>
                    <a:pt x="45" y="6"/>
                    <a:pt x="75" y="14"/>
                  </a:cubicBezTo>
                  <a:cubicBezTo>
                    <a:pt x="57" y="1"/>
                    <a:pt x="40" y="0"/>
                    <a:pt x="23" y="12"/>
                  </a:cubicBezTo>
                  <a:cubicBezTo>
                    <a:pt x="11" y="22"/>
                    <a:pt x="3" y="34"/>
                    <a:pt x="1" y="50"/>
                  </a:cubicBezTo>
                  <a:cubicBezTo>
                    <a:pt x="1" y="50"/>
                    <a:pt x="1" y="50"/>
                    <a:pt x="1" y="5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50"/>
            <p:cNvSpPr>
              <a:spLocks/>
            </p:cNvSpPr>
            <p:nvPr/>
          </p:nvSpPr>
          <p:spPr bwMode="auto">
            <a:xfrm>
              <a:off x="1309" y="688"/>
              <a:ext cx="57" cy="206"/>
            </a:xfrm>
            <a:custGeom>
              <a:avLst/>
              <a:gdLst>
                <a:gd name="T0" fmla="*/ 20 w 24"/>
                <a:gd name="T1" fmla="*/ 22 h 87"/>
                <a:gd name="T2" fmla="*/ 24 w 24"/>
                <a:gd name="T3" fmla="*/ 12 h 87"/>
                <a:gd name="T4" fmla="*/ 21 w 24"/>
                <a:gd name="T5" fmla="*/ 0 h 87"/>
                <a:gd name="T6" fmla="*/ 15 w 24"/>
                <a:gd name="T7" fmla="*/ 17 h 87"/>
                <a:gd name="T8" fmla="*/ 2 w 24"/>
                <a:gd name="T9" fmla="*/ 82 h 87"/>
                <a:gd name="T10" fmla="*/ 2 w 24"/>
                <a:gd name="T11" fmla="*/ 83 h 87"/>
                <a:gd name="T12" fmla="*/ 0 w 24"/>
                <a:gd name="T13" fmla="*/ 87 h 87"/>
                <a:gd name="T14" fmla="*/ 7 w 24"/>
                <a:gd name="T15" fmla="*/ 86 h 87"/>
                <a:gd name="T16" fmla="*/ 20 w 24"/>
                <a:gd name="T17" fmla="*/ 2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87">
                  <a:moveTo>
                    <a:pt x="20" y="22"/>
                  </a:moveTo>
                  <a:cubicBezTo>
                    <a:pt x="24" y="12"/>
                    <a:pt x="24" y="12"/>
                    <a:pt x="24" y="12"/>
                  </a:cubicBezTo>
                  <a:cubicBezTo>
                    <a:pt x="22" y="8"/>
                    <a:pt x="21" y="4"/>
                    <a:pt x="21" y="0"/>
                  </a:cubicBezTo>
                  <a:cubicBezTo>
                    <a:pt x="15" y="17"/>
                    <a:pt x="15" y="17"/>
                    <a:pt x="15" y="17"/>
                  </a:cubicBezTo>
                  <a:cubicBezTo>
                    <a:pt x="2" y="82"/>
                    <a:pt x="2" y="82"/>
                    <a:pt x="2" y="82"/>
                  </a:cubicBezTo>
                  <a:cubicBezTo>
                    <a:pt x="2" y="83"/>
                    <a:pt x="2" y="83"/>
                    <a:pt x="2" y="83"/>
                  </a:cubicBezTo>
                  <a:cubicBezTo>
                    <a:pt x="0" y="87"/>
                    <a:pt x="0" y="87"/>
                    <a:pt x="0" y="87"/>
                  </a:cubicBezTo>
                  <a:cubicBezTo>
                    <a:pt x="2" y="87"/>
                    <a:pt x="5" y="86"/>
                    <a:pt x="7" y="86"/>
                  </a:cubicBezTo>
                  <a:cubicBezTo>
                    <a:pt x="20" y="22"/>
                    <a:pt x="20" y="22"/>
                    <a:pt x="20" y="22"/>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Freeform 51"/>
            <p:cNvSpPr>
              <a:spLocks noEditPoints="1"/>
            </p:cNvSpPr>
            <p:nvPr/>
          </p:nvSpPr>
          <p:spPr bwMode="auto">
            <a:xfrm>
              <a:off x="1361" y="620"/>
              <a:ext cx="208" cy="224"/>
            </a:xfrm>
            <a:custGeom>
              <a:avLst/>
              <a:gdLst>
                <a:gd name="T0" fmla="*/ 3 w 88"/>
                <a:gd name="T1" fmla="*/ 19 h 95"/>
                <a:gd name="T2" fmla="*/ 3 w 88"/>
                <a:gd name="T3" fmla="*/ 39 h 95"/>
                <a:gd name="T4" fmla="*/ 13 w 88"/>
                <a:gd name="T5" fmla="*/ 52 h 95"/>
                <a:gd name="T6" fmla="*/ 18 w 88"/>
                <a:gd name="T7" fmla="*/ 68 h 95"/>
                <a:gd name="T8" fmla="*/ 76 w 88"/>
                <a:gd name="T9" fmla="*/ 73 h 95"/>
                <a:gd name="T10" fmla="*/ 88 w 88"/>
                <a:gd name="T11" fmla="*/ 21 h 95"/>
                <a:gd name="T12" fmla="*/ 65 w 88"/>
                <a:gd name="T13" fmla="*/ 0 h 95"/>
                <a:gd name="T14" fmla="*/ 34 w 88"/>
                <a:gd name="T15" fmla="*/ 22 h 95"/>
                <a:gd name="T16" fmla="*/ 17 w 88"/>
                <a:gd name="T17" fmla="*/ 31 h 95"/>
                <a:gd name="T18" fmla="*/ 3 w 88"/>
                <a:gd name="T19" fmla="*/ 19 h 95"/>
                <a:gd name="T20" fmla="*/ 8 w 88"/>
                <a:gd name="T21" fmla="*/ 18 h 95"/>
                <a:gd name="T22" fmla="*/ 10 w 88"/>
                <a:gd name="T23" fmla="*/ 20 h 95"/>
                <a:gd name="T24" fmla="*/ 17 w 88"/>
                <a:gd name="T25" fmla="*/ 46 h 95"/>
                <a:gd name="T26" fmla="*/ 24 w 88"/>
                <a:gd name="T27" fmla="*/ 62 h 95"/>
                <a:gd name="T28" fmla="*/ 54 w 88"/>
                <a:gd name="T29" fmla="*/ 86 h 95"/>
                <a:gd name="T30" fmla="*/ 20 w 88"/>
                <a:gd name="T31" fmla="*/ 67 h 95"/>
                <a:gd name="T32" fmla="*/ 20 w 88"/>
                <a:gd name="T33" fmla="*/ 66 h 95"/>
                <a:gd name="T34" fmla="*/ 15 w 88"/>
                <a:gd name="T35" fmla="*/ 52 h 95"/>
                <a:gd name="T36" fmla="*/ 15 w 88"/>
                <a:gd name="T37" fmla="*/ 51 h 95"/>
                <a:gd name="T38" fmla="*/ 4 w 88"/>
                <a:gd name="T39" fmla="*/ 20 h 95"/>
                <a:gd name="T40" fmla="*/ 7 w 88"/>
                <a:gd name="T41" fmla="*/ 17 h 95"/>
                <a:gd name="T42" fmla="*/ 8 w 88"/>
                <a:gd name="T43" fmla="*/ 1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95">
                  <a:moveTo>
                    <a:pt x="3" y="19"/>
                  </a:moveTo>
                  <a:cubicBezTo>
                    <a:pt x="0" y="25"/>
                    <a:pt x="0" y="32"/>
                    <a:pt x="3" y="39"/>
                  </a:cubicBezTo>
                  <a:cubicBezTo>
                    <a:pt x="5" y="43"/>
                    <a:pt x="8" y="48"/>
                    <a:pt x="13" y="52"/>
                  </a:cubicBezTo>
                  <a:cubicBezTo>
                    <a:pt x="13" y="58"/>
                    <a:pt x="15" y="63"/>
                    <a:pt x="18" y="68"/>
                  </a:cubicBezTo>
                  <a:cubicBezTo>
                    <a:pt x="47" y="93"/>
                    <a:pt x="66" y="95"/>
                    <a:pt x="76" y="73"/>
                  </a:cubicBezTo>
                  <a:cubicBezTo>
                    <a:pt x="83" y="59"/>
                    <a:pt x="87" y="41"/>
                    <a:pt x="88" y="21"/>
                  </a:cubicBezTo>
                  <a:cubicBezTo>
                    <a:pt x="83" y="13"/>
                    <a:pt x="75" y="6"/>
                    <a:pt x="65" y="0"/>
                  </a:cubicBezTo>
                  <a:cubicBezTo>
                    <a:pt x="56" y="10"/>
                    <a:pt x="46" y="18"/>
                    <a:pt x="34" y="22"/>
                  </a:cubicBezTo>
                  <a:cubicBezTo>
                    <a:pt x="17" y="31"/>
                    <a:pt x="17" y="31"/>
                    <a:pt x="17" y="31"/>
                  </a:cubicBezTo>
                  <a:cubicBezTo>
                    <a:pt x="12" y="16"/>
                    <a:pt x="7" y="12"/>
                    <a:pt x="3" y="19"/>
                  </a:cubicBezTo>
                  <a:close/>
                  <a:moveTo>
                    <a:pt x="8" y="18"/>
                  </a:moveTo>
                  <a:cubicBezTo>
                    <a:pt x="9" y="19"/>
                    <a:pt x="10" y="19"/>
                    <a:pt x="10" y="20"/>
                  </a:cubicBezTo>
                  <a:cubicBezTo>
                    <a:pt x="6" y="27"/>
                    <a:pt x="9" y="36"/>
                    <a:pt x="17" y="46"/>
                  </a:cubicBezTo>
                  <a:cubicBezTo>
                    <a:pt x="24" y="62"/>
                    <a:pt x="24" y="62"/>
                    <a:pt x="24" y="62"/>
                  </a:cubicBezTo>
                  <a:cubicBezTo>
                    <a:pt x="54" y="86"/>
                    <a:pt x="54" y="86"/>
                    <a:pt x="54" y="86"/>
                  </a:cubicBezTo>
                  <a:cubicBezTo>
                    <a:pt x="45" y="85"/>
                    <a:pt x="34" y="79"/>
                    <a:pt x="20" y="67"/>
                  </a:cubicBezTo>
                  <a:cubicBezTo>
                    <a:pt x="20" y="66"/>
                    <a:pt x="20" y="66"/>
                    <a:pt x="20" y="66"/>
                  </a:cubicBezTo>
                  <a:cubicBezTo>
                    <a:pt x="17" y="62"/>
                    <a:pt x="15" y="57"/>
                    <a:pt x="15" y="52"/>
                  </a:cubicBezTo>
                  <a:cubicBezTo>
                    <a:pt x="15" y="52"/>
                    <a:pt x="15" y="51"/>
                    <a:pt x="15" y="51"/>
                  </a:cubicBezTo>
                  <a:cubicBezTo>
                    <a:pt x="4" y="41"/>
                    <a:pt x="0" y="30"/>
                    <a:pt x="4" y="20"/>
                  </a:cubicBezTo>
                  <a:cubicBezTo>
                    <a:pt x="5" y="18"/>
                    <a:pt x="6" y="18"/>
                    <a:pt x="7" y="17"/>
                  </a:cubicBezTo>
                  <a:cubicBezTo>
                    <a:pt x="7" y="17"/>
                    <a:pt x="8" y="18"/>
                    <a:pt x="8" y="18"/>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52"/>
            <p:cNvSpPr>
              <a:spLocks/>
            </p:cNvSpPr>
            <p:nvPr/>
          </p:nvSpPr>
          <p:spPr bwMode="auto">
            <a:xfrm>
              <a:off x="1361" y="660"/>
              <a:ext cx="128" cy="163"/>
            </a:xfrm>
            <a:custGeom>
              <a:avLst/>
              <a:gdLst>
                <a:gd name="T0" fmla="*/ 10 w 54"/>
                <a:gd name="T1" fmla="*/ 3 h 69"/>
                <a:gd name="T2" fmla="*/ 8 w 54"/>
                <a:gd name="T3" fmla="*/ 1 h 69"/>
                <a:gd name="T4" fmla="*/ 7 w 54"/>
                <a:gd name="T5" fmla="*/ 0 h 69"/>
                <a:gd name="T6" fmla="*/ 4 w 54"/>
                <a:gd name="T7" fmla="*/ 3 h 69"/>
                <a:gd name="T8" fmla="*/ 15 w 54"/>
                <a:gd name="T9" fmla="*/ 34 h 69"/>
                <a:gd name="T10" fmla="*/ 15 w 54"/>
                <a:gd name="T11" fmla="*/ 35 h 69"/>
                <a:gd name="T12" fmla="*/ 20 w 54"/>
                <a:gd name="T13" fmla="*/ 49 h 69"/>
                <a:gd name="T14" fmla="*/ 20 w 54"/>
                <a:gd name="T15" fmla="*/ 50 h 69"/>
                <a:gd name="T16" fmla="*/ 54 w 54"/>
                <a:gd name="T17" fmla="*/ 69 h 69"/>
                <a:gd name="T18" fmla="*/ 24 w 54"/>
                <a:gd name="T19" fmla="*/ 45 h 69"/>
                <a:gd name="T20" fmla="*/ 17 w 54"/>
                <a:gd name="T21" fmla="*/ 29 h 69"/>
                <a:gd name="T22" fmla="*/ 10 w 54"/>
                <a:gd name="T23" fmla="*/ 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9">
                  <a:moveTo>
                    <a:pt x="10" y="3"/>
                  </a:moveTo>
                  <a:cubicBezTo>
                    <a:pt x="10" y="2"/>
                    <a:pt x="9" y="2"/>
                    <a:pt x="8" y="1"/>
                  </a:cubicBezTo>
                  <a:cubicBezTo>
                    <a:pt x="8" y="1"/>
                    <a:pt x="7" y="0"/>
                    <a:pt x="7" y="0"/>
                  </a:cubicBezTo>
                  <a:cubicBezTo>
                    <a:pt x="6" y="1"/>
                    <a:pt x="5" y="1"/>
                    <a:pt x="4" y="3"/>
                  </a:cubicBezTo>
                  <a:cubicBezTo>
                    <a:pt x="0" y="13"/>
                    <a:pt x="4" y="24"/>
                    <a:pt x="15" y="34"/>
                  </a:cubicBezTo>
                  <a:cubicBezTo>
                    <a:pt x="15" y="34"/>
                    <a:pt x="15" y="35"/>
                    <a:pt x="15" y="35"/>
                  </a:cubicBezTo>
                  <a:cubicBezTo>
                    <a:pt x="15" y="40"/>
                    <a:pt x="17" y="45"/>
                    <a:pt x="20" y="49"/>
                  </a:cubicBezTo>
                  <a:cubicBezTo>
                    <a:pt x="20" y="50"/>
                    <a:pt x="20" y="50"/>
                    <a:pt x="20" y="50"/>
                  </a:cubicBezTo>
                  <a:cubicBezTo>
                    <a:pt x="34" y="62"/>
                    <a:pt x="45" y="68"/>
                    <a:pt x="54" y="69"/>
                  </a:cubicBezTo>
                  <a:cubicBezTo>
                    <a:pt x="24" y="45"/>
                    <a:pt x="24" y="45"/>
                    <a:pt x="24" y="45"/>
                  </a:cubicBezTo>
                  <a:cubicBezTo>
                    <a:pt x="17" y="29"/>
                    <a:pt x="17" y="29"/>
                    <a:pt x="17" y="29"/>
                  </a:cubicBezTo>
                  <a:cubicBezTo>
                    <a:pt x="9" y="19"/>
                    <a:pt x="6" y="10"/>
                    <a:pt x="10" y="3"/>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53"/>
            <p:cNvSpPr>
              <a:spLocks noEditPoints="1"/>
            </p:cNvSpPr>
            <p:nvPr/>
          </p:nvSpPr>
          <p:spPr bwMode="auto">
            <a:xfrm>
              <a:off x="1401" y="780"/>
              <a:ext cx="90" cy="126"/>
            </a:xfrm>
            <a:custGeom>
              <a:avLst/>
              <a:gdLst>
                <a:gd name="T0" fmla="*/ 38 w 38"/>
                <a:gd name="T1" fmla="*/ 30 h 53"/>
                <a:gd name="T2" fmla="*/ 21 w 38"/>
                <a:gd name="T3" fmla="*/ 20 h 53"/>
                <a:gd name="T4" fmla="*/ 1 w 38"/>
                <a:gd name="T5" fmla="*/ 0 h 53"/>
                <a:gd name="T6" fmla="*/ 0 w 38"/>
                <a:gd name="T7" fmla="*/ 36 h 53"/>
                <a:gd name="T8" fmla="*/ 21 w 38"/>
                <a:gd name="T9" fmla="*/ 53 h 53"/>
                <a:gd name="T10" fmla="*/ 38 w 38"/>
                <a:gd name="T11" fmla="*/ 41 h 53"/>
                <a:gd name="T12" fmla="*/ 38 w 38"/>
                <a:gd name="T13" fmla="*/ 30 h 53"/>
                <a:gd name="T14" fmla="*/ 3 w 38"/>
                <a:gd name="T15" fmla="*/ 6 h 53"/>
                <a:gd name="T16" fmla="*/ 8 w 38"/>
                <a:gd name="T17" fmla="*/ 12 h 53"/>
                <a:gd name="T18" fmla="*/ 6 w 38"/>
                <a:gd name="T19" fmla="*/ 38 h 53"/>
                <a:gd name="T20" fmla="*/ 2 w 38"/>
                <a:gd name="T21" fmla="*/ 35 h 53"/>
                <a:gd name="T22" fmla="*/ 3 w 38"/>
                <a:gd name="T23"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53">
                  <a:moveTo>
                    <a:pt x="38" y="30"/>
                  </a:moveTo>
                  <a:cubicBezTo>
                    <a:pt x="34" y="28"/>
                    <a:pt x="28" y="25"/>
                    <a:pt x="21" y="20"/>
                  </a:cubicBezTo>
                  <a:cubicBezTo>
                    <a:pt x="12" y="14"/>
                    <a:pt x="5" y="7"/>
                    <a:pt x="1" y="0"/>
                  </a:cubicBezTo>
                  <a:cubicBezTo>
                    <a:pt x="0" y="36"/>
                    <a:pt x="0" y="36"/>
                    <a:pt x="0" y="36"/>
                  </a:cubicBezTo>
                  <a:cubicBezTo>
                    <a:pt x="21" y="53"/>
                    <a:pt x="21" y="53"/>
                    <a:pt x="21" y="53"/>
                  </a:cubicBezTo>
                  <a:cubicBezTo>
                    <a:pt x="38" y="41"/>
                    <a:pt x="38" y="41"/>
                    <a:pt x="38" y="41"/>
                  </a:cubicBezTo>
                  <a:cubicBezTo>
                    <a:pt x="38" y="30"/>
                    <a:pt x="38" y="30"/>
                    <a:pt x="38" y="30"/>
                  </a:cubicBezTo>
                  <a:close/>
                  <a:moveTo>
                    <a:pt x="3" y="6"/>
                  </a:moveTo>
                  <a:cubicBezTo>
                    <a:pt x="4" y="8"/>
                    <a:pt x="6" y="10"/>
                    <a:pt x="8" y="12"/>
                  </a:cubicBezTo>
                  <a:cubicBezTo>
                    <a:pt x="6" y="38"/>
                    <a:pt x="6" y="38"/>
                    <a:pt x="6" y="38"/>
                  </a:cubicBezTo>
                  <a:cubicBezTo>
                    <a:pt x="2" y="35"/>
                    <a:pt x="2" y="35"/>
                    <a:pt x="2" y="35"/>
                  </a:cubicBezTo>
                  <a:cubicBezTo>
                    <a:pt x="3" y="6"/>
                    <a:pt x="3" y="6"/>
                    <a:pt x="3" y="6"/>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54"/>
            <p:cNvSpPr>
              <a:spLocks/>
            </p:cNvSpPr>
            <p:nvPr/>
          </p:nvSpPr>
          <p:spPr bwMode="auto">
            <a:xfrm>
              <a:off x="1406" y="795"/>
              <a:ext cx="14" cy="75"/>
            </a:xfrm>
            <a:custGeom>
              <a:avLst/>
              <a:gdLst>
                <a:gd name="T0" fmla="*/ 6 w 6"/>
                <a:gd name="T1" fmla="*/ 6 h 32"/>
                <a:gd name="T2" fmla="*/ 1 w 6"/>
                <a:gd name="T3" fmla="*/ 0 h 32"/>
                <a:gd name="T4" fmla="*/ 0 w 6"/>
                <a:gd name="T5" fmla="*/ 29 h 32"/>
                <a:gd name="T6" fmla="*/ 4 w 6"/>
                <a:gd name="T7" fmla="*/ 32 h 32"/>
                <a:gd name="T8" fmla="*/ 6 w 6"/>
                <a:gd name="T9" fmla="*/ 6 h 32"/>
              </a:gdLst>
              <a:ahLst/>
              <a:cxnLst>
                <a:cxn ang="0">
                  <a:pos x="T0" y="T1"/>
                </a:cxn>
                <a:cxn ang="0">
                  <a:pos x="T2" y="T3"/>
                </a:cxn>
                <a:cxn ang="0">
                  <a:pos x="T4" y="T5"/>
                </a:cxn>
                <a:cxn ang="0">
                  <a:pos x="T6" y="T7"/>
                </a:cxn>
                <a:cxn ang="0">
                  <a:pos x="T8" y="T9"/>
                </a:cxn>
              </a:cxnLst>
              <a:rect l="0" t="0" r="r" b="b"/>
              <a:pathLst>
                <a:path w="6" h="32">
                  <a:moveTo>
                    <a:pt x="6" y="6"/>
                  </a:moveTo>
                  <a:cubicBezTo>
                    <a:pt x="4" y="4"/>
                    <a:pt x="2" y="2"/>
                    <a:pt x="1" y="0"/>
                  </a:cubicBezTo>
                  <a:cubicBezTo>
                    <a:pt x="0" y="29"/>
                    <a:pt x="0" y="29"/>
                    <a:pt x="0" y="29"/>
                  </a:cubicBezTo>
                  <a:cubicBezTo>
                    <a:pt x="4" y="32"/>
                    <a:pt x="4" y="32"/>
                    <a:pt x="4" y="32"/>
                  </a:cubicBezTo>
                  <a:cubicBezTo>
                    <a:pt x="6" y="6"/>
                    <a:pt x="6" y="6"/>
                    <a:pt x="6" y="6"/>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Freeform 55"/>
            <p:cNvSpPr>
              <a:spLocks/>
            </p:cNvSpPr>
            <p:nvPr/>
          </p:nvSpPr>
          <p:spPr bwMode="auto">
            <a:xfrm>
              <a:off x="1337" y="844"/>
              <a:ext cx="114" cy="83"/>
            </a:xfrm>
            <a:custGeom>
              <a:avLst/>
              <a:gdLst>
                <a:gd name="T0" fmla="*/ 64 w 114"/>
                <a:gd name="T1" fmla="*/ 22 h 83"/>
                <a:gd name="T2" fmla="*/ 40 w 114"/>
                <a:gd name="T3" fmla="*/ 0 h 83"/>
                <a:gd name="T4" fmla="*/ 0 w 114"/>
                <a:gd name="T5" fmla="*/ 52 h 83"/>
                <a:gd name="T6" fmla="*/ 52 w 114"/>
                <a:gd name="T7" fmla="*/ 83 h 83"/>
                <a:gd name="T8" fmla="*/ 114 w 114"/>
                <a:gd name="T9" fmla="*/ 62 h 83"/>
                <a:gd name="T10" fmla="*/ 64 w 114"/>
                <a:gd name="T11" fmla="*/ 22 h 83"/>
                <a:gd name="T12" fmla="*/ 64 w 114"/>
                <a:gd name="T13" fmla="*/ 22 h 83"/>
              </a:gdLst>
              <a:ahLst/>
              <a:cxnLst>
                <a:cxn ang="0">
                  <a:pos x="T0" y="T1"/>
                </a:cxn>
                <a:cxn ang="0">
                  <a:pos x="T2" y="T3"/>
                </a:cxn>
                <a:cxn ang="0">
                  <a:pos x="T4" y="T5"/>
                </a:cxn>
                <a:cxn ang="0">
                  <a:pos x="T6" y="T7"/>
                </a:cxn>
                <a:cxn ang="0">
                  <a:pos x="T8" y="T9"/>
                </a:cxn>
                <a:cxn ang="0">
                  <a:pos x="T10" y="T11"/>
                </a:cxn>
                <a:cxn ang="0">
                  <a:pos x="T12" y="T13"/>
                </a:cxn>
              </a:cxnLst>
              <a:rect l="0" t="0" r="r" b="b"/>
              <a:pathLst>
                <a:path w="114" h="83">
                  <a:moveTo>
                    <a:pt x="64" y="22"/>
                  </a:moveTo>
                  <a:lnTo>
                    <a:pt x="40" y="0"/>
                  </a:lnTo>
                  <a:lnTo>
                    <a:pt x="0" y="52"/>
                  </a:lnTo>
                  <a:lnTo>
                    <a:pt x="52" y="83"/>
                  </a:lnTo>
                  <a:lnTo>
                    <a:pt x="114" y="62"/>
                  </a:lnTo>
                  <a:lnTo>
                    <a:pt x="64" y="22"/>
                  </a:lnTo>
                  <a:lnTo>
                    <a:pt x="64" y="22"/>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56"/>
            <p:cNvSpPr>
              <a:spLocks/>
            </p:cNvSpPr>
            <p:nvPr/>
          </p:nvSpPr>
          <p:spPr bwMode="auto">
            <a:xfrm>
              <a:off x="1330" y="887"/>
              <a:ext cx="274" cy="90"/>
            </a:xfrm>
            <a:custGeom>
              <a:avLst/>
              <a:gdLst>
                <a:gd name="T0" fmla="*/ 0 w 116"/>
                <a:gd name="T1" fmla="*/ 4 h 38"/>
                <a:gd name="T2" fmla="*/ 22 w 116"/>
                <a:gd name="T3" fmla="*/ 26 h 38"/>
                <a:gd name="T4" fmla="*/ 54 w 116"/>
                <a:gd name="T5" fmla="*/ 15 h 38"/>
                <a:gd name="T6" fmla="*/ 90 w 116"/>
                <a:gd name="T7" fmla="*/ 38 h 38"/>
                <a:gd name="T8" fmla="*/ 98 w 116"/>
                <a:gd name="T9" fmla="*/ 25 h 38"/>
                <a:gd name="T10" fmla="*/ 112 w 116"/>
                <a:gd name="T11" fmla="*/ 35 h 38"/>
                <a:gd name="T12" fmla="*/ 116 w 116"/>
                <a:gd name="T13" fmla="*/ 28 h 38"/>
                <a:gd name="T14" fmla="*/ 107 w 116"/>
                <a:gd name="T15" fmla="*/ 19 h 38"/>
                <a:gd name="T16" fmla="*/ 110 w 116"/>
                <a:gd name="T17" fmla="*/ 27 h 38"/>
                <a:gd name="T18" fmla="*/ 74 w 116"/>
                <a:gd name="T19" fmla="*/ 0 h 38"/>
                <a:gd name="T20" fmla="*/ 88 w 116"/>
                <a:gd name="T21" fmla="*/ 18 h 38"/>
                <a:gd name="T22" fmla="*/ 91 w 116"/>
                <a:gd name="T23" fmla="*/ 33 h 38"/>
                <a:gd name="T24" fmla="*/ 74 w 116"/>
                <a:gd name="T25" fmla="*/ 14 h 38"/>
                <a:gd name="T26" fmla="*/ 68 w 116"/>
                <a:gd name="T27" fmla="*/ 8 h 38"/>
                <a:gd name="T28" fmla="*/ 51 w 116"/>
                <a:gd name="T29" fmla="*/ 8 h 38"/>
                <a:gd name="T30" fmla="*/ 25 w 116"/>
                <a:gd name="T31" fmla="*/ 17 h 38"/>
                <a:gd name="T32" fmla="*/ 3 w 116"/>
                <a:gd name="T33" fmla="*/ 4 h 38"/>
                <a:gd name="T34" fmla="*/ 0 w 116"/>
                <a:gd name="T35"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38">
                  <a:moveTo>
                    <a:pt x="0" y="4"/>
                  </a:moveTo>
                  <a:cubicBezTo>
                    <a:pt x="22" y="26"/>
                    <a:pt x="22" y="26"/>
                    <a:pt x="22" y="26"/>
                  </a:cubicBezTo>
                  <a:cubicBezTo>
                    <a:pt x="54" y="15"/>
                    <a:pt x="54" y="15"/>
                    <a:pt x="54" y="15"/>
                  </a:cubicBezTo>
                  <a:cubicBezTo>
                    <a:pt x="90" y="38"/>
                    <a:pt x="90" y="38"/>
                    <a:pt x="90" y="38"/>
                  </a:cubicBezTo>
                  <a:cubicBezTo>
                    <a:pt x="98" y="25"/>
                    <a:pt x="98" y="25"/>
                    <a:pt x="98" y="25"/>
                  </a:cubicBezTo>
                  <a:cubicBezTo>
                    <a:pt x="112" y="35"/>
                    <a:pt x="112" y="35"/>
                    <a:pt x="112" y="35"/>
                  </a:cubicBezTo>
                  <a:cubicBezTo>
                    <a:pt x="116" y="28"/>
                    <a:pt x="116" y="28"/>
                    <a:pt x="116" y="28"/>
                  </a:cubicBezTo>
                  <a:cubicBezTo>
                    <a:pt x="107" y="19"/>
                    <a:pt x="107" y="19"/>
                    <a:pt x="107" y="19"/>
                  </a:cubicBezTo>
                  <a:cubicBezTo>
                    <a:pt x="110" y="27"/>
                    <a:pt x="110" y="27"/>
                    <a:pt x="110" y="27"/>
                  </a:cubicBezTo>
                  <a:cubicBezTo>
                    <a:pt x="74" y="0"/>
                    <a:pt x="74" y="0"/>
                    <a:pt x="74" y="0"/>
                  </a:cubicBezTo>
                  <a:cubicBezTo>
                    <a:pt x="88" y="18"/>
                    <a:pt x="88" y="18"/>
                    <a:pt x="88" y="18"/>
                  </a:cubicBezTo>
                  <a:cubicBezTo>
                    <a:pt x="91" y="33"/>
                    <a:pt x="91" y="33"/>
                    <a:pt x="91" y="33"/>
                  </a:cubicBezTo>
                  <a:cubicBezTo>
                    <a:pt x="74" y="14"/>
                    <a:pt x="74" y="14"/>
                    <a:pt x="74" y="14"/>
                  </a:cubicBezTo>
                  <a:cubicBezTo>
                    <a:pt x="68" y="8"/>
                    <a:pt x="68" y="8"/>
                    <a:pt x="68" y="8"/>
                  </a:cubicBezTo>
                  <a:cubicBezTo>
                    <a:pt x="51" y="8"/>
                    <a:pt x="51" y="8"/>
                    <a:pt x="51" y="8"/>
                  </a:cubicBezTo>
                  <a:cubicBezTo>
                    <a:pt x="25" y="17"/>
                    <a:pt x="25" y="17"/>
                    <a:pt x="25" y="17"/>
                  </a:cubicBezTo>
                  <a:cubicBezTo>
                    <a:pt x="3" y="4"/>
                    <a:pt x="3" y="4"/>
                    <a:pt x="3" y="4"/>
                  </a:cubicBezTo>
                  <a:cubicBezTo>
                    <a:pt x="2" y="4"/>
                    <a:pt x="1" y="4"/>
                    <a:pt x="0"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57"/>
            <p:cNvSpPr>
              <a:spLocks noEditPoints="1"/>
            </p:cNvSpPr>
            <p:nvPr/>
          </p:nvSpPr>
          <p:spPr bwMode="auto">
            <a:xfrm>
              <a:off x="1188" y="896"/>
              <a:ext cx="723" cy="444"/>
            </a:xfrm>
            <a:custGeom>
              <a:avLst/>
              <a:gdLst>
                <a:gd name="T0" fmla="*/ 82 w 306"/>
                <a:gd name="T1" fmla="*/ 22 h 188"/>
                <a:gd name="T2" fmla="*/ 60 w 306"/>
                <a:gd name="T3" fmla="*/ 0 h 188"/>
                <a:gd name="T4" fmla="*/ 48 w 306"/>
                <a:gd name="T5" fmla="*/ 3 h 188"/>
                <a:gd name="T6" fmla="*/ 26 w 306"/>
                <a:gd name="T7" fmla="*/ 30 h 188"/>
                <a:gd name="T8" fmla="*/ 5 w 306"/>
                <a:gd name="T9" fmla="*/ 105 h 188"/>
                <a:gd name="T10" fmla="*/ 0 w 306"/>
                <a:gd name="T11" fmla="*/ 135 h 188"/>
                <a:gd name="T12" fmla="*/ 59 w 306"/>
                <a:gd name="T13" fmla="*/ 152 h 188"/>
                <a:gd name="T14" fmla="*/ 79 w 306"/>
                <a:gd name="T15" fmla="*/ 136 h 188"/>
                <a:gd name="T16" fmla="*/ 89 w 306"/>
                <a:gd name="T17" fmla="*/ 131 h 188"/>
                <a:gd name="T18" fmla="*/ 61 w 306"/>
                <a:gd name="T19" fmla="*/ 109 h 188"/>
                <a:gd name="T20" fmla="*/ 43 w 306"/>
                <a:gd name="T21" fmla="*/ 105 h 188"/>
                <a:gd name="T22" fmla="*/ 87 w 306"/>
                <a:gd name="T23" fmla="*/ 53 h 188"/>
                <a:gd name="T24" fmla="*/ 70 w 306"/>
                <a:gd name="T25" fmla="*/ 97 h 188"/>
                <a:gd name="T26" fmla="*/ 89 w 306"/>
                <a:gd name="T27" fmla="*/ 131 h 188"/>
                <a:gd name="T28" fmla="*/ 89 w 306"/>
                <a:gd name="T29" fmla="*/ 143 h 188"/>
                <a:gd name="T30" fmla="*/ 147 w 306"/>
                <a:gd name="T31" fmla="*/ 188 h 188"/>
                <a:gd name="T32" fmla="*/ 186 w 306"/>
                <a:gd name="T33" fmla="*/ 178 h 188"/>
                <a:gd name="T34" fmla="*/ 186 w 306"/>
                <a:gd name="T35" fmla="*/ 119 h 188"/>
                <a:gd name="T36" fmla="*/ 177 w 306"/>
                <a:gd name="T37" fmla="*/ 66 h 188"/>
                <a:gd name="T38" fmla="*/ 177 w 306"/>
                <a:gd name="T39" fmla="*/ 36 h 188"/>
                <a:gd name="T40" fmla="*/ 183 w 306"/>
                <a:gd name="T41" fmla="*/ 59 h 188"/>
                <a:gd name="T42" fmla="*/ 207 w 306"/>
                <a:gd name="T43" fmla="*/ 97 h 188"/>
                <a:gd name="T44" fmla="*/ 256 w 306"/>
                <a:gd name="T45" fmla="*/ 115 h 188"/>
                <a:gd name="T46" fmla="*/ 292 w 306"/>
                <a:gd name="T47" fmla="*/ 146 h 188"/>
                <a:gd name="T48" fmla="*/ 306 w 306"/>
                <a:gd name="T49" fmla="*/ 129 h 188"/>
                <a:gd name="T50" fmla="*/ 239 w 306"/>
                <a:gd name="T51" fmla="*/ 85 h 188"/>
                <a:gd name="T52" fmla="*/ 176 w 306"/>
                <a:gd name="T53" fmla="*/ 24 h 188"/>
                <a:gd name="T54" fmla="*/ 172 w 306"/>
                <a:gd name="T55" fmla="*/ 31 h 188"/>
                <a:gd name="T56" fmla="*/ 158 w 306"/>
                <a:gd name="T57" fmla="*/ 21 h 188"/>
                <a:gd name="T58" fmla="*/ 150 w 306"/>
                <a:gd name="T59" fmla="*/ 34 h 188"/>
                <a:gd name="T60" fmla="*/ 114 w 306"/>
                <a:gd name="T61" fmla="*/ 11 h 188"/>
                <a:gd name="T62" fmla="*/ 82 w 306"/>
                <a:gd name="T63" fmla="*/ 22 h 188"/>
                <a:gd name="T64" fmla="*/ 41 w 306"/>
                <a:gd name="T65" fmla="*/ 21 h 188"/>
                <a:gd name="T66" fmla="*/ 63 w 306"/>
                <a:gd name="T67" fmla="*/ 21 h 188"/>
                <a:gd name="T68" fmla="*/ 7 w 306"/>
                <a:gd name="T69" fmla="*/ 132 h 188"/>
                <a:gd name="T70" fmla="*/ 41 w 306"/>
                <a:gd name="T71" fmla="*/ 2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6" h="188">
                  <a:moveTo>
                    <a:pt x="82" y="22"/>
                  </a:moveTo>
                  <a:cubicBezTo>
                    <a:pt x="60" y="0"/>
                    <a:pt x="60" y="0"/>
                    <a:pt x="60" y="0"/>
                  </a:cubicBezTo>
                  <a:cubicBezTo>
                    <a:pt x="55" y="0"/>
                    <a:pt x="51" y="1"/>
                    <a:pt x="48" y="3"/>
                  </a:cubicBezTo>
                  <a:cubicBezTo>
                    <a:pt x="37" y="7"/>
                    <a:pt x="30" y="16"/>
                    <a:pt x="26" y="30"/>
                  </a:cubicBezTo>
                  <a:cubicBezTo>
                    <a:pt x="5" y="105"/>
                    <a:pt x="5" y="105"/>
                    <a:pt x="5" y="105"/>
                  </a:cubicBezTo>
                  <a:cubicBezTo>
                    <a:pt x="0" y="135"/>
                    <a:pt x="0" y="135"/>
                    <a:pt x="0" y="135"/>
                  </a:cubicBezTo>
                  <a:cubicBezTo>
                    <a:pt x="20" y="150"/>
                    <a:pt x="40" y="155"/>
                    <a:pt x="59" y="152"/>
                  </a:cubicBezTo>
                  <a:cubicBezTo>
                    <a:pt x="63" y="146"/>
                    <a:pt x="69" y="140"/>
                    <a:pt x="79" y="136"/>
                  </a:cubicBezTo>
                  <a:cubicBezTo>
                    <a:pt x="82" y="134"/>
                    <a:pt x="86" y="133"/>
                    <a:pt x="89" y="131"/>
                  </a:cubicBezTo>
                  <a:cubicBezTo>
                    <a:pt x="61" y="109"/>
                    <a:pt x="61" y="109"/>
                    <a:pt x="61" y="109"/>
                  </a:cubicBezTo>
                  <a:cubicBezTo>
                    <a:pt x="43" y="105"/>
                    <a:pt x="43" y="105"/>
                    <a:pt x="43" y="105"/>
                  </a:cubicBezTo>
                  <a:cubicBezTo>
                    <a:pt x="87" y="53"/>
                    <a:pt x="87" y="53"/>
                    <a:pt x="87" y="53"/>
                  </a:cubicBezTo>
                  <a:cubicBezTo>
                    <a:pt x="70" y="97"/>
                    <a:pt x="70" y="97"/>
                    <a:pt x="70" y="97"/>
                  </a:cubicBezTo>
                  <a:cubicBezTo>
                    <a:pt x="89" y="131"/>
                    <a:pt x="89" y="131"/>
                    <a:pt x="89" y="131"/>
                  </a:cubicBezTo>
                  <a:cubicBezTo>
                    <a:pt x="89" y="143"/>
                    <a:pt x="89" y="143"/>
                    <a:pt x="89" y="143"/>
                  </a:cubicBezTo>
                  <a:cubicBezTo>
                    <a:pt x="147" y="188"/>
                    <a:pt x="147" y="188"/>
                    <a:pt x="147" y="188"/>
                  </a:cubicBezTo>
                  <a:cubicBezTo>
                    <a:pt x="186" y="178"/>
                    <a:pt x="186" y="178"/>
                    <a:pt x="186" y="178"/>
                  </a:cubicBezTo>
                  <a:cubicBezTo>
                    <a:pt x="186" y="119"/>
                    <a:pt x="186" y="119"/>
                    <a:pt x="186" y="119"/>
                  </a:cubicBezTo>
                  <a:cubicBezTo>
                    <a:pt x="195" y="103"/>
                    <a:pt x="192" y="85"/>
                    <a:pt x="177" y="66"/>
                  </a:cubicBezTo>
                  <a:cubicBezTo>
                    <a:pt x="177" y="36"/>
                    <a:pt x="177" y="36"/>
                    <a:pt x="177" y="36"/>
                  </a:cubicBezTo>
                  <a:cubicBezTo>
                    <a:pt x="183" y="59"/>
                    <a:pt x="183" y="59"/>
                    <a:pt x="183" y="59"/>
                  </a:cubicBezTo>
                  <a:cubicBezTo>
                    <a:pt x="196" y="71"/>
                    <a:pt x="204" y="84"/>
                    <a:pt x="207" y="97"/>
                  </a:cubicBezTo>
                  <a:cubicBezTo>
                    <a:pt x="256" y="115"/>
                    <a:pt x="256" y="115"/>
                    <a:pt x="256" y="115"/>
                  </a:cubicBezTo>
                  <a:cubicBezTo>
                    <a:pt x="292" y="146"/>
                    <a:pt x="292" y="146"/>
                    <a:pt x="292" y="146"/>
                  </a:cubicBezTo>
                  <a:cubicBezTo>
                    <a:pt x="296" y="141"/>
                    <a:pt x="300" y="135"/>
                    <a:pt x="306" y="129"/>
                  </a:cubicBezTo>
                  <a:cubicBezTo>
                    <a:pt x="239" y="85"/>
                    <a:pt x="239" y="85"/>
                    <a:pt x="239" y="85"/>
                  </a:cubicBezTo>
                  <a:cubicBezTo>
                    <a:pt x="176" y="24"/>
                    <a:pt x="176" y="24"/>
                    <a:pt x="176" y="24"/>
                  </a:cubicBezTo>
                  <a:cubicBezTo>
                    <a:pt x="172" y="31"/>
                    <a:pt x="172" y="31"/>
                    <a:pt x="172" y="31"/>
                  </a:cubicBezTo>
                  <a:cubicBezTo>
                    <a:pt x="158" y="21"/>
                    <a:pt x="158" y="21"/>
                    <a:pt x="158" y="21"/>
                  </a:cubicBezTo>
                  <a:cubicBezTo>
                    <a:pt x="150" y="34"/>
                    <a:pt x="150" y="34"/>
                    <a:pt x="150" y="34"/>
                  </a:cubicBezTo>
                  <a:cubicBezTo>
                    <a:pt x="114" y="11"/>
                    <a:pt x="114" y="11"/>
                    <a:pt x="114" y="11"/>
                  </a:cubicBezTo>
                  <a:cubicBezTo>
                    <a:pt x="82" y="22"/>
                    <a:pt x="82" y="22"/>
                    <a:pt x="82" y="22"/>
                  </a:cubicBezTo>
                  <a:close/>
                  <a:moveTo>
                    <a:pt x="41" y="21"/>
                  </a:moveTo>
                  <a:cubicBezTo>
                    <a:pt x="52" y="2"/>
                    <a:pt x="60" y="2"/>
                    <a:pt x="63" y="21"/>
                  </a:cubicBezTo>
                  <a:cubicBezTo>
                    <a:pt x="43" y="40"/>
                    <a:pt x="24" y="77"/>
                    <a:pt x="7" y="132"/>
                  </a:cubicBezTo>
                  <a:cubicBezTo>
                    <a:pt x="12" y="93"/>
                    <a:pt x="23" y="56"/>
                    <a:pt x="41" y="21"/>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Freeform 58"/>
            <p:cNvSpPr>
              <a:spLocks/>
            </p:cNvSpPr>
            <p:nvPr/>
          </p:nvSpPr>
          <p:spPr bwMode="auto">
            <a:xfrm>
              <a:off x="1205" y="901"/>
              <a:ext cx="132" cy="307"/>
            </a:xfrm>
            <a:custGeom>
              <a:avLst/>
              <a:gdLst>
                <a:gd name="T0" fmla="*/ 56 w 56"/>
                <a:gd name="T1" fmla="*/ 19 h 130"/>
                <a:gd name="T2" fmla="*/ 34 w 56"/>
                <a:gd name="T3" fmla="*/ 19 h 130"/>
                <a:gd name="T4" fmla="*/ 0 w 56"/>
                <a:gd name="T5" fmla="*/ 130 h 130"/>
                <a:gd name="T6" fmla="*/ 56 w 56"/>
                <a:gd name="T7" fmla="*/ 19 h 130"/>
              </a:gdLst>
              <a:ahLst/>
              <a:cxnLst>
                <a:cxn ang="0">
                  <a:pos x="T0" y="T1"/>
                </a:cxn>
                <a:cxn ang="0">
                  <a:pos x="T2" y="T3"/>
                </a:cxn>
                <a:cxn ang="0">
                  <a:pos x="T4" y="T5"/>
                </a:cxn>
                <a:cxn ang="0">
                  <a:pos x="T6" y="T7"/>
                </a:cxn>
              </a:cxnLst>
              <a:rect l="0" t="0" r="r" b="b"/>
              <a:pathLst>
                <a:path w="56" h="130">
                  <a:moveTo>
                    <a:pt x="56" y="19"/>
                  </a:moveTo>
                  <a:cubicBezTo>
                    <a:pt x="53" y="0"/>
                    <a:pt x="45" y="0"/>
                    <a:pt x="34" y="19"/>
                  </a:cubicBezTo>
                  <a:cubicBezTo>
                    <a:pt x="16" y="54"/>
                    <a:pt x="5" y="91"/>
                    <a:pt x="0" y="130"/>
                  </a:cubicBezTo>
                  <a:cubicBezTo>
                    <a:pt x="17" y="75"/>
                    <a:pt x="36" y="38"/>
                    <a:pt x="56"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Freeform 59"/>
            <p:cNvSpPr>
              <a:spLocks/>
            </p:cNvSpPr>
            <p:nvPr/>
          </p:nvSpPr>
          <p:spPr bwMode="auto">
            <a:xfrm>
              <a:off x="1505" y="887"/>
              <a:ext cx="40" cy="78"/>
            </a:xfrm>
            <a:custGeom>
              <a:avLst/>
              <a:gdLst>
                <a:gd name="T0" fmla="*/ 0 w 40"/>
                <a:gd name="T1" fmla="*/ 0 h 78"/>
                <a:gd name="T2" fmla="*/ 0 w 40"/>
                <a:gd name="T3" fmla="*/ 33 h 78"/>
                <a:gd name="T4" fmla="*/ 40 w 40"/>
                <a:gd name="T5" fmla="*/ 78 h 78"/>
                <a:gd name="T6" fmla="*/ 33 w 40"/>
                <a:gd name="T7" fmla="*/ 42 h 78"/>
                <a:gd name="T8" fmla="*/ 0 w 40"/>
                <a:gd name="T9" fmla="*/ 0 h 78"/>
                <a:gd name="T10" fmla="*/ 0 w 40"/>
                <a:gd name="T11" fmla="*/ 0 h 78"/>
              </a:gdLst>
              <a:ahLst/>
              <a:cxnLst>
                <a:cxn ang="0">
                  <a:pos x="T0" y="T1"/>
                </a:cxn>
                <a:cxn ang="0">
                  <a:pos x="T2" y="T3"/>
                </a:cxn>
                <a:cxn ang="0">
                  <a:pos x="T4" y="T5"/>
                </a:cxn>
                <a:cxn ang="0">
                  <a:pos x="T6" y="T7"/>
                </a:cxn>
                <a:cxn ang="0">
                  <a:pos x="T8" y="T9"/>
                </a:cxn>
                <a:cxn ang="0">
                  <a:pos x="T10" y="T11"/>
                </a:cxn>
              </a:cxnLst>
              <a:rect l="0" t="0" r="r" b="b"/>
              <a:pathLst>
                <a:path w="40" h="78">
                  <a:moveTo>
                    <a:pt x="0" y="0"/>
                  </a:moveTo>
                  <a:lnTo>
                    <a:pt x="0" y="33"/>
                  </a:lnTo>
                  <a:lnTo>
                    <a:pt x="40" y="78"/>
                  </a:lnTo>
                  <a:lnTo>
                    <a:pt x="33" y="42"/>
                  </a:lnTo>
                  <a:lnTo>
                    <a:pt x="0" y="0"/>
                  </a:lnTo>
                  <a:lnTo>
                    <a:pt x="0"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Freeform 60"/>
            <p:cNvSpPr>
              <a:spLocks/>
            </p:cNvSpPr>
            <p:nvPr/>
          </p:nvSpPr>
          <p:spPr bwMode="auto">
            <a:xfrm>
              <a:off x="1290" y="1021"/>
              <a:ext cx="109" cy="185"/>
            </a:xfrm>
            <a:custGeom>
              <a:avLst/>
              <a:gdLst>
                <a:gd name="T0" fmla="*/ 43 w 109"/>
                <a:gd name="T1" fmla="*/ 133 h 185"/>
                <a:gd name="T2" fmla="*/ 109 w 109"/>
                <a:gd name="T3" fmla="*/ 185 h 185"/>
                <a:gd name="T4" fmla="*/ 64 w 109"/>
                <a:gd name="T5" fmla="*/ 104 h 185"/>
                <a:gd name="T6" fmla="*/ 104 w 109"/>
                <a:gd name="T7" fmla="*/ 0 h 185"/>
                <a:gd name="T8" fmla="*/ 0 w 109"/>
                <a:gd name="T9" fmla="*/ 123 h 185"/>
                <a:gd name="T10" fmla="*/ 43 w 109"/>
                <a:gd name="T11" fmla="*/ 133 h 185"/>
                <a:gd name="T12" fmla="*/ 43 w 109"/>
                <a:gd name="T13" fmla="*/ 133 h 185"/>
              </a:gdLst>
              <a:ahLst/>
              <a:cxnLst>
                <a:cxn ang="0">
                  <a:pos x="T0" y="T1"/>
                </a:cxn>
                <a:cxn ang="0">
                  <a:pos x="T2" y="T3"/>
                </a:cxn>
                <a:cxn ang="0">
                  <a:pos x="T4" y="T5"/>
                </a:cxn>
                <a:cxn ang="0">
                  <a:pos x="T6" y="T7"/>
                </a:cxn>
                <a:cxn ang="0">
                  <a:pos x="T8" y="T9"/>
                </a:cxn>
                <a:cxn ang="0">
                  <a:pos x="T10" y="T11"/>
                </a:cxn>
                <a:cxn ang="0">
                  <a:pos x="T12" y="T13"/>
                </a:cxn>
              </a:cxnLst>
              <a:rect l="0" t="0" r="r" b="b"/>
              <a:pathLst>
                <a:path w="109" h="185">
                  <a:moveTo>
                    <a:pt x="43" y="133"/>
                  </a:moveTo>
                  <a:lnTo>
                    <a:pt x="109" y="185"/>
                  </a:lnTo>
                  <a:lnTo>
                    <a:pt x="64" y="104"/>
                  </a:lnTo>
                  <a:lnTo>
                    <a:pt x="104" y="0"/>
                  </a:lnTo>
                  <a:lnTo>
                    <a:pt x="0" y="123"/>
                  </a:lnTo>
                  <a:lnTo>
                    <a:pt x="43" y="133"/>
                  </a:lnTo>
                  <a:lnTo>
                    <a:pt x="43" y="13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61"/>
            <p:cNvSpPr>
              <a:spLocks/>
            </p:cNvSpPr>
            <p:nvPr/>
          </p:nvSpPr>
          <p:spPr bwMode="auto">
            <a:xfrm>
              <a:off x="1375" y="1206"/>
              <a:ext cx="24" cy="28"/>
            </a:xfrm>
            <a:custGeom>
              <a:avLst/>
              <a:gdLst>
                <a:gd name="T0" fmla="*/ 10 w 10"/>
                <a:gd name="T1" fmla="*/ 0 h 12"/>
                <a:gd name="T2" fmla="*/ 0 w 10"/>
                <a:gd name="T3" fmla="*/ 5 h 12"/>
                <a:gd name="T4" fmla="*/ 10 w 10"/>
                <a:gd name="T5" fmla="*/ 12 h 12"/>
                <a:gd name="T6" fmla="*/ 10 w 10"/>
                <a:gd name="T7" fmla="*/ 0 h 12"/>
              </a:gdLst>
              <a:ahLst/>
              <a:cxnLst>
                <a:cxn ang="0">
                  <a:pos x="T0" y="T1"/>
                </a:cxn>
                <a:cxn ang="0">
                  <a:pos x="T2" y="T3"/>
                </a:cxn>
                <a:cxn ang="0">
                  <a:pos x="T4" y="T5"/>
                </a:cxn>
                <a:cxn ang="0">
                  <a:pos x="T6" y="T7"/>
                </a:cxn>
              </a:cxnLst>
              <a:rect l="0" t="0" r="r" b="b"/>
              <a:pathLst>
                <a:path w="10" h="12">
                  <a:moveTo>
                    <a:pt x="10" y="0"/>
                  </a:moveTo>
                  <a:cubicBezTo>
                    <a:pt x="7" y="2"/>
                    <a:pt x="3" y="3"/>
                    <a:pt x="0" y="5"/>
                  </a:cubicBezTo>
                  <a:cubicBezTo>
                    <a:pt x="10" y="12"/>
                    <a:pt x="10" y="12"/>
                    <a:pt x="10" y="12"/>
                  </a:cubicBezTo>
                  <a:cubicBezTo>
                    <a:pt x="10" y="0"/>
                    <a:pt x="10" y="0"/>
                    <a:pt x="10" y="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Freeform 62"/>
            <p:cNvSpPr>
              <a:spLocks/>
            </p:cNvSpPr>
            <p:nvPr/>
          </p:nvSpPr>
          <p:spPr bwMode="auto">
            <a:xfrm>
              <a:off x="1328" y="1218"/>
              <a:ext cx="243" cy="200"/>
            </a:xfrm>
            <a:custGeom>
              <a:avLst/>
              <a:gdLst>
                <a:gd name="T0" fmla="*/ 30 w 103"/>
                <a:gd name="T1" fmla="*/ 7 h 85"/>
                <a:gd name="T2" fmla="*/ 20 w 103"/>
                <a:gd name="T3" fmla="*/ 0 h 85"/>
                <a:gd name="T4" fmla="*/ 0 w 103"/>
                <a:gd name="T5" fmla="*/ 16 h 85"/>
                <a:gd name="T6" fmla="*/ 65 w 103"/>
                <a:gd name="T7" fmla="*/ 51 h 85"/>
                <a:gd name="T8" fmla="*/ 103 w 103"/>
                <a:gd name="T9" fmla="*/ 85 h 85"/>
                <a:gd name="T10" fmla="*/ 96 w 103"/>
                <a:gd name="T11" fmla="*/ 62 h 85"/>
                <a:gd name="T12" fmla="*/ 88 w 103"/>
                <a:gd name="T13" fmla="*/ 52 h 85"/>
                <a:gd name="T14" fmla="*/ 30 w 103"/>
                <a:gd name="T15" fmla="*/ 7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85">
                  <a:moveTo>
                    <a:pt x="30" y="7"/>
                  </a:moveTo>
                  <a:cubicBezTo>
                    <a:pt x="20" y="0"/>
                    <a:pt x="20" y="0"/>
                    <a:pt x="20" y="0"/>
                  </a:cubicBezTo>
                  <a:cubicBezTo>
                    <a:pt x="10" y="4"/>
                    <a:pt x="4" y="10"/>
                    <a:pt x="0" y="16"/>
                  </a:cubicBezTo>
                  <a:cubicBezTo>
                    <a:pt x="65" y="51"/>
                    <a:pt x="65" y="51"/>
                    <a:pt x="65" y="51"/>
                  </a:cubicBezTo>
                  <a:cubicBezTo>
                    <a:pt x="83" y="62"/>
                    <a:pt x="96" y="73"/>
                    <a:pt x="103" y="85"/>
                  </a:cubicBezTo>
                  <a:cubicBezTo>
                    <a:pt x="102" y="77"/>
                    <a:pt x="100" y="70"/>
                    <a:pt x="96" y="62"/>
                  </a:cubicBezTo>
                  <a:cubicBezTo>
                    <a:pt x="94" y="59"/>
                    <a:pt x="91" y="55"/>
                    <a:pt x="88" y="52"/>
                  </a:cubicBezTo>
                  <a:cubicBezTo>
                    <a:pt x="30" y="7"/>
                    <a:pt x="30" y="7"/>
                    <a:pt x="30" y="7"/>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63"/>
            <p:cNvSpPr>
              <a:spLocks/>
            </p:cNvSpPr>
            <p:nvPr/>
          </p:nvSpPr>
          <p:spPr bwMode="auto">
            <a:xfrm>
              <a:off x="1505" y="887"/>
              <a:ext cx="85" cy="64"/>
            </a:xfrm>
            <a:custGeom>
              <a:avLst/>
              <a:gdLst>
                <a:gd name="T0" fmla="*/ 85 w 85"/>
                <a:gd name="T1" fmla="*/ 64 h 64"/>
                <a:gd name="T2" fmla="*/ 78 w 85"/>
                <a:gd name="T3" fmla="*/ 45 h 64"/>
                <a:gd name="T4" fmla="*/ 71 w 85"/>
                <a:gd name="T5" fmla="*/ 26 h 64"/>
                <a:gd name="T6" fmla="*/ 61 w 85"/>
                <a:gd name="T7" fmla="*/ 21 h 64"/>
                <a:gd name="T8" fmla="*/ 0 w 85"/>
                <a:gd name="T9" fmla="*/ 0 h 64"/>
                <a:gd name="T10" fmla="*/ 85 w 85"/>
                <a:gd name="T11" fmla="*/ 64 h 64"/>
                <a:gd name="T12" fmla="*/ 85 w 85"/>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85" h="64">
                  <a:moveTo>
                    <a:pt x="85" y="64"/>
                  </a:moveTo>
                  <a:lnTo>
                    <a:pt x="78" y="45"/>
                  </a:lnTo>
                  <a:lnTo>
                    <a:pt x="71" y="26"/>
                  </a:lnTo>
                  <a:lnTo>
                    <a:pt x="61" y="21"/>
                  </a:lnTo>
                  <a:lnTo>
                    <a:pt x="0" y="0"/>
                  </a:lnTo>
                  <a:lnTo>
                    <a:pt x="85" y="64"/>
                  </a:lnTo>
                  <a:lnTo>
                    <a:pt x="85" y="64"/>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64"/>
            <p:cNvSpPr>
              <a:spLocks/>
            </p:cNvSpPr>
            <p:nvPr/>
          </p:nvSpPr>
          <p:spPr bwMode="auto">
            <a:xfrm>
              <a:off x="1536" y="981"/>
              <a:ext cx="342" cy="385"/>
            </a:xfrm>
            <a:custGeom>
              <a:avLst/>
              <a:gdLst>
                <a:gd name="T0" fmla="*/ 60 w 145"/>
                <a:gd name="T1" fmla="*/ 61 h 163"/>
                <a:gd name="T2" fmla="*/ 36 w 145"/>
                <a:gd name="T3" fmla="*/ 23 h 163"/>
                <a:gd name="T4" fmla="*/ 30 w 145"/>
                <a:gd name="T5" fmla="*/ 0 h 163"/>
                <a:gd name="T6" fmla="*/ 30 w 145"/>
                <a:gd name="T7" fmla="*/ 30 h 163"/>
                <a:gd name="T8" fmla="*/ 39 w 145"/>
                <a:gd name="T9" fmla="*/ 83 h 163"/>
                <a:gd name="T10" fmla="*/ 39 w 145"/>
                <a:gd name="T11" fmla="*/ 142 h 163"/>
                <a:gd name="T12" fmla="*/ 0 w 145"/>
                <a:gd name="T13" fmla="*/ 152 h 163"/>
                <a:gd name="T14" fmla="*/ 8 w 145"/>
                <a:gd name="T15" fmla="*/ 162 h 163"/>
                <a:gd name="T16" fmla="*/ 71 w 145"/>
                <a:gd name="T17" fmla="*/ 159 h 163"/>
                <a:gd name="T18" fmla="*/ 59 w 145"/>
                <a:gd name="T19" fmla="*/ 85 h 163"/>
                <a:gd name="T20" fmla="*/ 99 w 145"/>
                <a:gd name="T21" fmla="*/ 94 h 163"/>
                <a:gd name="T22" fmla="*/ 138 w 145"/>
                <a:gd name="T23" fmla="*/ 123 h 163"/>
                <a:gd name="T24" fmla="*/ 141 w 145"/>
                <a:gd name="T25" fmla="*/ 118 h 163"/>
                <a:gd name="T26" fmla="*/ 145 w 145"/>
                <a:gd name="T27" fmla="*/ 110 h 163"/>
                <a:gd name="T28" fmla="*/ 109 w 145"/>
                <a:gd name="T29" fmla="*/ 79 h 163"/>
                <a:gd name="T30" fmla="*/ 60 w 145"/>
                <a:gd name="T31" fmla="*/ 6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5" h="163">
                  <a:moveTo>
                    <a:pt x="60" y="61"/>
                  </a:moveTo>
                  <a:cubicBezTo>
                    <a:pt x="57" y="48"/>
                    <a:pt x="49" y="35"/>
                    <a:pt x="36" y="23"/>
                  </a:cubicBezTo>
                  <a:cubicBezTo>
                    <a:pt x="30" y="0"/>
                    <a:pt x="30" y="0"/>
                    <a:pt x="30" y="0"/>
                  </a:cubicBezTo>
                  <a:cubicBezTo>
                    <a:pt x="30" y="30"/>
                    <a:pt x="30" y="30"/>
                    <a:pt x="30" y="30"/>
                  </a:cubicBezTo>
                  <a:cubicBezTo>
                    <a:pt x="45" y="49"/>
                    <a:pt x="48" y="67"/>
                    <a:pt x="39" y="83"/>
                  </a:cubicBezTo>
                  <a:cubicBezTo>
                    <a:pt x="39" y="142"/>
                    <a:pt x="39" y="142"/>
                    <a:pt x="39" y="142"/>
                  </a:cubicBezTo>
                  <a:cubicBezTo>
                    <a:pt x="0" y="152"/>
                    <a:pt x="0" y="152"/>
                    <a:pt x="0" y="152"/>
                  </a:cubicBezTo>
                  <a:cubicBezTo>
                    <a:pt x="3" y="155"/>
                    <a:pt x="6" y="159"/>
                    <a:pt x="8" y="162"/>
                  </a:cubicBezTo>
                  <a:cubicBezTo>
                    <a:pt x="31" y="163"/>
                    <a:pt x="52" y="162"/>
                    <a:pt x="71" y="159"/>
                  </a:cubicBezTo>
                  <a:cubicBezTo>
                    <a:pt x="62" y="135"/>
                    <a:pt x="58" y="110"/>
                    <a:pt x="59" y="85"/>
                  </a:cubicBezTo>
                  <a:cubicBezTo>
                    <a:pt x="99" y="94"/>
                    <a:pt x="99" y="94"/>
                    <a:pt x="99" y="94"/>
                  </a:cubicBezTo>
                  <a:cubicBezTo>
                    <a:pt x="138" y="123"/>
                    <a:pt x="138" y="123"/>
                    <a:pt x="138" y="123"/>
                  </a:cubicBezTo>
                  <a:cubicBezTo>
                    <a:pt x="139" y="121"/>
                    <a:pt x="140" y="120"/>
                    <a:pt x="141" y="118"/>
                  </a:cubicBezTo>
                  <a:cubicBezTo>
                    <a:pt x="142" y="115"/>
                    <a:pt x="143" y="113"/>
                    <a:pt x="145" y="110"/>
                  </a:cubicBezTo>
                  <a:cubicBezTo>
                    <a:pt x="109" y="79"/>
                    <a:pt x="109" y="79"/>
                    <a:pt x="109" y="79"/>
                  </a:cubicBezTo>
                  <a:cubicBezTo>
                    <a:pt x="60" y="61"/>
                    <a:pt x="60" y="61"/>
                    <a:pt x="60" y="61"/>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Freeform 65"/>
            <p:cNvSpPr>
              <a:spLocks/>
            </p:cNvSpPr>
            <p:nvPr/>
          </p:nvSpPr>
          <p:spPr bwMode="auto">
            <a:xfrm>
              <a:off x="1555" y="1357"/>
              <a:ext cx="203" cy="106"/>
            </a:xfrm>
            <a:custGeom>
              <a:avLst/>
              <a:gdLst>
                <a:gd name="T0" fmla="*/ 0 w 86"/>
                <a:gd name="T1" fmla="*/ 3 h 45"/>
                <a:gd name="T2" fmla="*/ 7 w 86"/>
                <a:gd name="T3" fmla="*/ 26 h 45"/>
                <a:gd name="T4" fmla="*/ 7 w 86"/>
                <a:gd name="T5" fmla="*/ 33 h 45"/>
                <a:gd name="T6" fmla="*/ 23 w 86"/>
                <a:gd name="T7" fmla="*/ 45 h 45"/>
                <a:gd name="T8" fmla="*/ 86 w 86"/>
                <a:gd name="T9" fmla="*/ 24 h 45"/>
                <a:gd name="T10" fmla="*/ 63 w 86"/>
                <a:gd name="T11" fmla="*/ 0 h 45"/>
                <a:gd name="T12" fmla="*/ 0 w 86"/>
                <a:gd name="T13" fmla="*/ 3 h 45"/>
              </a:gdLst>
              <a:ahLst/>
              <a:cxnLst>
                <a:cxn ang="0">
                  <a:pos x="T0" y="T1"/>
                </a:cxn>
                <a:cxn ang="0">
                  <a:pos x="T2" y="T3"/>
                </a:cxn>
                <a:cxn ang="0">
                  <a:pos x="T4" y="T5"/>
                </a:cxn>
                <a:cxn ang="0">
                  <a:pos x="T6" y="T7"/>
                </a:cxn>
                <a:cxn ang="0">
                  <a:pos x="T8" y="T9"/>
                </a:cxn>
                <a:cxn ang="0">
                  <a:pos x="T10" y="T11"/>
                </a:cxn>
                <a:cxn ang="0">
                  <a:pos x="T12" y="T13"/>
                </a:cxn>
              </a:cxnLst>
              <a:rect l="0" t="0" r="r" b="b"/>
              <a:pathLst>
                <a:path w="86" h="45">
                  <a:moveTo>
                    <a:pt x="0" y="3"/>
                  </a:moveTo>
                  <a:cubicBezTo>
                    <a:pt x="4" y="11"/>
                    <a:pt x="6" y="18"/>
                    <a:pt x="7" y="26"/>
                  </a:cubicBezTo>
                  <a:cubicBezTo>
                    <a:pt x="7" y="28"/>
                    <a:pt x="7" y="31"/>
                    <a:pt x="7" y="33"/>
                  </a:cubicBezTo>
                  <a:cubicBezTo>
                    <a:pt x="23" y="45"/>
                    <a:pt x="23" y="45"/>
                    <a:pt x="23" y="45"/>
                  </a:cubicBezTo>
                  <a:cubicBezTo>
                    <a:pt x="86" y="24"/>
                    <a:pt x="86" y="24"/>
                    <a:pt x="86" y="24"/>
                  </a:cubicBezTo>
                  <a:cubicBezTo>
                    <a:pt x="63" y="0"/>
                    <a:pt x="63" y="0"/>
                    <a:pt x="63" y="0"/>
                  </a:cubicBezTo>
                  <a:cubicBezTo>
                    <a:pt x="44" y="3"/>
                    <a:pt x="23" y="4"/>
                    <a:pt x="0" y="3"/>
                  </a:cubicBezTo>
                  <a:close/>
                </a:path>
              </a:pathLst>
            </a:custGeom>
            <a:solidFill>
              <a:srgbClr val="8F7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7" name="Freeform 66"/>
            <p:cNvSpPr>
              <a:spLocks/>
            </p:cNvSpPr>
            <p:nvPr/>
          </p:nvSpPr>
          <p:spPr bwMode="auto">
            <a:xfrm>
              <a:off x="1318" y="1255"/>
              <a:ext cx="253" cy="180"/>
            </a:xfrm>
            <a:custGeom>
              <a:avLst/>
              <a:gdLst>
                <a:gd name="T0" fmla="*/ 107 w 107"/>
                <a:gd name="T1" fmla="*/ 76 h 76"/>
                <a:gd name="T2" fmla="*/ 107 w 107"/>
                <a:gd name="T3" fmla="*/ 69 h 76"/>
                <a:gd name="T4" fmla="*/ 69 w 107"/>
                <a:gd name="T5" fmla="*/ 35 h 76"/>
                <a:gd name="T6" fmla="*/ 4 w 107"/>
                <a:gd name="T7" fmla="*/ 0 h 76"/>
                <a:gd name="T8" fmla="*/ 8 w 107"/>
                <a:gd name="T9" fmla="*/ 28 h 76"/>
                <a:gd name="T10" fmla="*/ 77 w 107"/>
                <a:gd name="T11" fmla="*/ 55 h 76"/>
                <a:gd name="T12" fmla="*/ 107 w 107"/>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107" h="76">
                  <a:moveTo>
                    <a:pt x="107" y="76"/>
                  </a:moveTo>
                  <a:cubicBezTo>
                    <a:pt x="107" y="74"/>
                    <a:pt x="107" y="71"/>
                    <a:pt x="107" y="69"/>
                  </a:cubicBezTo>
                  <a:cubicBezTo>
                    <a:pt x="100" y="57"/>
                    <a:pt x="87" y="46"/>
                    <a:pt x="69" y="35"/>
                  </a:cubicBezTo>
                  <a:cubicBezTo>
                    <a:pt x="4" y="0"/>
                    <a:pt x="4" y="0"/>
                    <a:pt x="4" y="0"/>
                  </a:cubicBezTo>
                  <a:cubicBezTo>
                    <a:pt x="0" y="8"/>
                    <a:pt x="1" y="17"/>
                    <a:pt x="8" y="28"/>
                  </a:cubicBezTo>
                  <a:cubicBezTo>
                    <a:pt x="36" y="32"/>
                    <a:pt x="59" y="41"/>
                    <a:pt x="77" y="55"/>
                  </a:cubicBezTo>
                  <a:cubicBezTo>
                    <a:pt x="107" y="76"/>
                    <a:pt x="107" y="76"/>
                    <a:pt x="107" y="76"/>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8" name="Freeform 67"/>
            <p:cNvSpPr>
              <a:spLocks/>
            </p:cNvSpPr>
            <p:nvPr/>
          </p:nvSpPr>
          <p:spPr bwMode="auto">
            <a:xfrm>
              <a:off x="1181" y="1215"/>
              <a:ext cx="156" cy="107"/>
            </a:xfrm>
            <a:custGeom>
              <a:avLst/>
              <a:gdLst>
                <a:gd name="T0" fmla="*/ 19 w 66"/>
                <a:gd name="T1" fmla="*/ 38 h 45"/>
                <a:gd name="T2" fmla="*/ 66 w 66"/>
                <a:gd name="T3" fmla="*/ 45 h 45"/>
                <a:gd name="T4" fmla="*/ 62 w 66"/>
                <a:gd name="T5" fmla="*/ 17 h 45"/>
                <a:gd name="T6" fmla="*/ 3 w 66"/>
                <a:gd name="T7" fmla="*/ 0 h 45"/>
                <a:gd name="T8" fmla="*/ 19 w 66"/>
                <a:gd name="T9" fmla="*/ 38 h 45"/>
              </a:gdLst>
              <a:ahLst/>
              <a:cxnLst>
                <a:cxn ang="0">
                  <a:pos x="T0" y="T1"/>
                </a:cxn>
                <a:cxn ang="0">
                  <a:pos x="T2" y="T3"/>
                </a:cxn>
                <a:cxn ang="0">
                  <a:pos x="T4" y="T5"/>
                </a:cxn>
                <a:cxn ang="0">
                  <a:pos x="T6" y="T7"/>
                </a:cxn>
                <a:cxn ang="0">
                  <a:pos x="T8" y="T9"/>
                </a:cxn>
              </a:cxnLst>
              <a:rect l="0" t="0" r="r" b="b"/>
              <a:pathLst>
                <a:path w="66" h="45">
                  <a:moveTo>
                    <a:pt x="19" y="38"/>
                  </a:moveTo>
                  <a:cubicBezTo>
                    <a:pt x="66" y="45"/>
                    <a:pt x="66" y="45"/>
                    <a:pt x="66" y="45"/>
                  </a:cubicBezTo>
                  <a:cubicBezTo>
                    <a:pt x="59" y="34"/>
                    <a:pt x="58" y="25"/>
                    <a:pt x="62" y="17"/>
                  </a:cubicBezTo>
                  <a:cubicBezTo>
                    <a:pt x="43" y="20"/>
                    <a:pt x="23" y="15"/>
                    <a:pt x="3" y="0"/>
                  </a:cubicBezTo>
                  <a:cubicBezTo>
                    <a:pt x="0" y="18"/>
                    <a:pt x="6" y="31"/>
                    <a:pt x="19" y="3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9" name="Freeform 68"/>
            <p:cNvSpPr>
              <a:spLocks noEditPoints="1"/>
            </p:cNvSpPr>
            <p:nvPr/>
          </p:nvSpPr>
          <p:spPr bwMode="auto">
            <a:xfrm>
              <a:off x="1217" y="1329"/>
              <a:ext cx="822" cy="458"/>
            </a:xfrm>
            <a:custGeom>
              <a:avLst/>
              <a:gdLst>
                <a:gd name="T0" fmla="*/ 90 w 348"/>
                <a:gd name="T1" fmla="*/ 22 h 194"/>
                <a:gd name="T2" fmla="*/ 0 w 348"/>
                <a:gd name="T3" fmla="*/ 0 h 194"/>
                <a:gd name="T4" fmla="*/ 58 w 348"/>
                <a:gd name="T5" fmla="*/ 133 h 194"/>
                <a:gd name="T6" fmla="*/ 190 w 348"/>
                <a:gd name="T7" fmla="*/ 187 h 194"/>
                <a:gd name="T8" fmla="*/ 215 w 348"/>
                <a:gd name="T9" fmla="*/ 186 h 194"/>
                <a:gd name="T10" fmla="*/ 219 w 348"/>
                <a:gd name="T11" fmla="*/ 186 h 194"/>
                <a:gd name="T12" fmla="*/ 228 w 348"/>
                <a:gd name="T13" fmla="*/ 186 h 194"/>
                <a:gd name="T14" fmla="*/ 240 w 348"/>
                <a:gd name="T15" fmla="*/ 186 h 194"/>
                <a:gd name="T16" fmla="*/ 348 w 348"/>
                <a:gd name="T17" fmla="*/ 181 h 194"/>
                <a:gd name="T18" fmla="*/ 239 w 348"/>
                <a:gd name="T19" fmla="*/ 141 h 194"/>
                <a:gd name="T20" fmla="*/ 90 w 348"/>
                <a:gd name="T21" fmla="*/ 22 h 194"/>
                <a:gd name="T22" fmla="*/ 21 w 348"/>
                <a:gd name="T23" fmla="*/ 12 h 194"/>
                <a:gd name="T24" fmla="*/ 38 w 348"/>
                <a:gd name="T25" fmla="*/ 15 h 194"/>
                <a:gd name="T26" fmla="*/ 162 w 348"/>
                <a:gd name="T27" fmla="*/ 179 h 194"/>
                <a:gd name="T28" fmla="*/ 72 w 348"/>
                <a:gd name="T29" fmla="*/ 129 h 194"/>
                <a:gd name="T30" fmla="*/ 21 w 348"/>
                <a:gd name="T31" fmla="*/ 1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 h="194">
                  <a:moveTo>
                    <a:pt x="90" y="22"/>
                  </a:moveTo>
                  <a:cubicBezTo>
                    <a:pt x="66" y="8"/>
                    <a:pt x="36" y="1"/>
                    <a:pt x="0" y="0"/>
                  </a:cubicBezTo>
                  <a:cubicBezTo>
                    <a:pt x="58" y="133"/>
                    <a:pt x="58" y="133"/>
                    <a:pt x="58" y="133"/>
                  </a:cubicBezTo>
                  <a:cubicBezTo>
                    <a:pt x="88" y="176"/>
                    <a:pt x="132" y="194"/>
                    <a:pt x="190" y="187"/>
                  </a:cubicBezTo>
                  <a:cubicBezTo>
                    <a:pt x="215" y="186"/>
                    <a:pt x="215" y="186"/>
                    <a:pt x="215" y="186"/>
                  </a:cubicBezTo>
                  <a:cubicBezTo>
                    <a:pt x="219" y="186"/>
                    <a:pt x="219" y="186"/>
                    <a:pt x="219" y="186"/>
                  </a:cubicBezTo>
                  <a:cubicBezTo>
                    <a:pt x="228" y="186"/>
                    <a:pt x="228" y="186"/>
                    <a:pt x="228" y="186"/>
                  </a:cubicBezTo>
                  <a:cubicBezTo>
                    <a:pt x="240" y="186"/>
                    <a:pt x="240" y="186"/>
                    <a:pt x="240" y="186"/>
                  </a:cubicBezTo>
                  <a:cubicBezTo>
                    <a:pt x="348" y="181"/>
                    <a:pt x="348" y="181"/>
                    <a:pt x="348" y="181"/>
                  </a:cubicBezTo>
                  <a:cubicBezTo>
                    <a:pt x="312" y="182"/>
                    <a:pt x="276" y="168"/>
                    <a:pt x="239" y="141"/>
                  </a:cubicBezTo>
                  <a:cubicBezTo>
                    <a:pt x="90" y="22"/>
                    <a:pt x="90" y="22"/>
                    <a:pt x="90" y="22"/>
                  </a:cubicBezTo>
                  <a:close/>
                  <a:moveTo>
                    <a:pt x="21" y="12"/>
                  </a:moveTo>
                  <a:cubicBezTo>
                    <a:pt x="38" y="15"/>
                    <a:pt x="38" y="15"/>
                    <a:pt x="38" y="15"/>
                  </a:cubicBezTo>
                  <a:cubicBezTo>
                    <a:pt x="56" y="94"/>
                    <a:pt x="98" y="149"/>
                    <a:pt x="162" y="179"/>
                  </a:cubicBezTo>
                  <a:cubicBezTo>
                    <a:pt x="128" y="178"/>
                    <a:pt x="98" y="162"/>
                    <a:pt x="72" y="129"/>
                  </a:cubicBezTo>
                  <a:cubicBezTo>
                    <a:pt x="50" y="92"/>
                    <a:pt x="33" y="53"/>
                    <a:pt x="21" y="12"/>
                  </a:cubicBezTo>
                  <a:close/>
                </a:path>
              </a:pathLst>
            </a:custGeom>
            <a:solidFill>
              <a:srgbClr val="C1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0" name="Freeform 69"/>
            <p:cNvSpPr>
              <a:spLocks/>
            </p:cNvSpPr>
            <p:nvPr/>
          </p:nvSpPr>
          <p:spPr bwMode="auto">
            <a:xfrm>
              <a:off x="1266" y="1357"/>
              <a:ext cx="334" cy="395"/>
            </a:xfrm>
            <a:custGeom>
              <a:avLst/>
              <a:gdLst>
                <a:gd name="T0" fmla="*/ 17 w 141"/>
                <a:gd name="T1" fmla="*/ 3 h 167"/>
                <a:gd name="T2" fmla="*/ 0 w 141"/>
                <a:gd name="T3" fmla="*/ 0 h 167"/>
                <a:gd name="T4" fmla="*/ 51 w 141"/>
                <a:gd name="T5" fmla="*/ 117 h 167"/>
                <a:gd name="T6" fmla="*/ 141 w 141"/>
                <a:gd name="T7" fmla="*/ 167 h 167"/>
                <a:gd name="T8" fmla="*/ 17 w 141"/>
                <a:gd name="T9" fmla="*/ 3 h 167"/>
              </a:gdLst>
              <a:ahLst/>
              <a:cxnLst>
                <a:cxn ang="0">
                  <a:pos x="T0" y="T1"/>
                </a:cxn>
                <a:cxn ang="0">
                  <a:pos x="T2" y="T3"/>
                </a:cxn>
                <a:cxn ang="0">
                  <a:pos x="T4" y="T5"/>
                </a:cxn>
                <a:cxn ang="0">
                  <a:pos x="T6" y="T7"/>
                </a:cxn>
                <a:cxn ang="0">
                  <a:pos x="T8" y="T9"/>
                </a:cxn>
              </a:cxnLst>
              <a:rect l="0" t="0" r="r" b="b"/>
              <a:pathLst>
                <a:path w="141" h="167">
                  <a:moveTo>
                    <a:pt x="17" y="3"/>
                  </a:moveTo>
                  <a:cubicBezTo>
                    <a:pt x="0" y="0"/>
                    <a:pt x="0" y="0"/>
                    <a:pt x="0" y="0"/>
                  </a:cubicBezTo>
                  <a:cubicBezTo>
                    <a:pt x="12" y="41"/>
                    <a:pt x="29" y="80"/>
                    <a:pt x="51" y="117"/>
                  </a:cubicBezTo>
                  <a:cubicBezTo>
                    <a:pt x="77" y="150"/>
                    <a:pt x="107" y="166"/>
                    <a:pt x="141" y="167"/>
                  </a:cubicBezTo>
                  <a:cubicBezTo>
                    <a:pt x="77" y="137"/>
                    <a:pt x="35" y="82"/>
                    <a:pt x="17" y="3"/>
                  </a:cubicBezTo>
                  <a:close/>
                </a:path>
              </a:pathLst>
            </a:custGeom>
            <a:solidFill>
              <a:srgbClr val="FC5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Freeform 70"/>
            <p:cNvSpPr>
              <a:spLocks/>
            </p:cNvSpPr>
            <p:nvPr/>
          </p:nvSpPr>
          <p:spPr bwMode="auto">
            <a:xfrm>
              <a:off x="1725" y="1768"/>
              <a:ext cx="9" cy="432"/>
            </a:xfrm>
            <a:custGeom>
              <a:avLst/>
              <a:gdLst>
                <a:gd name="T0" fmla="*/ 9 w 9"/>
                <a:gd name="T1" fmla="*/ 0 h 432"/>
                <a:gd name="T2" fmla="*/ 0 w 9"/>
                <a:gd name="T3" fmla="*/ 0 h 432"/>
                <a:gd name="T4" fmla="*/ 0 w 9"/>
                <a:gd name="T5" fmla="*/ 326 h 432"/>
                <a:gd name="T6" fmla="*/ 0 w 9"/>
                <a:gd name="T7" fmla="*/ 432 h 432"/>
                <a:gd name="T8" fmla="*/ 9 w 9"/>
                <a:gd name="T9" fmla="*/ 432 h 432"/>
                <a:gd name="T10" fmla="*/ 9 w 9"/>
                <a:gd name="T11" fmla="*/ 0 h 432"/>
                <a:gd name="T12" fmla="*/ 9 w 9"/>
                <a:gd name="T13" fmla="*/ 0 h 432"/>
              </a:gdLst>
              <a:ahLst/>
              <a:cxnLst>
                <a:cxn ang="0">
                  <a:pos x="T0" y="T1"/>
                </a:cxn>
                <a:cxn ang="0">
                  <a:pos x="T2" y="T3"/>
                </a:cxn>
                <a:cxn ang="0">
                  <a:pos x="T4" y="T5"/>
                </a:cxn>
                <a:cxn ang="0">
                  <a:pos x="T6" y="T7"/>
                </a:cxn>
                <a:cxn ang="0">
                  <a:pos x="T8" y="T9"/>
                </a:cxn>
                <a:cxn ang="0">
                  <a:pos x="T10" y="T11"/>
                </a:cxn>
                <a:cxn ang="0">
                  <a:pos x="T12" y="T13"/>
                </a:cxn>
              </a:cxnLst>
              <a:rect l="0" t="0" r="r" b="b"/>
              <a:pathLst>
                <a:path w="9" h="432">
                  <a:moveTo>
                    <a:pt x="9" y="0"/>
                  </a:moveTo>
                  <a:lnTo>
                    <a:pt x="0" y="0"/>
                  </a:lnTo>
                  <a:lnTo>
                    <a:pt x="0" y="326"/>
                  </a:lnTo>
                  <a:lnTo>
                    <a:pt x="0" y="432"/>
                  </a:lnTo>
                  <a:lnTo>
                    <a:pt x="9" y="432"/>
                  </a:lnTo>
                  <a:lnTo>
                    <a:pt x="9" y="0"/>
                  </a:lnTo>
                  <a:lnTo>
                    <a:pt x="9" y="0"/>
                  </a:ln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 name="Freeform 71"/>
            <p:cNvSpPr>
              <a:spLocks/>
            </p:cNvSpPr>
            <p:nvPr/>
          </p:nvSpPr>
          <p:spPr bwMode="auto">
            <a:xfrm>
              <a:off x="1755" y="1768"/>
              <a:ext cx="29" cy="432"/>
            </a:xfrm>
            <a:custGeom>
              <a:avLst/>
              <a:gdLst>
                <a:gd name="T0" fmla="*/ 29 w 29"/>
                <a:gd name="T1" fmla="*/ 0 h 432"/>
                <a:gd name="T2" fmla="*/ 0 w 29"/>
                <a:gd name="T3" fmla="*/ 0 h 432"/>
                <a:gd name="T4" fmla="*/ 0 w 29"/>
                <a:gd name="T5" fmla="*/ 432 h 432"/>
                <a:gd name="T6" fmla="*/ 26 w 29"/>
                <a:gd name="T7" fmla="*/ 432 h 432"/>
                <a:gd name="T8" fmla="*/ 29 w 29"/>
                <a:gd name="T9" fmla="*/ 326 h 432"/>
                <a:gd name="T10" fmla="*/ 29 w 29"/>
                <a:gd name="T11" fmla="*/ 0 h 432"/>
                <a:gd name="T12" fmla="*/ 29 w 29"/>
                <a:gd name="T13" fmla="*/ 0 h 432"/>
              </a:gdLst>
              <a:ahLst/>
              <a:cxnLst>
                <a:cxn ang="0">
                  <a:pos x="T0" y="T1"/>
                </a:cxn>
                <a:cxn ang="0">
                  <a:pos x="T2" y="T3"/>
                </a:cxn>
                <a:cxn ang="0">
                  <a:pos x="T4" y="T5"/>
                </a:cxn>
                <a:cxn ang="0">
                  <a:pos x="T6" y="T7"/>
                </a:cxn>
                <a:cxn ang="0">
                  <a:pos x="T8" y="T9"/>
                </a:cxn>
                <a:cxn ang="0">
                  <a:pos x="T10" y="T11"/>
                </a:cxn>
                <a:cxn ang="0">
                  <a:pos x="T12" y="T13"/>
                </a:cxn>
              </a:cxnLst>
              <a:rect l="0" t="0" r="r" b="b"/>
              <a:pathLst>
                <a:path w="29" h="432">
                  <a:moveTo>
                    <a:pt x="29" y="0"/>
                  </a:moveTo>
                  <a:lnTo>
                    <a:pt x="0" y="0"/>
                  </a:lnTo>
                  <a:lnTo>
                    <a:pt x="0" y="432"/>
                  </a:lnTo>
                  <a:lnTo>
                    <a:pt x="26" y="432"/>
                  </a:lnTo>
                  <a:lnTo>
                    <a:pt x="29" y="326"/>
                  </a:lnTo>
                  <a:lnTo>
                    <a:pt x="29" y="0"/>
                  </a:lnTo>
                  <a:lnTo>
                    <a:pt x="29" y="0"/>
                  </a:ln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 name="Freeform 72"/>
            <p:cNvSpPr>
              <a:spLocks/>
            </p:cNvSpPr>
            <p:nvPr/>
          </p:nvSpPr>
          <p:spPr bwMode="auto">
            <a:xfrm>
              <a:off x="1734" y="1768"/>
              <a:ext cx="21" cy="432"/>
            </a:xfrm>
            <a:custGeom>
              <a:avLst/>
              <a:gdLst>
                <a:gd name="T0" fmla="*/ 21 w 21"/>
                <a:gd name="T1" fmla="*/ 0 h 432"/>
                <a:gd name="T2" fmla="*/ 0 w 21"/>
                <a:gd name="T3" fmla="*/ 0 h 432"/>
                <a:gd name="T4" fmla="*/ 0 w 21"/>
                <a:gd name="T5" fmla="*/ 432 h 432"/>
                <a:gd name="T6" fmla="*/ 21 w 21"/>
                <a:gd name="T7" fmla="*/ 432 h 432"/>
                <a:gd name="T8" fmla="*/ 21 w 21"/>
                <a:gd name="T9" fmla="*/ 0 h 432"/>
                <a:gd name="T10" fmla="*/ 21 w 21"/>
                <a:gd name="T11" fmla="*/ 0 h 432"/>
              </a:gdLst>
              <a:ahLst/>
              <a:cxnLst>
                <a:cxn ang="0">
                  <a:pos x="T0" y="T1"/>
                </a:cxn>
                <a:cxn ang="0">
                  <a:pos x="T2" y="T3"/>
                </a:cxn>
                <a:cxn ang="0">
                  <a:pos x="T4" y="T5"/>
                </a:cxn>
                <a:cxn ang="0">
                  <a:pos x="T6" y="T7"/>
                </a:cxn>
                <a:cxn ang="0">
                  <a:pos x="T8" y="T9"/>
                </a:cxn>
                <a:cxn ang="0">
                  <a:pos x="T10" y="T11"/>
                </a:cxn>
              </a:cxnLst>
              <a:rect l="0" t="0" r="r" b="b"/>
              <a:pathLst>
                <a:path w="21" h="432">
                  <a:moveTo>
                    <a:pt x="21" y="0"/>
                  </a:moveTo>
                  <a:lnTo>
                    <a:pt x="0" y="0"/>
                  </a:lnTo>
                  <a:lnTo>
                    <a:pt x="0" y="432"/>
                  </a:lnTo>
                  <a:lnTo>
                    <a:pt x="21" y="432"/>
                  </a:lnTo>
                  <a:lnTo>
                    <a:pt x="21" y="0"/>
                  </a:lnTo>
                  <a:lnTo>
                    <a:pt x="21"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 name="Freeform 73"/>
            <p:cNvSpPr>
              <a:spLocks noEditPoints="1"/>
            </p:cNvSpPr>
            <p:nvPr/>
          </p:nvSpPr>
          <p:spPr bwMode="auto">
            <a:xfrm>
              <a:off x="1415" y="2094"/>
              <a:ext cx="553" cy="196"/>
            </a:xfrm>
            <a:custGeom>
              <a:avLst/>
              <a:gdLst>
                <a:gd name="T0" fmla="*/ 197 w 234"/>
                <a:gd name="T1" fmla="*/ 2 h 83"/>
                <a:gd name="T2" fmla="*/ 156 w 234"/>
                <a:gd name="T3" fmla="*/ 0 h 83"/>
                <a:gd name="T4" fmla="*/ 155 w 234"/>
                <a:gd name="T5" fmla="*/ 45 h 83"/>
                <a:gd name="T6" fmla="*/ 144 w 234"/>
                <a:gd name="T7" fmla="*/ 45 h 83"/>
                <a:gd name="T8" fmla="*/ 135 w 234"/>
                <a:gd name="T9" fmla="*/ 45 h 83"/>
                <a:gd name="T10" fmla="*/ 131 w 234"/>
                <a:gd name="T11" fmla="*/ 45 h 83"/>
                <a:gd name="T12" fmla="*/ 131 w 234"/>
                <a:gd name="T13" fmla="*/ 0 h 83"/>
                <a:gd name="T14" fmla="*/ 45 w 234"/>
                <a:gd name="T15" fmla="*/ 15 h 83"/>
                <a:gd name="T16" fmla="*/ 4 w 234"/>
                <a:gd name="T17" fmla="*/ 50 h 83"/>
                <a:gd name="T18" fmla="*/ 4 w 234"/>
                <a:gd name="T19" fmla="*/ 50 h 83"/>
                <a:gd name="T20" fmla="*/ 4 w 234"/>
                <a:gd name="T21" fmla="*/ 51 h 83"/>
                <a:gd name="T22" fmla="*/ 4 w 234"/>
                <a:gd name="T23" fmla="*/ 51 h 83"/>
                <a:gd name="T24" fmla="*/ 6 w 234"/>
                <a:gd name="T25" fmla="*/ 57 h 83"/>
                <a:gd name="T26" fmla="*/ 36 w 234"/>
                <a:gd name="T27" fmla="*/ 80 h 83"/>
                <a:gd name="T28" fmla="*/ 218 w 234"/>
                <a:gd name="T29" fmla="*/ 35 h 83"/>
                <a:gd name="T30" fmla="*/ 197 w 234"/>
                <a:gd name="T31" fmla="*/ 2 h 83"/>
                <a:gd name="T32" fmla="*/ 119 w 234"/>
                <a:gd name="T33" fmla="*/ 8 h 83"/>
                <a:gd name="T34" fmla="*/ 119 w 234"/>
                <a:gd name="T35" fmla="*/ 23 h 83"/>
                <a:gd name="T36" fmla="*/ 22 w 234"/>
                <a:gd name="T37" fmla="*/ 64 h 83"/>
                <a:gd name="T38" fmla="*/ 119 w 234"/>
                <a:gd name="T39" fmla="*/ 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83">
                  <a:moveTo>
                    <a:pt x="197" y="2"/>
                  </a:moveTo>
                  <a:cubicBezTo>
                    <a:pt x="184" y="1"/>
                    <a:pt x="171" y="0"/>
                    <a:pt x="156" y="0"/>
                  </a:cubicBezTo>
                  <a:cubicBezTo>
                    <a:pt x="155" y="45"/>
                    <a:pt x="155" y="45"/>
                    <a:pt x="155" y="45"/>
                  </a:cubicBezTo>
                  <a:cubicBezTo>
                    <a:pt x="144" y="45"/>
                    <a:pt x="144" y="45"/>
                    <a:pt x="144" y="45"/>
                  </a:cubicBezTo>
                  <a:cubicBezTo>
                    <a:pt x="135" y="45"/>
                    <a:pt x="135" y="45"/>
                    <a:pt x="135" y="45"/>
                  </a:cubicBezTo>
                  <a:cubicBezTo>
                    <a:pt x="131" y="45"/>
                    <a:pt x="131" y="45"/>
                    <a:pt x="131" y="45"/>
                  </a:cubicBezTo>
                  <a:cubicBezTo>
                    <a:pt x="131" y="0"/>
                    <a:pt x="131" y="0"/>
                    <a:pt x="131" y="0"/>
                  </a:cubicBezTo>
                  <a:cubicBezTo>
                    <a:pt x="98" y="2"/>
                    <a:pt x="69" y="7"/>
                    <a:pt x="45" y="15"/>
                  </a:cubicBezTo>
                  <a:cubicBezTo>
                    <a:pt x="18" y="25"/>
                    <a:pt x="4" y="37"/>
                    <a:pt x="4" y="50"/>
                  </a:cubicBezTo>
                  <a:cubicBezTo>
                    <a:pt x="4" y="50"/>
                    <a:pt x="4" y="50"/>
                    <a:pt x="4" y="50"/>
                  </a:cubicBezTo>
                  <a:cubicBezTo>
                    <a:pt x="4" y="50"/>
                    <a:pt x="4" y="51"/>
                    <a:pt x="4" y="51"/>
                  </a:cubicBezTo>
                  <a:cubicBezTo>
                    <a:pt x="4" y="51"/>
                    <a:pt x="4" y="51"/>
                    <a:pt x="4" y="51"/>
                  </a:cubicBezTo>
                  <a:cubicBezTo>
                    <a:pt x="4" y="53"/>
                    <a:pt x="5" y="55"/>
                    <a:pt x="6" y="57"/>
                  </a:cubicBezTo>
                  <a:cubicBezTo>
                    <a:pt x="9" y="66"/>
                    <a:pt x="19" y="74"/>
                    <a:pt x="36" y="80"/>
                  </a:cubicBezTo>
                  <a:cubicBezTo>
                    <a:pt x="116" y="83"/>
                    <a:pt x="177" y="68"/>
                    <a:pt x="218" y="35"/>
                  </a:cubicBezTo>
                  <a:cubicBezTo>
                    <a:pt x="234" y="21"/>
                    <a:pt x="227" y="10"/>
                    <a:pt x="197" y="2"/>
                  </a:cubicBezTo>
                  <a:close/>
                  <a:moveTo>
                    <a:pt x="119" y="8"/>
                  </a:moveTo>
                  <a:cubicBezTo>
                    <a:pt x="119" y="23"/>
                    <a:pt x="119" y="23"/>
                    <a:pt x="119" y="23"/>
                  </a:cubicBezTo>
                  <a:cubicBezTo>
                    <a:pt x="54" y="25"/>
                    <a:pt x="22" y="39"/>
                    <a:pt x="22" y="64"/>
                  </a:cubicBezTo>
                  <a:cubicBezTo>
                    <a:pt x="0" y="41"/>
                    <a:pt x="32" y="23"/>
                    <a:pt x="119" y="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74"/>
            <p:cNvSpPr>
              <a:spLocks/>
            </p:cNvSpPr>
            <p:nvPr/>
          </p:nvSpPr>
          <p:spPr bwMode="auto">
            <a:xfrm>
              <a:off x="1415" y="2113"/>
              <a:ext cx="281" cy="132"/>
            </a:xfrm>
            <a:custGeom>
              <a:avLst/>
              <a:gdLst>
                <a:gd name="T0" fmla="*/ 119 w 119"/>
                <a:gd name="T1" fmla="*/ 15 h 56"/>
                <a:gd name="T2" fmla="*/ 119 w 119"/>
                <a:gd name="T3" fmla="*/ 0 h 56"/>
                <a:gd name="T4" fmla="*/ 22 w 119"/>
                <a:gd name="T5" fmla="*/ 56 h 56"/>
                <a:gd name="T6" fmla="*/ 119 w 119"/>
                <a:gd name="T7" fmla="*/ 15 h 56"/>
              </a:gdLst>
              <a:ahLst/>
              <a:cxnLst>
                <a:cxn ang="0">
                  <a:pos x="T0" y="T1"/>
                </a:cxn>
                <a:cxn ang="0">
                  <a:pos x="T2" y="T3"/>
                </a:cxn>
                <a:cxn ang="0">
                  <a:pos x="T4" y="T5"/>
                </a:cxn>
                <a:cxn ang="0">
                  <a:pos x="T6" y="T7"/>
                </a:cxn>
              </a:cxnLst>
              <a:rect l="0" t="0" r="r" b="b"/>
              <a:pathLst>
                <a:path w="119" h="56">
                  <a:moveTo>
                    <a:pt x="119" y="15"/>
                  </a:moveTo>
                  <a:cubicBezTo>
                    <a:pt x="119" y="0"/>
                    <a:pt x="119" y="0"/>
                    <a:pt x="119" y="0"/>
                  </a:cubicBezTo>
                  <a:cubicBezTo>
                    <a:pt x="32" y="15"/>
                    <a:pt x="0" y="33"/>
                    <a:pt x="22" y="56"/>
                  </a:cubicBezTo>
                  <a:cubicBezTo>
                    <a:pt x="22" y="31"/>
                    <a:pt x="54" y="17"/>
                    <a:pt x="119" y="15"/>
                  </a:cubicBez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553203514"/>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319">
                                              <p:stCondLst>
                                                <p:cond delay="0"/>
                                              </p:stCondLst>
                                            </p:cTn>
                                            <p:tgtEl>
                                              <p:spTgt spid="18"/>
                                            </p:tgtEl>
                                          </p:cBhvr>
                                        </p:animEffect>
                                        <p:anim calcmode="lin" valueType="num">
                                          <p:cBhvr>
                                            <p:cTn id="8" dur="100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365"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365" tmFilter="0, 0; 0.125,0.2665; 0.25,0.4; 0.375,0.465; 0.5,0.5;  0.625,0.535; 0.75,0.6; 0.875,0.7335; 1,1">
                                              <p:stCondLst>
                                                <p:cond delay="365"/>
                                              </p:stCondLst>
                                            </p:cTn>
                                            <p:tgtEl>
                                              <p:spTgt spid="18"/>
                                            </p:tgtEl>
                                            <p:attrNameLst>
                                              <p:attrName>ppt_y</p:attrName>
                                            </p:attrNameLst>
                                          </p:cBhvr>
                                          <p:tavLst>
                                            <p:tav tm="0" fmla="#ppt_y-sin(pi*$)/9">
                                              <p:val>
                                                <p:fltVal val="0"/>
                                              </p:val>
                                            </p:tav>
                                            <p:tav tm="100000">
                                              <p:val>
                                                <p:fltVal val="1"/>
                                              </p:val>
                                            </p:tav>
                                          </p:tavLst>
                                        </p:anim>
                                        <p:anim calcmode="lin" valueType="num">
                                          <p:cBhvr>
                                            <p:cTn id="11" dur="183" tmFilter="0, 0; 0.125,0.2665; 0.25,0.4; 0.375,0.465; 0.5,0.5;  0.625,0.535; 0.75,0.6; 0.875,0.7335; 1,1">
                                              <p:stCondLst>
                                                <p:cond delay="728"/>
                                              </p:stCondLst>
                                            </p:cTn>
                                            <p:tgtEl>
                                              <p:spTgt spid="18"/>
                                            </p:tgtEl>
                                            <p:attrNameLst>
                                              <p:attrName>ppt_y</p:attrName>
                                            </p:attrNameLst>
                                          </p:cBhvr>
                                          <p:tavLst>
                                            <p:tav tm="0" fmla="#ppt_y-sin(pi*$)/27">
                                              <p:val>
                                                <p:fltVal val="0"/>
                                              </p:val>
                                            </p:tav>
                                            <p:tav tm="100000">
                                              <p:val>
                                                <p:fltVal val="1"/>
                                              </p:val>
                                            </p:tav>
                                          </p:tavLst>
                                        </p:anim>
                                        <p:anim calcmode="lin" valueType="num">
                                          <p:cBhvr>
                                            <p:cTn id="12" dur="90" tmFilter="0, 0; 0.125,0.2665; 0.25,0.4; 0.375,0.465; 0.5,0.5;  0.625,0.535; 0.75,0.6; 0.875,0.7335; 1,1">
                                              <p:stCondLst>
                                                <p:cond delay="911"/>
                                              </p:stCondLst>
                                            </p:cTn>
                                            <p:tgtEl>
                                              <p:spTgt spid="18"/>
                                            </p:tgtEl>
                                            <p:attrNameLst>
                                              <p:attrName>ppt_y</p:attrName>
                                            </p:attrNameLst>
                                          </p:cBhvr>
                                          <p:tavLst>
                                            <p:tav tm="0" fmla="#ppt_y-sin(pi*$)/81">
                                              <p:val>
                                                <p:fltVal val="0"/>
                                              </p:val>
                                            </p:tav>
                                            <p:tav tm="100000">
                                              <p:val>
                                                <p:fltVal val="1"/>
                                              </p:val>
                                            </p:tav>
                                          </p:tavLst>
                                        </p:anim>
                                        <p:animScale>
                                          <p:cBhvr>
                                            <p:cTn id="13" dur="14">
                                              <p:stCondLst>
                                                <p:cond delay="357"/>
                                              </p:stCondLst>
                                            </p:cTn>
                                            <p:tgtEl>
                                              <p:spTgt spid="18"/>
                                            </p:tgtEl>
                                          </p:cBhvr>
                                          <p:to x="100000" y="60000"/>
                                        </p:animScale>
                                        <p:animScale>
                                          <p:cBhvr>
                                            <p:cTn id="14" dur="91" decel="50000">
                                              <p:stCondLst>
                                                <p:cond delay="372"/>
                                              </p:stCondLst>
                                            </p:cTn>
                                            <p:tgtEl>
                                              <p:spTgt spid="18"/>
                                            </p:tgtEl>
                                          </p:cBhvr>
                                          <p:to x="100000" y="100000"/>
                                        </p:animScale>
                                        <p:animScale>
                                          <p:cBhvr>
                                            <p:cTn id="15" dur="14">
                                              <p:stCondLst>
                                                <p:cond delay="722"/>
                                              </p:stCondLst>
                                            </p:cTn>
                                            <p:tgtEl>
                                              <p:spTgt spid="18"/>
                                            </p:tgtEl>
                                          </p:cBhvr>
                                          <p:to x="100000" y="80000"/>
                                        </p:animScale>
                                        <p:animScale>
                                          <p:cBhvr>
                                            <p:cTn id="16" dur="91" decel="50000">
                                              <p:stCondLst>
                                                <p:cond delay="736"/>
                                              </p:stCondLst>
                                            </p:cTn>
                                            <p:tgtEl>
                                              <p:spTgt spid="18"/>
                                            </p:tgtEl>
                                          </p:cBhvr>
                                          <p:to x="100000" y="100000"/>
                                        </p:animScale>
                                        <p:animScale>
                                          <p:cBhvr>
                                            <p:cTn id="17" dur="14">
                                              <p:stCondLst>
                                                <p:cond delay="903"/>
                                              </p:stCondLst>
                                            </p:cTn>
                                            <p:tgtEl>
                                              <p:spTgt spid="18"/>
                                            </p:tgtEl>
                                          </p:cBhvr>
                                          <p:to x="100000" y="90000"/>
                                        </p:animScale>
                                        <p:animScale>
                                          <p:cBhvr>
                                            <p:cTn id="18" dur="91" decel="50000">
                                              <p:stCondLst>
                                                <p:cond delay="917"/>
                                              </p:stCondLst>
                                            </p:cTn>
                                            <p:tgtEl>
                                              <p:spTgt spid="18"/>
                                            </p:tgtEl>
                                          </p:cBhvr>
                                          <p:to x="100000" y="100000"/>
                                        </p:animScale>
                                        <p:animScale>
                                          <p:cBhvr>
                                            <p:cTn id="19" dur="14">
                                              <p:stCondLst>
                                                <p:cond delay="994"/>
                                              </p:stCondLst>
                                            </p:cTn>
                                            <p:tgtEl>
                                              <p:spTgt spid="18"/>
                                            </p:tgtEl>
                                          </p:cBhvr>
                                          <p:to x="100000" y="95000"/>
                                        </p:animScale>
                                        <p:animScale>
                                          <p:cBhvr>
                                            <p:cTn id="20" dur="91" decel="50000">
                                              <p:stCondLst>
                                                <p:cond delay="1009"/>
                                              </p:stCondLst>
                                            </p:cTn>
                                            <p:tgtEl>
                                              <p:spTgt spid="18"/>
                                            </p:tgtEl>
                                          </p:cBhvr>
                                          <p:to x="100000" y="100000"/>
                                        </p:animScale>
                                      </p:childTnLst>
                                    </p:cTn>
                                  </p:par>
                                </p:childTnLst>
                              </p:cTn>
                            </p:par>
                            <p:par>
                              <p:cTn id="21" fill="hold">
                                <p:stCondLst>
                                  <p:cond delay="1100"/>
                                </p:stCondLst>
                                <p:childTnLst>
                                  <p:par>
                                    <p:cTn id="22" presetID="2" presetClass="entr" presetSubtype="8" fill="hold" nodeType="afterEffect" p14:presetBounceEnd="47500">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14:bounceEnd="47500">
                                          <p:cBhvr additive="base">
                                            <p:cTn id="24" dur="400" fill="hold"/>
                                            <p:tgtEl>
                                              <p:spTgt spid="34"/>
                                            </p:tgtEl>
                                            <p:attrNameLst>
                                              <p:attrName>ppt_x</p:attrName>
                                            </p:attrNameLst>
                                          </p:cBhvr>
                                          <p:tavLst>
                                            <p:tav tm="0">
                                              <p:val>
                                                <p:strVal val="0-#ppt_w/2"/>
                                              </p:val>
                                            </p:tav>
                                            <p:tav tm="100000">
                                              <p:val>
                                                <p:strVal val="#ppt_x"/>
                                              </p:val>
                                            </p:tav>
                                          </p:tavLst>
                                        </p:anim>
                                        <p:anim calcmode="lin" valueType="num" p14:bounceEnd="47500">
                                          <p:cBhvr additive="base">
                                            <p:cTn id="25" dur="400" fill="hold"/>
                                            <p:tgtEl>
                                              <p:spTgt spid="34"/>
                                            </p:tgtEl>
                                            <p:attrNameLst>
                                              <p:attrName>ppt_y</p:attrName>
                                            </p:attrNameLst>
                                          </p:cBhvr>
                                          <p:tavLst>
                                            <p:tav tm="0">
                                              <p:val>
                                                <p:strVal val="#ppt_y"/>
                                              </p:val>
                                            </p:tav>
                                            <p:tav tm="100000">
                                              <p:val>
                                                <p:strVal val="#ppt_y"/>
                                              </p:val>
                                            </p:tav>
                                          </p:tavLst>
                                        </p:anim>
                                      </p:childTnLst>
                                    </p:cTn>
                                  </p:par>
                                  <p:par>
                                    <p:cTn id="26" presetID="2" presetClass="entr" presetSubtype="6" fill="hold" nodeType="withEffect" p14:presetBounceEnd="47500">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14:bounceEnd="47500">
                                          <p:cBhvr additive="base">
                                            <p:cTn id="28" dur="400" fill="hold"/>
                                            <p:tgtEl>
                                              <p:spTgt spid="39"/>
                                            </p:tgtEl>
                                            <p:attrNameLst>
                                              <p:attrName>ppt_x</p:attrName>
                                            </p:attrNameLst>
                                          </p:cBhvr>
                                          <p:tavLst>
                                            <p:tav tm="0">
                                              <p:val>
                                                <p:strVal val="1+#ppt_w/2"/>
                                              </p:val>
                                            </p:tav>
                                            <p:tav tm="100000">
                                              <p:val>
                                                <p:strVal val="#ppt_x"/>
                                              </p:val>
                                            </p:tav>
                                          </p:tavLst>
                                        </p:anim>
                                        <p:anim calcmode="lin" valueType="num" p14:bounceEnd="47500">
                                          <p:cBhvr additive="base">
                                            <p:cTn id="29" dur="400" fill="hold"/>
                                            <p:tgtEl>
                                              <p:spTgt spid="39"/>
                                            </p:tgtEl>
                                            <p:attrNameLst>
                                              <p:attrName>ppt_y</p:attrName>
                                            </p:attrNameLst>
                                          </p:cBhvr>
                                          <p:tavLst>
                                            <p:tav tm="0">
                                              <p:val>
                                                <p:strVal val="1+#ppt_h/2"/>
                                              </p:val>
                                            </p:tav>
                                            <p:tav tm="100000">
                                              <p:val>
                                                <p:strVal val="#ppt_y"/>
                                              </p:val>
                                            </p:tav>
                                          </p:tavLst>
                                        </p:anim>
                                      </p:childTnLst>
                                    </p:cTn>
                                  </p:par>
                                  <p:par>
                                    <p:cTn id="30" presetID="2" presetClass="entr" presetSubtype="3" fill="hold" nodeType="withEffect" p14:presetBounceEnd="47500">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14:bounceEnd="47500">
                                          <p:cBhvr additive="base">
                                            <p:cTn id="32" dur="400" fill="hold"/>
                                            <p:tgtEl>
                                              <p:spTgt spid="15"/>
                                            </p:tgtEl>
                                            <p:attrNameLst>
                                              <p:attrName>ppt_x</p:attrName>
                                            </p:attrNameLst>
                                          </p:cBhvr>
                                          <p:tavLst>
                                            <p:tav tm="0">
                                              <p:val>
                                                <p:strVal val="1+#ppt_w/2"/>
                                              </p:val>
                                            </p:tav>
                                            <p:tav tm="100000">
                                              <p:val>
                                                <p:strVal val="#ppt_x"/>
                                              </p:val>
                                            </p:tav>
                                          </p:tavLst>
                                        </p:anim>
                                        <p:anim calcmode="lin" valueType="num" p14:bounceEnd="47500">
                                          <p:cBhvr additive="base">
                                            <p:cTn id="33" dur="400" fill="hold"/>
                                            <p:tgtEl>
                                              <p:spTgt spid="15"/>
                                            </p:tgtEl>
                                            <p:attrNameLst>
                                              <p:attrName>ppt_y</p:attrName>
                                            </p:attrNameLst>
                                          </p:cBhvr>
                                          <p:tavLst>
                                            <p:tav tm="0">
                                              <p:val>
                                                <p:strVal val="0-#ppt_h/2"/>
                                              </p:val>
                                            </p:tav>
                                            <p:tav tm="100000">
                                              <p:val>
                                                <p:strVal val="#ppt_y"/>
                                              </p:val>
                                            </p:tav>
                                          </p:tavLst>
                                        </p:anim>
                                      </p:childTnLst>
                                    </p:cTn>
                                  </p:par>
                                  <p:par>
                                    <p:cTn id="34" presetID="6" presetClass="entr" presetSubtype="32" fill="hold" grpId="0" nodeType="withEffect">
                                      <p:stCondLst>
                                        <p:cond delay="100"/>
                                      </p:stCondLst>
                                      <p:childTnLst>
                                        <p:set>
                                          <p:cBhvr>
                                            <p:cTn id="35" dur="1" fill="hold">
                                              <p:stCondLst>
                                                <p:cond delay="0"/>
                                              </p:stCondLst>
                                            </p:cTn>
                                            <p:tgtEl>
                                              <p:spTgt spid="14"/>
                                            </p:tgtEl>
                                            <p:attrNameLst>
                                              <p:attrName>style.visibility</p:attrName>
                                            </p:attrNameLst>
                                          </p:cBhvr>
                                          <p:to>
                                            <p:strVal val="visible"/>
                                          </p:to>
                                        </p:set>
                                        <p:animEffect transition="in" filter="circle(out)">
                                          <p:cBhvr>
                                            <p:cTn id="36" dur="300"/>
                                            <p:tgtEl>
                                              <p:spTgt spid="14"/>
                                            </p:tgtEl>
                                          </p:cBhvr>
                                        </p:animEffect>
                                      </p:childTnLst>
                                    </p:cTn>
                                  </p:par>
                                </p:childTnLst>
                              </p:cTn>
                            </p:par>
                            <p:par>
                              <p:cTn id="37" fill="hold">
                                <p:stCondLst>
                                  <p:cond delay="1500"/>
                                </p:stCondLst>
                                <p:childTnLst>
                                  <p:par>
                                    <p:cTn id="38" presetID="22" presetClass="entr" presetSubtype="2"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right)">
                                          <p:cBhvr>
                                            <p:cTn id="40" dur="500"/>
                                            <p:tgtEl>
                                              <p:spTgt spid="53"/>
                                            </p:tgtEl>
                                          </p:cBhvr>
                                        </p:animEffect>
                                      </p:childTnLst>
                                    </p:cTn>
                                  </p:par>
                                </p:childTnLst>
                              </p:cTn>
                            </p:par>
                            <p:par>
                              <p:cTn id="41" fill="hold">
                                <p:stCondLst>
                                  <p:cond delay="2000"/>
                                </p:stCondLst>
                                <p:childTnLst>
                                  <p:par>
                                    <p:cTn id="42" presetID="42" presetClass="entr" presetSubtype="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fade">
                                          <p:cBhvr>
                                            <p:cTn id="44" dur="400"/>
                                            <p:tgtEl>
                                              <p:spTgt spid="51"/>
                                            </p:tgtEl>
                                          </p:cBhvr>
                                        </p:animEffect>
                                        <p:anim calcmode="lin" valueType="num">
                                          <p:cBhvr>
                                            <p:cTn id="45" dur="400" fill="hold"/>
                                            <p:tgtEl>
                                              <p:spTgt spid="51"/>
                                            </p:tgtEl>
                                            <p:attrNameLst>
                                              <p:attrName>ppt_x</p:attrName>
                                            </p:attrNameLst>
                                          </p:cBhvr>
                                          <p:tavLst>
                                            <p:tav tm="0">
                                              <p:val>
                                                <p:strVal val="#ppt_x"/>
                                              </p:val>
                                            </p:tav>
                                            <p:tav tm="100000">
                                              <p:val>
                                                <p:strVal val="#ppt_x"/>
                                              </p:val>
                                            </p:tav>
                                          </p:tavLst>
                                        </p:anim>
                                        <p:anim calcmode="lin" valueType="num">
                                          <p:cBhvr>
                                            <p:cTn id="46" dur="400" fill="hold"/>
                                            <p:tgtEl>
                                              <p:spTgt spid="51"/>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400"/>
                                            <p:tgtEl>
                                              <p:spTgt spid="52"/>
                                            </p:tgtEl>
                                          </p:cBhvr>
                                        </p:animEffect>
                                        <p:anim calcmode="lin" valueType="num">
                                          <p:cBhvr>
                                            <p:cTn id="50" dur="400" fill="hold"/>
                                            <p:tgtEl>
                                              <p:spTgt spid="52"/>
                                            </p:tgtEl>
                                            <p:attrNameLst>
                                              <p:attrName>ppt_x</p:attrName>
                                            </p:attrNameLst>
                                          </p:cBhvr>
                                          <p:tavLst>
                                            <p:tav tm="0">
                                              <p:val>
                                                <p:strVal val="#ppt_x"/>
                                              </p:val>
                                            </p:tav>
                                            <p:tav tm="100000">
                                              <p:val>
                                                <p:strVal val="#ppt_x"/>
                                              </p:val>
                                            </p:tav>
                                          </p:tavLst>
                                        </p:anim>
                                        <p:anim calcmode="lin" valueType="num">
                                          <p:cBhvr>
                                            <p:cTn id="51" dur="400" fill="hold"/>
                                            <p:tgtEl>
                                              <p:spTgt spid="52"/>
                                            </p:tgtEl>
                                            <p:attrNameLst>
                                              <p:attrName>ppt_y</p:attrName>
                                            </p:attrNameLst>
                                          </p:cBhvr>
                                          <p:tavLst>
                                            <p:tav tm="0">
                                              <p:val>
                                                <p:strVal val="#ppt_y-.1"/>
                                              </p:val>
                                            </p:tav>
                                            <p:tav tm="100000">
                                              <p:val>
                                                <p:strVal val="#ppt_y"/>
                                              </p:val>
                                            </p:tav>
                                          </p:tavLst>
                                        </p:anim>
                                      </p:childTnLst>
                                    </p:cTn>
                                  </p:par>
                                </p:childTnLst>
                              </p:cTn>
                            </p:par>
                            <p:par>
                              <p:cTn id="52" fill="hold">
                                <p:stCondLst>
                                  <p:cond delay="2400"/>
                                </p:stCondLst>
                                <p:childTnLst>
                                  <p:par>
                                    <p:cTn id="53" presetID="22" presetClass="entr" presetSubtype="8" fill="hold"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left)">
                                          <p:cBhvr>
                                            <p:cTn id="55" dur="500"/>
                                            <p:tgtEl>
                                              <p:spTgt spid="44"/>
                                            </p:tgtEl>
                                          </p:cBhvr>
                                        </p:animEffect>
                                      </p:childTnLst>
                                    </p:cTn>
                                  </p:par>
                                </p:childTnLst>
                              </p:cTn>
                            </p:par>
                            <p:par>
                              <p:cTn id="56" fill="hold">
                                <p:stCondLst>
                                  <p:cond delay="2900"/>
                                </p:stCondLst>
                                <p:childTnLst>
                                  <p:par>
                                    <p:cTn id="57" presetID="42" presetClass="entr" presetSubtype="0"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400"/>
                                            <p:tgtEl>
                                              <p:spTgt spid="46"/>
                                            </p:tgtEl>
                                          </p:cBhvr>
                                        </p:animEffect>
                                        <p:anim calcmode="lin" valueType="num">
                                          <p:cBhvr>
                                            <p:cTn id="60" dur="400" fill="hold"/>
                                            <p:tgtEl>
                                              <p:spTgt spid="46"/>
                                            </p:tgtEl>
                                            <p:attrNameLst>
                                              <p:attrName>ppt_x</p:attrName>
                                            </p:attrNameLst>
                                          </p:cBhvr>
                                          <p:tavLst>
                                            <p:tav tm="0">
                                              <p:val>
                                                <p:strVal val="#ppt_x"/>
                                              </p:val>
                                            </p:tav>
                                            <p:tav tm="100000">
                                              <p:val>
                                                <p:strVal val="#ppt_x"/>
                                              </p:val>
                                            </p:tav>
                                          </p:tavLst>
                                        </p:anim>
                                        <p:anim calcmode="lin" valueType="num">
                                          <p:cBhvr>
                                            <p:cTn id="61" dur="400" fill="hold"/>
                                            <p:tgtEl>
                                              <p:spTgt spid="46"/>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400"/>
                                            <p:tgtEl>
                                              <p:spTgt spid="45"/>
                                            </p:tgtEl>
                                          </p:cBhvr>
                                        </p:animEffect>
                                        <p:anim calcmode="lin" valueType="num">
                                          <p:cBhvr>
                                            <p:cTn id="65" dur="400" fill="hold"/>
                                            <p:tgtEl>
                                              <p:spTgt spid="45"/>
                                            </p:tgtEl>
                                            <p:attrNameLst>
                                              <p:attrName>ppt_x</p:attrName>
                                            </p:attrNameLst>
                                          </p:cBhvr>
                                          <p:tavLst>
                                            <p:tav tm="0">
                                              <p:val>
                                                <p:strVal val="#ppt_x"/>
                                              </p:val>
                                            </p:tav>
                                            <p:tav tm="100000">
                                              <p:val>
                                                <p:strVal val="#ppt_x"/>
                                              </p:val>
                                            </p:tav>
                                          </p:tavLst>
                                        </p:anim>
                                        <p:anim calcmode="lin" valueType="num">
                                          <p:cBhvr>
                                            <p:cTn id="66" dur="400" fill="hold"/>
                                            <p:tgtEl>
                                              <p:spTgt spid="45"/>
                                            </p:tgtEl>
                                            <p:attrNameLst>
                                              <p:attrName>ppt_y</p:attrName>
                                            </p:attrNameLst>
                                          </p:cBhvr>
                                          <p:tavLst>
                                            <p:tav tm="0">
                                              <p:val>
                                                <p:strVal val="#ppt_y-.1"/>
                                              </p:val>
                                            </p:tav>
                                            <p:tav tm="100000">
                                              <p:val>
                                                <p:strVal val="#ppt_y"/>
                                              </p:val>
                                            </p:tav>
                                          </p:tavLst>
                                        </p:anim>
                                      </p:childTnLst>
                                    </p:cTn>
                                  </p:par>
                                </p:childTnLst>
                              </p:cTn>
                            </p:par>
                            <p:par>
                              <p:cTn id="67" fill="hold">
                                <p:stCondLst>
                                  <p:cond delay="3300"/>
                                </p:stCondLst>
                                <p:childTnLst>
                                  <p:par>
                                    <p:cTn id="68" presetID="22" presetClass="entr" presetSubtype="8" fill="hold"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left)">
                                          <p:cBhvr>
                                            <p:cTn id="70" dur="500"/>
                                            <p:tgtEl>
                                              <p:spTgt spid="47"/>
                                            </p:tgtEl>
                                          </p:cBhvr>
                                        </p:animEffect>
                                      </p:childTnLst>
                                    </p:cTn>
                                  </p:par>
                                </p:childTnLst>
                              </p:cTn>
                            </p:par>
                            <p:par>
                              <p:cTn id="71" fill="hold">
                                <p:stCondLst>
                                  <p:cond delay="3800"/>
                                </p:stCondLst>
                                <p:childTnLst>
                                  <p:par>
                                    <p:cTn id="72" presetID="42" presetClass="entr" presetSubtype="0" fill="hold" grpId="0" nodeType="after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400"/>
                                            <p:tgtEl>
                                              <p:spTgt spid="49"/>
                                            </p:tgtEl>
                                          </p:cBhvr>
                                        </p:animEffect>
                                        <p:anim calcmode="lin" valueType="num">
                                          <p:cBhvr>
                                            <p:cTn id="75" dur="400" fill="hold"/>
                                            <p:tgtEl>
                                              <p:spTgt spid="49"/>
                                            </p:tgtEl>
                                            <p:attrNameLst>
                                              <p:attrName>ppt_x</p:attrName>
                                            </p:attrNameLst>
                                          </p:cBhvr>
                                          <p:tavLst>
                                            <p:tav tm="0">
                                              <p:val>
                                                <p:strVal val="#ppt_x"/>
                                              </p:val>
                                            </p:tav>
                                            <p:tav tm="100000">
                                              <p:val>
                                                <p:strVal val="#ppt_x"/>
                                              </p:val>
                                            </p:tav>
                                          </p:tavLst>
                                        </p:anim>
                                        <p:anim calcmode="lin" valueType="num">
                                          <p:cBhvr>
                                            <p:cTn id="76" dur="400" fill="hold"/>
                                            <p:tgtEl>
                                              <p:spTgt spid="49"/>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400"/>
                                            <p:tgtEl>
                                              <p:spTgt spid="48"/>
                                            </p:tgtEl>
                                          </p:cBhvr>
                                        </p:animEffect>
                                        <p:anim calcmode="lin" valueType="num">
                                          <p:cBhvr>
                                            <p:cTn id="80" dur="400" fill="hold"/>
                                            <p:tgtEl>
                                              <p:spTgt spid="48"/>
                                            </p:tgtEl>
                                            <p:attrNameLst>
                                              <p:attrName>ppt_x</p:attrName>
                                            </p:attrNameLst>
                                          </p:cBhvr>
                                          <p:tavLst>
                                            <p:tav tm="0">
                                              <p:val>
                                                <p:strVal val="#ppt_x"/>
                                              </p:val>
                                            </p:tav>
                                            <p:tav tm="100000">
                                              <p:val>
                                                <p:strVal val="#ppt_x"/>
                                              </p:val>
                                            </p:tav>
                                          </p:tavLst>
                                        </p:anim>
                                        <p:anim calcmode="lin" valueType="num">
                                          <p:cBhvr>
                                            <p:cTn id="81" dur="400" fill="hold"/>
                                            <p:tgtEl>
                                              <p:spTgt spid="48"/>
                                            </p:tgtEl>
                                            <p:attrNameLst>
                                              <p:attrName>ppt_y</p:attrName>
                                            </p:attrNameLst>
                                          </p:cBhvr>
                                          <p:tavLst>
                                            <p:tav tm="0">
                                              <p:val>
                                                <p:strVal val="#ppt_y-.1"/>
                                              </p:val>
                                            </p:tav>
                                            <p:tav tm="100000">
                                              <p:val>
                                                <p:strVal val="#ppt_y"/>
                                              </p:val>
                                            </p:tav>
                                          </p:tavLst>
                                        </p:anim>
                                      </p:childTnLst>
                                    </p:cTn>
                                  </p:par>
                                </p:childTnLst>
                              </p:cTn>
                            </p:par>
                            <p:par>
                              <p:cTn id="82" fill="hold">
                                <p:stCondLst>
                                  <p:cond delay="4200"/>
                                </p:stCondLst>
                                <p:childTnLst>
                                  <p:par>
                                    <p:cTn id="83" presetID="12" presetClass="entr" presetSubtype="4" fill="hold" nodeType="afterEffect">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cBhvr additive="base">
                                            <p:cTn id="85" dur="300"/>
                                            <p:tgtEl>
                                              <p:spTgt spid="55"/>
                                            </p:tgtEl>
                                            <p:attrNameLst>
                                              <p:attrName>ppt_y</p:attrName>
                                            </p:attrNameLst>
                                          </p:cBhvr>
                                          <p:tavLst>
                                            <p:tav tm="0">
                                              <p:val>
                                                <p:strVal val="#ppt_y+#ppt_h*1.125000"/>
                                              </p:val>
                                            </p:tav>
                                            <p:tav tm="100000">
                                              <p:val>
                                                <p:strVal val="#ppt_y"/>
                                              </p:val>
                                            </p:tav>
                                          </p:tavLst>
                                        </p:anim>
                                        <p:animEffect transition="in" filter="wipe(up)">
                                          <p:cBhvr>
                                            <p:cTn id="86" dur="300"/>
                                            <p:tgtEl>
                                              <p:spTgt spid="55"/>
                                            </p:tgtEl>
                                          </p:cBhvr>
                                        </p:animEffect>
                                      </p:childTnLst>
                                    </p:cTn>
                                  </p:par>
                                  <p:par>
                                    <p:cTn id="87" presetID="6" presetClass="entr" presetSubtype="32"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circle(out)">
                                          <p:cBhvr>
                                            <p:cTn id="89" dur="3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5" grpId="0"/>
          <p:bldP spid="46" grpId="0"/>
          <p:bldP spid="48" grpId="0"/>
          <p:bldP spid="49" grpId="0"/>
          <p:bldP spid="51" grpId="0"/>
          <p:bldP spid="52" grpId="0"/>
          <p:bldP spid="5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319">
                                              <p:stCondLst>
                                                <p:cond delay="0"/>
                                              </p:stCondLst>
                                            </p:cTn>
                                            <p:tgtEl>
                                              <p:spTgt spid="18"/>
                                            </p:tgtEl>
                                          </p:cBhvr>
                                        </p:animEffect>
                                        <p:anim calcmode="lin" valueType="num">
                                          <p:cBhvr>
                                            <p:cTn id="8" dur="100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365"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365" tmFilter="0, 0; 0.125,0.2665; 0.25,0.4; 0.375,0.465; 0.5,0.5;  0.625,0.535; 0.75,0.6; 0.875,0.7335; 1,1">
                                              <p:stCondLst>
                                                <p:cond delay="365"/>
                                              </p:stCondLst>
                                            </p:cTn>
                                            <p:tgtEl>
                                              <p:spTgt spid="18"/>
                                            </p:tgtEl>
                                            <p:attrNameLst>
                                              <p:attrName>ppt_y</p:attrName>
                                            </p:attrNameLst>
                                          </p:cBhvr>
                                          <p:tavLst>
                                            <p:tav tm="0" fmla="#ppt_y-sin(pi*$)/9">
                                              <p:val>
                                                <p:fltVal val="0"/>
                                              </p:val>
                                            </p:tav>
                                            <p:tav tm="100000">
                                              <p:val>
                                                <p:fltVal val="1"/>
                                              </p:val>
                                            </p:tav>
                                          </p:tavLst>
                                        </p:anim>
                                        <p:anim calcmode="lin" valueType="num">
                                          <p:cBhvr>
                                            <p:cTn id="11" dur="183" tmFilter="0, 0; 0.125,0.2665; 0.25,0.4; 0.375,0.465; 0.5,0.5;  0.625,0.535; 0.75,0.6; 0.875,0.7335; 1,1">
                                              <p:stCondLst>
                                                <p:cond delay="728"/>
                                              </p:stCondLst>
                                            </p:cTn>
                                            <p:tgtEl>
                                              <p:spTgt spid="18"/>
                                            </p:tgtEl>
                                            <p:attrNameLst>
                                              <p:attrName>ppt_y</p:attrName>
                                            </p:attrNameLst>
                                          </p:cBhvr>
                                          <p:tavLst>
                                            <p:tav tm="0" fmla="#ppt_y-sin(pi*$)/27">
                                              <p:val>
                                                <p:fltVal val="0"/>
                                              </p:val>
                                            </p:tav>
                                            <p:tav tm="100000">
                                              <p:val>
                                                <p:fltVal val="1"/>
                                              </p:val>
                                            </p:tav>
                                          </p:tavLst>
                                        </p:anim>
                                        <p:anim calcmode="lin" valueType="num">
                                          <p:cBhvr>
                                            <p:cTn id="12" dur="90" tmFilter="0, 0; 0.125,0.2665; 0.25,0.4; 0.375,0.465; 0.5,0.5;  0.625,0.535; 0.75,0.6; 0.875,0.7335; 1,1">
                                              <p:stCondLst>
                                                <p:cond delay="911"/>
                                              </p:stCondLst>
                                            </p:cTn>
                                            <p:tgtEl>
                                              <p:spTgt spid="18"/>
                                            </p:tgtEl>
                                            <p:attrNameLst>
                                              <p:attrName>ppt_y</p:attrName>
                                            </p:attrNameLst>
                                          </p:cBhvr>
                                          <p:tavLst>
                                            <p:tav tm="0" fmla="#ppt_y-sin(pi*$)/81">
                                              <p:val>
                                                <p:fltVal val="0"/>
                                              </p:val>
                                            </p:tav>
                                            <p:tav tm="100000">
                                              <p:val>
                                                <p:fltVal val="1"/>
                                              </p:val>
                                            </p:tav>
                                          </p:tavLst>
                                        </p:anim>
                                        <p:animScale>
                                          <p:cBhvr>
                                            <p:cTn id="13" dur="14">
                                              <p:stCondLst>
                                                <p:cond delay="357"/>
                                              </p:stCondLst>
                                            </p:cTn>
                                            <p:tgtEl>
                                              <p:spTgt spid="18"/>
                                            </p:tgtEl>
                                          </p:cBhvr>
                                          <p:to x="100000" y="60000"/>
                                        </p:animScale>
                                        <p:animScale>
                                          <p:cBhvr>
                                            <p:cTn id="14" dur="91" decel="50000">
                                              <p:stCondLst>
                                                <p:cond delay="372"/>
                                              </p:stCondLst>
                                            </p:cTn>
                                            <p:tgtEl>
                                              <p:spTgt spid="18"/>
                                            </p:tgtEl>
                                          </p:cBhvr>
                                          <p:to x="100000" y="100000"/>
                                        </p:animScale>
                                        <p:animScale>
                                          <p:cBhvr>
                                            <p:cTn id="15" dur="14">
                                              <p:stCondLst>
                                                <p:cond delay="722"/>
                                              </p:stCondLst>
                                            </p:cTn>
                                            <p:tgtEl>
                                              <p:spTgt spid="18"/>
                                            </p:tgtEl>
                                          </p:cBhvr>
                                          <p:to x="100000" y="80000"/>
                                        </p:animScale>
                                        <p:animScale>
                                          <p:cBhvr>
                                            <p:cTn id="16" dur="91" decel="50000">
                                              <p:stCondLst>
                                                <p:cond delay="736"/>
                                              </p:stCondLst>
                                            </p:cTn>
                                            <p:tgtEl>
                                              <p:spTgt spid="18"/>
                                            </p:tgtEl>
                                          </p:cBhvr>
                                          <p:to x="100000" y="100000"/>
                                        </p:animScale>
                                        <p:animScale>
                                          <p:cBhvr>
                                            <p:cTn id="17" dur="14">
                                              <p:stCondLst>
                                                <p:cond delay="903"/>
                                              </p:stCondLst>
                                            </p:cTn>
                                            <p:tgtEl>
                                              <p:spTgt spid="18"/>
                                            </p:tgtEl>
                                          </p:cBhvr>
                                          <p:to x="100000" y="90000"/>
                                        </p:animScale>
                                        <p:animScale>
                                          <p:cBhvr>
                                            <p:cTn id="18" dur="91" decel="50000">
                                              <p:stCondLst>
                                                <p:cond delay="917"/>
                                              </p:stCondLst>
                                            </p:cTn>
                                            <p:tgtEl>
                                              <p:spTgt spid="18"/>
                                            </p:tgtEl>
                                          </p:cBhvr>
                                          <p:to x="100000" y="100000"/>
                                        </p:animScale>
                                        <p:animScale>
                                          <p:cBhvr>
                                            <p:cTn id="19" dur="14">
                                              <p:stCondLst>
                                                <p:cond delay="994"/>
                                              </p:stCondLst>
                                            </p:cTn>
                                            <p:tgtEl>
                                              <p:spTgt spid="18"/>
                                            </p:tgtEl>
                                          </p:cBhvr>
                                          <p:to x="100000" y="95000"/>
                                        </p:animScale>
                                        <p:animScale>
                                          <p:cBhvr>
                                            <p:cTn id="20" dur="91" decel="50000">
                                              <p:stCondLst>
                                                <p:cond delay="1009"/>
                                              </p:stCondLst>
                                            </p:cTn>
                                            <p:tgtEl>
                                              <p:spTgt spid="18"/>
                                            </p:tgtEl>
                                          </p:cBhvr>
                                          <p:to x="100000" y="100000"/>
                                        </p:animScale>
                                      </p:childTnLst>
                                    </p:cTn>
                                  </p:par>
                                </p:childTnLst>
                              </p:cTn>
                            </p:par>
                            <p:par>
                              <p:cTn id="21" fill="hold">
                                <p:stCondLst>
                                  <p:cond delay="1100"/>
                                </p:stCondLst>
                                <p:childTnLst>
                                  <p:par>
                                    <p:cTn id="22" presetID="2" presetClass="entr" presetSubtype="8"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400" fill="hold"/>
                                            <p:tgtEl>
                                              <p:spTgt spid="34"/>
                                            </p:tgtEl>
                                            <p:attrNameLst>
                                              <p:attrName>ppt_x</p:attrName>
                                            </p:attrNameLst>
                                          </p:cBhvr>
                                          <p:tavLst>
                                            <p:tav tm="0">
                                              <p:val>
                                                <p:strVal val="0-#ppt_w/2"/>
                                              </p:val>
                                            </p:tav>
                                            <p:tav tm="100000">
                                              <p:val>
                                                <p:strVal val="#ppt_x"/>
                                              </p:val>
                                            </p:tav>
                                          </p:tavLst>
                                        </p:anim>
                                        <p:anim calcmode="lin" valueType="num">
                                          <p:cBhvr additive="base">
                                            <p:cTn id="25" dur="400" fill="hold"/>
                                            <p:tgtEl>
                                              <p:spTgt spid="34"/>
                                            </p:tgtEl>
                                            <p:attrNameLst>
                                              <p:attrName>ppt_y</p:attrName>
                                            </p:attrNameLst>
                                          </p:cBhvr>
                                          <p:tavLst>
                                            <p:tav tm="0">
                                              <p:val>
                                                <p:strVal val="#ppt_y"/>
                                              </p:val>
                                            </p:tav>
                                            <p:tav tm="100000">
                                              <p:val>
                                                <p:strVal val="#ppt_y"/>
                                              </p:val>
                                            </p:tav>
                                          </p:tavLst>
                                        </p:anim>
                                      </p:childTnLst>
                                    </p:cTn>
                                  </p:par>
                                  <p:par>
                                    <p:cTn id="26" presetID="2" presetClass="entr" presetSubtype="6" fill="hold" nodeType="with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400" fill="hold"/>
                                            <p:tgtEl>
                                              <p:spTgt spid="39"/>
                                            </p:tgtEl>
                                            <p:attrNameLst>
                                              <p:attrName>ppt_x</p:attrName>
                                            </p:attrNameLst>
                                          </p:cBhvr>
                                          <p:tavLst>
                                            <p:tav tm="0">
                                              <p:val>
                                                <p:strVal val="1+#ppt_w/2"/>
                                              </p:val>
                                            </p:tav>
                                            <p:tav tm="100000">
                                              <p:val>
                                                <p:strVal val="#ppt_x"/>
                                              </p:val>
                                            </p:tav>
                                          </p:tavLst>
                                        </p:anim>
                                        <p:anim calcmode="lin" valueType="num">
                                          <p:cBhvr additive="base">
                                            <p:cTn id="29" dur="400" fill="hold"/>
                                            <p:tgtEl>
                                              <p:spTgt spid="39"/>
                                            </p:tgtEl>
                                            <p:attrNameLst>
                                              <p:attrName>ppt_y</p:attrName>
                                            </p:attrNameLst>
                                          </p:cBhvr>
                                          <p:tavLst>
                                            <p:tav tm="0">
                                              <p:val>
                                                <p:strVal val="1+#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400" fill="hold"/>
                                            <p:tgtEl>
                                              <p:spTgt spid="15"/>
                                            </p:tgtEl>
                                            <p:attrNameLst>
                                              <p:attrName>ppt_x</p:attrName>
                                            </p:attrNameLst>
                                          </p:cBhvr>
                                          <p:tavLst>
                                            <p:tav tm="0">
                                              <p:val>
                                                <p:strVal val="1+#ppt_w/2"/>
                                              </p:val>
                                            </p:tav>
                                            <p:tav tm="100000">
                                              <p:val>
                                                <p:strVal val="#ppt_x"/>
                                              </p:val>
                                            </p:tav>
                                          </p:tavLst>
                                        </p:anim>
                                        <p:anim calcmode="lin" valueType="num">
                                          <p:cBhvr additive="base">
                                            <p:cTn id="33" dur="400" fill="hold"/>
                                            <p:tgtEl>
                                              <p:spTgt spid="15"/>
                                            </p:tgtEl>
                                            <p:attrNameLst>
                                              <p:attrName>ppt_y</p:attrName>
                                            </p:attrNameLst>
                                          </p:cBhvr>
                                          <p:tavLst>
                                            <p:tav tm="0">
                                              <p:val>
                                                <p:strVal val="0-#ppt_h/2"/>
                                              </p:val>
                                            </p:tav>
                                            <p:tav tm="100000">
                                              <p:val>
                                                <p:strVal val="#ppt_y"/>
                                              </p:val>
                                            </p:tav>
                                          </p:tavLst>
                                        </p:anim>
                                      </p:childTnLst>
                                    </p:cTn>
                                  </p:par>
                                  <p:par>
                                    <p:cTn id="34" presetID="6" presetClass="entr" presetSubtype="32" fill="hold" grpId="0" nodeType="withEffect">
                                      <p:stCondLst>
                                        <p:cond delay="100"/>
                                      </p:stCondLst>
                                      <p:childTnLst>
                                        <p:set>
                                          <p:cBhvr>
                                            <p:cTn id="35" dur="1" fill="hold">
                                              <p:stCondLst>
                                                <p:cond delay="0"/>
                                              </p:stCondLst>
                                            </p:cTn>
                                            <p:tgtEl>
                                              <p:spTgt spid="14"/>
                                            </p:tgtEl>
                                            <p:attrNameLst>
                                              <p:attrName>style.visibility</p:attrName>
                                            </p:attrNameLst>
                                          </p:cBhvr>
                                          <p:to>
                                            <p:strVal val="visible"/>
                                          </p:to>
                                        </p:set>
                                        <p:animEffect transition="in" filter="circle(out)">
                                          <p:cBhvr>
                                            <p:cTn id="36" dur="300"/>
                                            <p:tgtEl>
                                              <p:spTgt spid="14"/>
                                            </p:tgtEl>
                                          </p:cBhvr>
                                        </p:animEffect>
                                      </p:childTnLst>
                                    </p:cTn>
                                  </p:par>
                                </p:childTnLst>
                              </p:cTn>
                            </p:par>
                            <p:par>
                              <p:cTn id="37" fill="hold">
                                <p:stCondLst>
                                  <p:cond delay="1500"/>
                                </p:stCondLst>
                                <p:childTnLst>
                                  <p:par>
                                    <p:cTn id="38" presetID="22" presetClass="entr" presetSubtype="2"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right)">
                                          <p:cBhvr>
                                            <p:cTn id="40" dur="500"/>
                                            <p:tgtEl>
                                              <p:spTgt spid="53"/>
                                            </p:tgtEl>
                                          </p:cBhvr>
                                        </p:animEffect>
                                      </p:childTnLst>
                                    </p:cTn>
                                  </p:par>
                                </p:childTnLst>
                              </p:cTn>
                            </p:par>
                            <p:par>
                              <p:cTn id="41" fill="hold">
                                <p:stCondLst>
                                  <p:cond delay="2000"/>
                                </p:stCondLst>
                                <p:childTnLst>
                                  <p:par>
                                    <p:cTn id="42" presetID="42" presetClass="entr" presetSubtype="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fade">
                                          <p:cBhvr>
                                            <p:cTn id="44" dur="400"/>
                                            <p:tgtEl>
                                              <p:spTgt spid="51"/>
                                            </p:tgtEl>
                                          </p:cBhvr>
                                        </p:animEffect>
                                        <p:anim calcmode="lin" valueType="num">
                                          <p:cBhvr>
                                            <p:cTn id="45" dur="400" fill="hold"/>
                                            <p:tgtEl>
                                              <p:spTgt spid="51"/>
                                            </p:tgtEl>
                                            <p:attrNameLst>
                                              <p:attrName>ppt_x</p:attrName>
                                            </p:attrNameLst>
                                          </p:cBhvr>
                                          <p:tavLst>
                                            <p:tav tm="0">
                                              <p:val>
                                                <p:strVal val="#ppt_x"/>
                                              </p:val>
                                            </p:tav>
                                            <p:tav tm="100000">
                                              <p:val>
                                                <p:strVal val="#ppt_x"/>
                                              </p:val>
                                            </p:tav>
                                          </p:tavLst>
                                        </p:anim>
                                        <p:anim calcmode="lin" valueType="num">
                                          <p:cBhvr>
                                            <p:cTn id="46" dur="400" fill="hold"/>
                                            <p:tgtEl>
                                              <p:spTgt spid="51"/>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400"/>
                                            <p:tgtEl>
                                              <p:spTgt spid="52"/>
                                            </p:tgtEl>
                                          </p:cBhvr>
                                        </p:animEffect>
                                        <p:anim calcmode="lin" valueType="num">
                                          <p:cBhvr>
                                            <p:cTn id="50" dur="400" fill="hold"/>
                                            <p:tgtEl>
                                              <p:spTgt spid="52"/>
                                            </p:tgtEl>
                                            <p:attrNameLst>
                                              <p:attrName>ppt_x</p:attrName>
                                            </p:attrNameLst>
                                          </p:cBhvr>
                                          <p:tavLst>
                                            <p:tav tm="0">
                                              <p:val>
                                                <p:strVal val="#ppt_x"/>
                                              </p:val>
                                            </p:tav>
                                            <p:tav tm="100000">
                                              <p:val>
                                                <p:strVal val="#ppt_x"/>
                                              </p:val>
                                            </p:tav>
                                          </p:tavLst>
                                        </p:anim>
                                        <p:anim calcmode="lin" valueType="num">
                                          <p:cBhvr>
                                            <p:cTn id="51" dur="400" fill="hold"/>
                                            <p:tgtEl>
                                              <p:spTgt spid="52"/>
                                            </p:tgtEl>
                                            <p:attrNameLst>
                                              <p:attrName>ppt_y</p:attrName>
                                            </p:attrNameLst>
                                          </p:cBhvr>
                                          <p:tavLst>
                                            <p:tav tm="0">
                                              <p:val>
                                                <p:strVal val="#ppt_y-.1"/>
                                              </p:val>
                                            </p:tav>
                                            <p:tav tm="100000">
                                              <p:val>
                                                <p:strVal val="#ppt_y"/>
                                              </p:val>
                                            </p:tav>
                                          </p:tavLst>
                                        </p:anim>
                                      </p:childTnLst>
                                    </p:cTn>
                                  </p:par>
                                </p:childTnLst>
                              </p:cTn>
                            </p:par>
                            <p:par>
                              <p:cTn id="52" fill="hold">
                                <p:stCondLst>
                                  <p:cond delay="2400"/>
                                </p:stCondLst>
                                <p:childTnLst>
                                  <p:par>
                                    <p:cTn id="53" presetID="22" presetClass="entr" presetSubtype="8" fill="hold"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left)">
                                          <p:cBhvr>
                                            <p:cTn id="55" dur="500"/>
                                            <p:tgtEl>
                                              <p:spTgt spid="44"/>
                                            </p:tgtEl>
                                          </p:cBhvr>
                                        </p:animEffect>
                                      </p:childTnLst>
                                    </p:cTn>
                                  </p:par>
                                </p:childTnLst>
                              </p:cTn>
                            </p:par>
                            <p:par>
                              <p:cTn id="56" fill="hold">
                                <p:stCondLst>
                                  <p:cond delay="2900"/>
                                </p:stCondLst>
                                <p:childTnLst>
                                  <p:par>
                                    <p:cTn id="57" presetID="42" presetClass="entr" presetSubtype="0"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400"/>
                                            <p:tgtEl>
                                              <p:spTgt spid="46"/>
                                            </p:tgtEl>
                                          </p:cBhvr>
                                        </p:animEffect>
                                        <p:anim calcmode="lin" valueType="num">
                                          <p:cBhvr>
                                            <p:cTn id="60" dur="400" fill="hold"/>
                                            <p:tgtEl>
                                              <p:spTgt spid="46"/>
                                            </p:tgtEl>
                                            <p:attrNameLst>
                                              <p:attrName>ppt_x</p:attrName>
                                            </p:attrNameLst>
                                          </p:cBhvr>
                                          <p:tavLst>
                                            <p:tav tm="0">
                                              <p:val>
                                                <p:strVal val="#ppt_x"/>
                                              </p:val>
                                            </p:tav>
                                            <p:tav tm="100000">
                                              <p:val>
                                                <p:strVal val="#ppt_x"/>
                                              </p:val>
                                            </p:tav>
                                          </p:tavLst>
                                        </p:anim>
                                        <p:anim calcmode="lin" valueType="num">
                                          <p:cBhvr>
                                            <p:cTn id="61" dur="400" fill="hold"/>
                                            <p:tgtEl>
                                              <p:spTgt spid="46"/>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400"/>
                                            <p:tgtEl>
                                              <p:spTgt spid="45"/>
                                            </p:tgtEl>
                                          </p:cBhvr>
                                        </p:animEffect>
                                        <p:anim calcmode="lin" valueType="num">
                                          <p:cBhvr>
                                            <p:cTn id="65" dur="400" fill="hold"/>
                                            <p:tgtEl>
                                              <p:spTgt spid="45"/>
                                            </p:tgtEl>
                                            <p:attrNameLst>
                                              <p:attrName>ppt_x</p:attrName>
                                            </p:attrNameLst>
                                          </p:cBhvr>
                                          <p:tavLst>
                                            <p:tav tm="0">
                                              <p:val>
                                                <p:strVal val="#ppt_x"/>
                                              </p:val>
                                            </p:tav>
                                            <p:tav tm="100000">
                                              <p:val>
                                                <p:strVal val="#ppt_x"/>
                                              </p:val>
                                            </p:tav>
                                          </p:tavLst>
                                        </p:anim>
                                        <p:anim calcmode="lin" valueType="num">
                                          <p:cBhvr>
                                            <p:cTn id="66" dur="400" fill="hold"/>
                                            <p:tgtEl>
                                              <p:spTgt spid="45"/>
                                            </p:tgtEl>
                                            <p:attrNameLst>
                                              <p:attrName>ppt_y</p:attrName>
                                            </p:attrNameLst>
                                          </p:cBhvr>
                                          <p:tavLst>
                                            <p:tav tm="0">
                                              <p:val>
                                                <p:strVal val="#ppt_y-.1"/>
                                              </p:val>
                                            </p:tav>
                                            <p:tav tm="100000">
                                              <p:val>
                                                <p:strVal val="#ppt_y"/>
                                              </p:val>
                                            </p:tav>
                                          </p:tavLst>
                                        </p:anim>
                                      </p:childTnLst>
                                    </p:cTn>
                                  </p:par>
                                </p:childTnLst>
                              </p:cTn>
                            </p:par>
                            <p:par>
                              <p:cTn id="67" fill="hold">
                                <p:stCondLst>
                                  <p:cond delay="3300"/>
                                </p:stCondLst>
                                <p:childTnLst>
                                  <p:par>
                                    <p:cTn id="68" presetID="22" presetClass="entr" presetSubtype="8" fill="hold"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left)">
                                          <p:cBhvr>
                                            <p:cTn id="70" dur="500"/>
                                            <p:tgtEl>
                                              <p:spTgt spid="47"/>
                                            </p:tgtEl>
                                          </p:cBhvr>
                                        </p:animEffect>
                                      </p:childTnLst>
                                    </p:cTn>
                                  </p:par>
                                </p:childTnLst>
                              </p:cTn>
                            </p:par>
                            <p:par>
                              <p:cTn id="71" fill="hold">
                                <p:stCondLst>
                                  <p:cond delay="3800"/>
                                </p:stCondLst>
                                <p:childTnLst>
                                  <p:par>
                                    <p:cTn id="72" presetID="42" presetClass="entr" presetSubtype="0" fill="hold" grpId="0" nodeType="after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400"/>
                                            <p:tgtEl>
                                              <p:spTgt spid="49"/>
                                            </p:tgtEl>
                                          </p:cBhvr>
                                        </p:animEffect>
                                        <p:anim calcmode="lin" valueType="num">
                                          <p:cBhvr>
                                            <p:cTn id="75" dur="400" fill="hold"/>
                                            <p:tgtEl>
                                              <p:spTgt spid="49"/>
                                            </p:tgtEl>
                                            <p:attrNameLst>
                                              <p:attrName>ppt_x</p:attrName>
                                            </p:attrNameLst>
                                          </p:cBhvr>
                                          <p:tavLst>
                                            <p:tav tm="0">
                                              <p:val>
                                                <p:strVal val="#ppt_x"/>
                                              </p:val>
                                            </p:tav>
                                            <p:tav tm="100000">
                                              <p:val>
                                                <p:strVal val="#ppt_x"/>
                                              </p:val>
                                            </p:tav>
                                          </p:tavLst>
                                        </p:anim>
                                        <p:anim calcmode="lin" valueType="num">
                                          <p:cBhvr>
                                            <p:cTn id="76" dur="400" fill="hold"/>
                                            <p:tgtEl>
                                              <p:spTgt spid="49"/>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400"/>
                                            <p:tgtEl>
                                              <p:spTgt spid="48"/>
                                            </p:tgtEl>
                                          </p:cBhvr>
                                        </p:animEffect>
                                        <p:anim calcmode="lin" valueType="num">
                                          <p:cBhvr>
                                            <p:cTn id="80" dur="400" fill="hold"/>
                                            <p:tgtEl>
                                              <p:spTgt spid="48"/>
                                            </p:tgtEl>
                                            <p:attrNameLst>
                                              <p:attrName>ppt_x</p:attrName>
                                            </p:attrNameLst>
                                          </p:cBhvr>
                                          <p:tavLst>
                                            <p:tav tm="0">
                                              <p:val>
                                                <p:strVal val="#ppt_x"/>
                                              </p:val>
                                            </p:tav>
                                            <p:tav tm="100000">
                                              <p:val>
                                                <p:strVal val="#ppt_x"/>
                                              </p:val>
                                            </p:tav>
                                          </p:tavLst>
                                        </p:anim>
                                        <p:anim calcmode="lin" valueType="num">
                                          <p:cBhvr>
                                            <p:cTn id="81" dur="400" fill="hold"/>
                                            <p:tgtEl>
                                              <p:spTgt spid="48"/>
                                            </p:tgtEl>
                                            <p:attrNameLst>
                                              <p:attrName>ppt_y</p:attrName>
                                            </p:attrNameLst>
                                          </p:cBhvr>
                                          <p:tavLst>
                                            <p:tav tm="0">
                                              <p:val>
                                                <p:strVal val="#ppt_y-.1"/>
                                              </p:val>
                                            </p:tav>
                                            <p:tav tm="100000">
                                              <p:val>
                                                <p:strVal val="#ppt_y"/>
                                              </p:val>
                                            </p:tav>
                                          </p:tavLst>
                                        </p:anim>
                                      </p:childTnLst>
                                    </p:cTn>
                                  </p:par>
                                </p:childTnLst>
                              </p:cTn>
                            </p:par>
                            <p:par>
                              <p:cTn id="82" fill="hold">
                                <p:stCondLst>
                                  <p:cond delay="4200"/>
                                </p:stCondLst>
                                <p:childTnLst>
                                  <p:par>
                                    <p:cTn id="83" presetID="12" presetClass="entr" presetSubtype="4" fill="hold" nodeType="afterEffect">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cBhvr additive="base">
                                            <p:cTn id="85" dur="300"/>
                                            <p:tgtEl>
                                              <p:spTgt spid="55"/>
                                            </p:tgtEl>
                                            <p:attrNameLst>
                                              <p:attrName>ppt_y</p:attrName>
                                            </p:attrNameLst>
                                          </p:cBhvr>
                                          <p:tavLst>
                                            <p:tav tm="0">
                                              <p:val>
                                                <p:strVal val="#ppt_y+#ppt_h*1.125000"/>
                                              </p:val>
                                            </p:tav>
                                            <p:tav tm="100000">
                                              <p:val>
                                                <p:strVal val="#ppt_y"/>
                                              </p:val>
                                            </p:tav>
                                          </p:tavLst>
                                        </p:anim>
                                        <p:animEffect transition="in" filter="wipe(up)">
                                          <p:cBhvr>
                                            <p:cTn id="86" dur="300"/>
                                            <p:tgtEl>
                                              <p:spTgt spid="55"/>
                                            </p:tgtEl>
                                          </p:cBhvr>
                                        </p:animEffect>
                                      </p:childTnLst>
                                    </p:cTn>
                                  </p:par>
                                  <p:par>
                                    <p:cTn id="87" presetID="6" presetClass="entr" presetSubtype="32"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circle(out)">
                                          <p:cBhvr>
                                            <p:cTn id="89" dur="3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5" grpId="0"/>
          <p:bldP spid="46" grpId="0"/>
          <p:bldP spid="48" grpId="0"/>
          <p:bldP spid="49" grpId="0"/>
          <p:bldP spid="51" grpId="0"/>
          <p:bldP spid="52" grpId="0"/>
          <p:bldP spid="54"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l="2573" t="4036" r="17764" b="3891"/>
          <a:stretch/>
        </p:blipFill>
        <p:spPr>
          <a:xfrm>
            <a:off x="-37133" y="0"/>
            <a:ext cx="9217025" cy="5112568"/>
          </a:xfrm>
          <a:prstGeom prst="rect">
            <a:avLst/>
          </a:prstGeom>
        </p:spPr>
      </p:pic>
      <p:sp>
        <p:nvSpPr>
          <p:cNvPr id="14" name="矩形 13"/>
          <p:cNvSpPr/>
          <p:nvPr/>
        </p:nvSpPr>
        <p:spPr>
          <a:xfrm>
            <a:off x="3870796" y="771550"/>
            <a:ext cx="2159000" cy="3780420"/>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7" name="矩形 6"/>
          <p:cNvSpPr/>
          <p:nvPr/>
        </p:nvSpPr>
        <p:spPr>
          <a:xfrm>
            <a:off x="2851396" y="3219822"/>
            <a:ext cx="4248472" cy="465584"/>
          </a:xfrm>
          <a:prstGeom prst="rect">
            <a:avLst/>
          </a:prstGeom>
          <a:solidFill>
            <a:srgbClr val="F9F4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64296" y="2672180"/>
            <a:ext cx="4572000" cy="1354217"/>
          </a:xfrm>
          <a:prstGeom prst="rect">
            <a:avLst/>
          </a:prstGeom>
        </p:spPr>
        <p:txBody>
          <a:bodyPr>
            <a:spAutoFit/>
          </a:bodyPr>
          <a:lstStyle/>
          <a:p>
            <a:pPr algn="ctr"/>
            <a:endParaRPr lang="en-US" altLang="zh-CN" sz="3600" dirty="0" smtClean="0">
              <a:solidFill>
                <a:schemeClr val="tx1">
                  <a:lumMod val="50000"/>
                  <a:lumOff val="50000"/>
                </a:schemeClr>
              </a:solidFill>
              <a:latin typeface="迷你简习字" panose="020B0602010101010101" pitchFamily="33" charset="-122"/>
              <a:ea typeface="迷你简习字" panose="020B0602010101010101" pitchFamily="33" charset="-122"/>
              <a:cs typeface="Andalus" pitchFamily="18" charset="-78"/>
            </a:endParaRPr>
          </a:p>
          <a:p>
            <a:pPr algn="ctr"/>
            <a:r>
              <a:rPr lang="zh-CN" altLang="en-US" sz="2800" dirty="0" smtClean="0">
                <a:solidFill>
                  <a:schemeClr val="tx1">
                    <a:lumMod val="50000"/>
                    <a:lumOff val="50000"/>
                  </a:schemeClr>
                </a:solidFill>
                <a:latin typeface="造字工房悦黑体验版特细体" pitchFamily="50" charset="-122"/>
                <a:ea typeface="造字工房悦黑体验版特细体" pitchFamily="50" charset="-122"/>
                <a:cs typeface="Andalus" pitchFamily="18" charset="-78"/>
              </a:rPr>
              <a:t>时尚唯美动态通用</a:t>
            </a:r>
            <a:r>
              <a:rPr lang="en-US" altLang="zh-CN" sz="2800" dirty="0" smtClean="0">
                <a:solidFill>
                  <a:schemeClr val="tx1">
                    <a:lumMod val="50000"/>
                    <a:lumOff val="50000"/>
                  </a:schemeClr>
                </a:solidFill>
                <a:latin typeface="造字工房悦黑体验版特细体" pitchFamily="50" charset="-122"/>
                <a:ea typeface="造字工房悦黑体验版特细体" pitchFamily="50" charset="-122"/>
                <a:cs typeface="Andalus" pitchFamily="18" charset="-78"/>
              </a:rPr>
              <a:t>PPT</a:t>
            </a:r>
            <a:r>
              <a:rPr lang="zh-CN" altLang="en-US" sz="2800" dirty="0" smtClean="0">
                <a:solidFill>
                  <a:schemeClr val="tx1">
                    <a:lumMod val="50000"/>
                    <a:lumOff val="50000"/>
                  </a:schemeClr>
                </a:solidFill>
                <a:latin typeface="造字工房悦黑体验版特细体" pitchFamily="50" charset="-122"/>
                <a:ea typeface="造字工房悦黑体验版特细体" pitchFamily="50" charset="-122"/>
                <a:cs typeface="Andalus" pitchFamily="18" charset="-78"/>
              </a:rPr>
              <a:t>模板</a:t>
            </a:r>
            <a:endParaRPr lang="en-US" altLang="zh-CN" sz="2800" dirty="0" smtClean="0">
              <a:solidFill>
                <a:schemeClr val="tx1">
                  <a:lumMod val="50000"/>
                  <a:lumOff val="50000"/>
                </a:schemeClr>
              </a:solidFill>
              <a:latin typeface="造字工房悦黑体验版特细体" pitchFamily="50" charset="-122"/>
              <a:ea typeface="造字工房悦黑体验版特细体" pitchFamily="50" charset="-122"/>
              <a:cs typeface="Andalus" pitchFamily="18" charset="-78"/>
            </a:endParaRPr>
          </a:p>
          <a:p>
            <a:pPr algn="ctr"/>
            <a:r>
              <a:rPr lang="en-US" altLang="zh-CN" dirty="0" smtClean="0">
                <a:solidFill>
                  <a:schemeClr val="tx1">
                    <a:lumMod val="50000"/>
                    <a:lumOff val="50000"/>
                  </a:schemeClr>
                </a:solidFill>
                <a:latin typeface="Andalus" pitchFamily="18" charset="-78"/>
                <a:ea typeface="Cambria Math" pitchFamily="18" charset="0"/>
                <a:cs typeface="Andalus" pitchFamily="18" charset="-78"/>
              </a:rPr>
              <a:t>POWERPOINT</a:t>
            </a:r>
          </a:p>
        </p:txBody>
      </p:sp>
      <p:pic>
        <p:nvPicPr>
          <p:cNvPr id="9" name="钢琴曲 - Always With M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504" y="4676750"/>
            <a:ext cx="360040" cy="360040"/>
          </a:xfrm>
          <a:prstGeom prst="rect">
            <a:avLst/>
          </a:prstGeom>
        </p:spPr>
      </p:pic>
      <p:grpSp>
        <p:nvGrpSpPr>
          <p:cNvPr id="16" name="组合 15"/>
          <p:cNvGrpSpPr/>
          <p:nvPr/>
        </p:nvGrpSpPr>
        <p:grpSpPr>
          <a:xfrm>
            <a:off x="4739163" y="1139450"/>
            <a:ext cx="422266" cy="217166"/>
            <a:chOff x="5121275" y="4473576"/>
            <a:chExt cx="277813" cy="142875"/>
          </a:xfrm>
          <a:solidFill>
            <a:schemeClr val="tx1">
              <a:lumMod val="50000"/>
              <a:lumOff val="50000"/>
            </a:schemeClr>
          </a:solidFill>
        </p:grpSpPr>
        <p:sp>
          <p:nvSpPr>
            <p:cNvPr id="17" name="Freeform 178"/>
            <p:cNvSpPr>
              <a:spLocks/>
            </p:cNvSpPr>
            <p:nvPr/>
          </p:nvSpPr>
          <p:spPr bwMode="auto">
            <a:xfrm>
              <a:off x="5276850" y="4510088"/>
              <a:ext cx="122238" cy="98425"/>
            </a:xfrm>
            <a:custGeom>
              <a:avLst/>
              <a:gdLst>
                <a:gd name="T0" fmla="*/ 28 w 77"/>
                <a:gd name="T1" fmla="*/ 62 h 62"/>
                <a:gd name="T2" fmla="*/ 77 w 77"/>
                <a:gd name="T3" fmla="*/ 62 h 62"/>
                <a:gd name="T4" fmla="*/ 61 w 77"/>
                <a:gd name="T5" fmla="*/ 31 h 62"/>
                <a:gd name="T6" fmla="*/ 42 w 77"/>
                <a:gd name="T7" fmla="*/ 38 h 62"/>
                <a:gd name="T8" fmla="*/ 24 w 77"/>
                <a:gd name="T9" fmla="*/ 0 h 62"/>
                <a:gd name="T10" fmla="*/ 13 w 77"/>
                <a:gd name="T11" fmla="*/ 20 h 62"/>
                <a:gd name="T12" fmla="*/ 1 w 77"/>
                <a:gd name="T13" fmla="*/ 16 h 62"/>
                <a:gd name="T14" fmla="*/ 0 w 77"/>
                <a:gd name="T15" fmla="*/ 19 h 62"/>
                <a:gd name="T16" fmla="*/ 27 w 77"/>
                <a:gd name="T17" fmla="*/ 62 h 62"/>
                <a:gd name="T18" fmla="*/ 28 w 77"/>
                <a:gd name="T19"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62">
                  <a:moveTo>
                    <a:pt x="28" y="62"/>
                  </a:moveTo>
                  <a:lnTo>
                    <a:pt x="77" y="62"/>
                  </a:lnTo>
                  <a:lnTo>
                    <a:pt x="61" y="31"/>
                  </a:lnTo>
                  <a:lnTo>
                    <a:pt x="42" y="38"/>
                  </a:lnTo>
                  <a:lnTo>
                    <a:pt x="24" y="0"/>
                  </a:lnTo>
                  <a:lnTo>
                    <a:pt x="13" y="20"/>
                  </a:lnTo>
                  <a:lnTo>
                    <a:pt x="1" y="16"/>
                  </a:lnTo>
                  <a:lnTo>
                    <a:pt x="0" y="19"/>
                  </a:lnTo>
                  <a:lnTo>
                    <a:pt x="27" y="62"/>
                  </a:lnTo>
                  <a:lnTo>
                    <a:pt x="28"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8" name="Freeform 179"/>
            <p:cNvSpPr>
              <a:spLocks noEditPoints="1"/>
            </p:cNvSpPr>
            <p:nvPr/>
          </p:nvSpPr>
          <p:spPr bwMode="auto">
            <a:xfrm>
              <a:off x="5121275" y="4473576"/>
              <a:ext cx="185738" cy="142875"/>
            </a:xfrm>
            <a:custGeom>
              <a:avLst/>
              <a:gdLst>
                <a:gd name="T0" fmla="*/ 58 w 117"/>
                <a:gd name="T1" fmla="*/ 0 h 90"/>
                <a:gd name="T2" fmla="*/ 0 w 117"/>
                <a:gd name="T3" fmla="*/ 90 h 90"/>
                <a:gd name="T4" fmla="*/ 117 w 117"/>
                <a:gd name="T5" fmla="*/ 90 h 90"/>
                <a:gd name="T6" fmla="*/ 58 w 117"/>
                <a:gd name="T7" fmla="*/ 0 h 90"/>
                <a:gd name="T8" fmla="*/ 63 w 117"/>
                <a:gd name="T9" fmla="*/ 56 h 90"/>
                <a:gd name="T10" fmla="*/ 58 w 117"/>
                <a:gd name="T11" fmla="*/ 39 h 90"/>
                <a:gd name="T12" fmla="*/ 47 w 117"/>
                <a:gd name="T13" fmla="*/ 44 h 90"/>
                <a:gd name="T14" fmla="*/ 42 w 117"/>
                <a:gd name="T15" fmla="*/ 37 h 90"/>
                <a:gd name="T16" fmla="*/ 58 w 117"/>
                <a:gd name="T17" fmla="*/ 13 h 90"/>
                <a:gd name="T18" fmla="*/ 72 w 117"/>
                <a:gd name="T19" fmla="*/ 32 h 90"/>
                <a:gd name="T20" fmla="*/ 63 w 117"/>
                <a:gd name="T21" fmla="*/ 5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90">
                  <a:moveTo>
                    <a:pt x="58" y="0"/>
                  </a:moveTo>
                  <a:lnTo>
                    <a:pt x="0" y="90"/>
                  </a:lnTo>
                  <a:lnTo>
                    <a:pt x="117" y="90"/>
                  </a:lnTo>
                  <a:lnTo>
                    <a:pt x="58" y="0"/>
                  </a:lnTo>
                  <a:close/>
                  <a:moveTo>
                    <a:pt x="63" y="56"/>
                  </a:moveTo>
                  <a:lnTo>
                    <a:pt x="58" y="39"/>
                  </a:lnTo>
                  <a:lnTo>
                    <a:pt x="47" y="44"/>
                  </a:lnTo>
                  <a:lnTo>
                    <a:pt x="42" y="37"/>
                  </a:lnTo>
                  <a:lnTo>
                    <a:pt x="58" y="13"/>
                  </a:lnTo>
                  <a:lnTo>
                    <a:pt x="72" y="32"/>
                  </a:lnTo>
                  <a:lnTo>
                    <a:pt x="63"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19" name="TextBox 14"/>
          <p:cNvSpPr txBox="1"/>
          <p:nvPr/>
        </p:nvSpPr>
        <p:spPr>
          <a:xfrm>
            <a:off x="3870796" y="1401620"/>
            <a:ext cx="2159000" cy="307777"/>
          </a:xfrm>
          <a:prstGeom prst="rect">
            <a:avLst/>
          </a:prstGeom>
          <a:noFill/>
        </p:spPr>
        <p:txBody>
          <a:bodyPr wrap="square" rtlCol="0">
            <a:spAutoFit/>
          </a:bodyPr>
          <a:lstStyle/>
          <a:p>
            <a:pPr algn="ctr"/>
            <a:r>
              <a:rPr lang="zh-CN" altLang="en-US" sz="1400" dirty="0" smtClean="0">
                <a:solidFill>
                  <a:schemeClr val="tx1">
                    <a:lumMod val="50000"/>
                    <a:lumOff val="50000"/>
                  </a:schemeClr>
                </a:solidFill>
                <a:latin typeface="Calibri Light" pitchFamily="34" charset="0"/>
              </a:rPr>
              <a:t>燃品堂</a:t>
            </a:r>
            <a:endParaRPr lang="zh-CN" altLang="en-US" sz="1400" dirty="0">
              <a:solidFill>
                <a:schemeClr val="tx1">
                  <a:lumMod val="50000"/>
                  <a:lumOff val="50000"/>
                </a:schemeClr>
              </a:solidFill>
              <a:latin typeface="Calibri Light" pitchFamily="34" charset="0"/>
            </a:endParaRPr>
          </a:p>
        </p:txBody>
      </p:sp>
      <p:cxnSp>
        <p:nvCxnSpPr>
          <p:cNvPr id="20" name="直接连接符 19"/>
          <p:cNvCxnSpPr>
            <a:stCxn id="19" idx="2"/>
          </p:cNvCxnSpPr>
          <p:nvPr/>
        </p:nvCxnSpPr>
        <p:spPr>
          <a:xfrm>
            <a:off x="4950296" y="1709397"/>
            <a:ext cx="0" cy="5743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4070769" y="2289888"/>
            <a:ext cx="1759054" cy="707886"/>
          </a:xfrm>
          <a:prstGeom prst="rect">
            <a:avLst/>
          </a:prstGeom>
        </p:spPr>
        <p:txBody>
          <a:bodyPr wrap="square">
            <a:spAutoFit/>
          </a:bodyPr>
          <a:lstStyle/>
          <a:p>
            <a:pPr algn="ctr"/>
            <a:r>
              <a:rPr lang="zh-CN" altLang="en-US" sz="4000" dirty="0" smtClean="0">
                <a:solidFill>
                  <a:schemeClr val="tx1">
                    <a:lumMod val="50000"/>
                    <a:lumOff val="50000"/>
                  </a:schemeClr>
                </a:solidFill>
                <a:latin typeface="迷你简习字" panose="020B0602010101010101" pitchFamily="33" charset="-122"/>
                <a:ea typeface="迷你简习字" panose="020B0602010101010101" pitchFamily="33" charset="-122"/>
                <a:cs typeface="Andalus" pitchFamily="18" charset="-78"/>
              </a:rPr>
              <a:t>谢谢</a:t>
            </a:r>
            <a:endParaRPr lang="en-US" altLang="zh-CN" sz="4000" dirty="0">
              <a:solidFill>
                <a:schemeClr val="tx1">
                  <a:lumMod val="50000"/>
                  <a:lumOff val="50000"/>
                </a:schemeClr>
              </a:solidFill>
              <a:latin typeface="迷你简习字" panose="020B0602010101010101" pitchFamily="33" charset="-122"/>
              <a:ea typeface="迷你简习字" panose="020B0602010101010101" pitchFamily="33" charset="-122"/>
              <a:cs typeface="Andalus" pitchFamily="18" charset="-78"/>
            </a:endParaRPr>
          </a:p>
        </p:txBody>
      </p:sp>
    </p:spTree>
    <p:extLst>
      <p:ext uri="{BB962C8B-B14F-4D97-AF65-F5344CB8AC3E}">
        <p14:creationId xmlns:p14="http://schemas.microsoft.com/office/powerpoint/2010/main" val="23502824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21" presetClass="entr" presetSubtype="2"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heel(2)">
                                      <p:cBhvr>
                                        <p:cTn id="11" dur="20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inVertical)">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38" presetClass="entr" presetSubtype="0" accel="50000" fill="hold" grpId="0" nodeType="clickEffect">
                                  <p:stCondLst>
                                    <p:cond delay="0"/>
                                  </p:stCondLst>
                                  <p:iterate type="lt">
                                    <p:tmPct val="50000"/>
                                  </p:iterate>
                                  <p:childTnLst>
                                    <p:set>
                                      <p:cBhvr>
                                        <p:cTn id="32" dur="1" fill="hold">
                                          <p:stCondLst>
                                            <p:cond delay="0"/>
                                          </p:stCondLst>
                                        </p:cTn>
                                        <p:tgtEl>
                                          <p:spTgt spid="21"/>
                                        </p:tgtEl>
                                        <p:attrNameLst>
                                          <p:attrName>style.visibility</p:attrName>
                                        </p:attrNameLst>
                                      </p:cBhvr>
                                      <p:to>
                                        <p:strVal val="visible"/>
                                      </p:to>
                                    </p:set>
                                    <p:set>
                                      <p:cBhvr>
                                        <p:cTn id="33" dur="455" fill="hold">
                                          <p:stCondLst>
                                            <p:cond delay="0"/>
                                          </p:stCondLst>
                                        </p:cTn>
                                        <p:tgtEl>
                                          <p:spTgt spid="21"/>
                                        </p:tgtEl>
                                        <p:attrNameLst>
                                          <p:attrName>style.rotation</p:attrName>
                                        </p:attrNameLst>
                                      </p:cBhvr>
                                      <p:to>
                                        <p:strVal val="-45.0"/>
                                      </p:to>
                                    </p:set>
                                    <p:anim calcmode="lin" valueType="num">
                                      <p:cBhvr>
                                        <p:cTn id="34" dur="455" fill="hold">
                                          <p:stCondLst>
                                            <p:cond delay="455"/>
                                          </p:stCondLst>
                                        </p:cTn>
                                        <p:tgtEl>
                                          <p:spTgt spid="21"/>
                                        </p:tgtEl>
                                        <p:attrNameLst>
                                          <p:attrName>style.rotation</p:attrName>
                                        </p:attrNameLst>
                                      </p:cBhvr>
                                      <p:tavLst>
                                        <p:tav tm="0">
                                          <p:val>
                                            <p:fltVal val="-45"/>
                                          </p:val>
                                        </p:tav>
                                        <p:tav tm="69900">
                                          <p:val>
                                            <p:fltVal val="45"/>
                                          </p:val>
                                        </p:tav>
                                        <p:tav tm="100000">
                                          <p:val>
                                            <p:fltVal val="0"/>
                                          </p:val>
                                        </p:tav>
                                      </p:tavLst>
                                    </p:anim>
                                    <p:anim calcmode="lin" valueType="num">
                                      <p:cBhvr>
                                        <p:cTn id="35" dur="455" fill="hold">
                                          <p:stCondLst>
                                            <p:cond delay="0"/>
                                          </p:stCondLst>
                                        </p:cTn>
                                        <p:tgtEl>
                                          <p:spTgt spid="21"/>
                                        </p:tgtEl>
                                        <p:attrNameLst>
                                          <p:attrName>ppt_y</p:attrName>
                                        </p:attrNameLst>
                                      </p:cBhvr>
                                      <p:tavLst>
                                        <p:tav tm="0">
                                          <p:val>
                                            <p:strVal val="#ppt_y-1"/>
                                          </p:val>
                                        </p:tav>
                                        <p:tav tm="100000">
                                          <p:val>
                                            <p:strVal val="#ppt_y-(0.354*#ppt_w-0.172*#ppt_h)"/>
                                          </p:val>
                                        </p:tav>
                                      </p:tavLst>
                                    </p:anim>
                                    <p:anim calcmode="lin" valueType="num">
                                      <p:cBhvr>
                                        <p:cTn id="36" dur="156" decel="50000" autoRev="1" fill="hold">
                                          <p:stCondLst>
                                            <p:cond delay="455"/>
                                          </p:stCondLst>
                                        </p:cTn>
                                        <p:tgtEl>
                                          <p:spTgt spid="21"/>
                                        </p:tgtEl>
                                        <p:attrNameLst>
                                          <p:attrName>ppt_y</p:attrName>
                                        </p:attrNameLst>
                                      </p:cBhvr>
                                      <p:tavLst>
                                        <p:tav tm="0">
                                          <p:val>
                                            <p:strVal val="#ppt_y-(0.354*#ppt_w-0.172*#ppt_h)"/>
                                          </p:val>
                                        </p:tav>
                                        <p:tav tm="100000">
                                          <p:val>
                                            <p:strVal val="#ppt_y-(0.354*#ppt_w-0.172*#ppt_h)-#ppt_h/2"/>
                                          </p:val>
                                        </p:tav>
                                      </p:tavLst>
                                    </p:anim>
                                    <p:anim calcmode="lin" valueType="num">
                                      <p:cBhvr>
                                        <p:cTn id="37" dur="136" fill="hold">
                                          <p:stCondLst>
                                            <p:cond delay="864"/>
                                          </p:stCondLst>
                                        </p:cTn>
                                        <p:tgtEl>
                                          <p:spTgt spid="21"/>
                                        </p:tgtEl>
                                        <p:attrNameLst>
                                          <p:attrName>ppt_y</p:attrName>
                                        </p:attrNameLst>
                                      </p:cBhvr>
                                      <p:tavLst>
                                        <p:tav tm="0">
                                          <p:val>
                                            <p:strVal val="#ppt_y-(0.354*#ppt_w-0.172*#ppt_h)"/>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arn(inVertical)">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41" presetClass="entr" presetSubtype="0" fill="hold" grpId="0" nodeType="click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5"/>
                                        </p:tgtEl>
                                        <p:attrNameLst>
                                          <p:attrName>ppt_y</p:attrName>
                                        </p:attrNameLst>
                                      </p:cBhvr>
                                      <p:tavLst>
                                        <p:tav tm="0">
                                          <p:val>
                                            <p:strVal val="#ppt_y"/>
                                          </p:val>
                                        </p:tav>
                                        <p:tav tm="100000">
                                          <p:val>
                                            <p:strVal val="#ppt_y"/>
                                          </p:val>
                                        </p:tav>
                                      </p:tavLst>
                                    </p:anim>
                                    <p:anim calcmode="lin" valueType="num">
                                      <p:cBhvr>
                                        <p:cTn id="4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down)">
                                      <p:cBhvr>
                                        <p:cTn id="5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showWhenStopped="0">
                <p:cTn id="57" repeatCount="indefinite" fill="remove" display="0">
                  <p:stCondLst>
                    <p:cond delay="indefinite"/>
                  </p:stCondLst>
                  <p:endCondLst>
                    <p:cond evt="onStopAudio" delay="0">
                      <p:tgtEl>
                        <p:sldTgt/>
                      </p:tgtEl>
                    </p:cond>
                  </p:endCondLst>
                </p:cTn>
                <p:tgtEl>
                  <p:spTgt spid="9"/>
                </p:tgtEl>
              </p:cMediaNode>
            </p:audio>
          </p:childTnLst>
        </p:cTn>
      </p:par>
    </p:tnLst>
    <p:bldLst>
      <p:bldP spid="14" grpId="0" animBg="1"/>
      <p:bldP spid="7" grpId="0" animBg="1"/>
      <p:bldP spid="15" grpId="0"/>
      <p:bldP spid="19"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工作同步\优品\PPT\★ 开店\店铺推广\★ 公众号\04 公众号广宣\7.9 公号推文广宣\燃品堂通用-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54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43418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a:solidFill>
                  <a:schemeClr val="tx1">
                    <a:lumMod val="50000"/>
                    <a:lumOff val="50000"/>
                  </a:schemeClr>
                </a:solidFill>
                <a:latin typeface="Calibri Light" pitchFamily="34" charset="0"/>
              </a:rPr>
              <a:t>燃品</a:t>
            </a:r>
            <a:r>
              <a:rPr lang="zh-CN" altLang="en-US" b="1" dirty="0" smtClean="0">
                <a:solidFill>
                  <a:schemeClr val="tx1">
                    <a:lumMod val="50000"/>
                    <a:lumOff val="50000"/>
                  </a:schemeClr>
                </a:solidFill>
                <a:latin typeface="Calibri Light" pitchFamily="34" charset="0"/>
              </a:rPr>
              <a:t>堂</a:t>
            </a:r>
            <a:r>
              <a:rPr lang="en-US" altLang="zh-CN" b="1" dirty="0" smtClean="0">
                <a:solidFill>
                  <a:schemeClr val="tx1">
                    <a:lumMod val="50000"/>
                    <a:lumOff val="50000"/>
                  </a:schemeClr>
                </a:solidFill>
                <a:latin typeface="Calibri Light" pitchFamily="34" charset="0"/>
              </a:rPr>
              <a:t>PPT  </a:t>
            </a:r>
            <a:r>
              <a:rPr lang="zh-CN" altLang="en-US" b="1" dirty="0" smtClean="0">
                <a:solidFill>
                  <a:schemeClr val="tx1">
                    <a:lumMod val="50000"/>
                    <a:lumOff val="50000"/>
                  </a:schemeClr>
                </a:solidFill>
                <a:latin typeface="Calibri Light" pitchFamily="34" charset="0"/>
              </a:rPr>
              <a:t>原创作品</a:t>
            </a:r>
            <a:endParaRPr lang="en-US" altLang="zh-CN" b="1" dirty="0" smtClean="0">
              <a:solidFill>
                <a:schemeClr val="tx1">
                  <a:lumMod val="50000"/>
                  <a:lumOff val="50000"/>
                </a:schemeClr>
              </a:solidFill>
              <a:latin typeface="Calibri Light" pitchFamily="34" charset="0"/>
            </a:endParaRPr>
          </a:p>
          <a:p>
            <a:endParaRPr lang="en-US" altLang="zh-CN" b="1" dirty="0">
              <a:solidFill>
                <a:schemeClr val="tx1">
                  <a:lumMod val="50000"/>
                  <a:lumOff val="50000"/>
                </a:schemeClr>
              </a:solidFill>
              <a:latin typeface="Calibri Light" pitchFamily="34" charset="0"/>
            </a:endParaRPr>
          </a:p>
          <a:p>
            <a:endParaRPr lang="en-US" altLang="zh-CN" b="1" dirty="0" smtClean="0">
              <a:solidFill>
                <a:schemeClr val="tx1">
                  <a:lumMod val="50000"/>
                  <a:lumOff val="50000"/>
                </a:schemeClr>
              </a:solidFill>
              <a:latin typeface="Calibri Light" pitchFamily="34" charset="0"/>
            </a:endParaRPr>
          </a:p>
          <a:p>
            <a:r>
              <a:rPr lang="en-US" altLang="zh-CN" b="1" dirty="0" smtClean="0">
                <a:solidFill>
                  <a:schemeClr val="tx1">
                    <a:lumMod val="50000"/>
                    <a:lumOff val="50000"/>
                  </a:schemeClr>
                </a:solidFill>
                <a:latin typeface="Calibri Light" pitchFamily="34" charset="0"/>
              </a:rPr>
              <a:t>51PPT</a:t>
            </a:r>
            <a:r>
              <a:rPr lang="zh-CN" altLang="en-US" b="1" dirty="0">
                <a:solidFill>
                  <a:schemeClr val="tx1">
                    <a:lumMod val="50000"/>
                    <a:lumOff val="50000"/>
                  </a:schemeClr>
                </a:solidFill>
                <a:latin typeface="Calibri Light" pitchFamily="34" charset="0"/>
              </a:rPr>
              <a:t>模板</a:t>
            </a:r>
            <a:r>
              <a:rPr lang="zh-CN" altLang="en-US" b="1" dirty="0" smtClean="0">
                <a:solidFill>
                  <a:schemeClr val="tx1">
                    <a:lumMod val="50000"/>
                    <a:lumOff val="50000"/>
                  </a:schemeClr>
                </a:solidFill>
                <a:latin typeface="Calibri Light" pitchFamily="34" charset="0"/>
              </a:rPr>
              <a:t>网   </a:t>
            </a:r>
            <a:r>
              <a:rPr lang="en-US" altLang="zh-CN" b="1" dirty="0" smtClean="0">
                <a:solidFill>
                  <a:schemeClr val="tx1">
                    <a:lumMod val="50000"/>
                    <a:lumOff val="50000"/>
                  </a:schemeClr>
                </a:solidFill>
                <a:latin typeface="Calibri Light" pitchFamily="34" charset="0"/>
                <a:hlinkClick r:id="rId2"/>
              </a:rPr>
              <a:t>www.51pptmoban.com</a:t>
            </a:r>
            <a:r>
              <a:rPr lang="en-US" altLang="zh-CN" b="1" dirty="0" smtClean="0">
                <a:solidFill>
                  <a:schemeClr val="tx1">
                    <a:lumMod val="50000"/>
                    <a:lumOff val="50000"/>
                  </a:schemeClr>
                </a:solidFill>
                <a:latin typeface="Calibri Light" pitchFamily="34" charset="0"/>
              </a:rPr>
              <a:t>  </a:t>
            </a:r>
            <a:r>
              <a:rPr lang="zh-CN" altLang="en-US" b="1" dirty="0" smtClean="0">
                <a:solidFill>
                  <a:schemeClr val="tx1">
                    <a:lumMod val="50000"/>
                    <a:lumOff val="50000"/>
                  </a:schemeClr>
                </a:solidFill>
                <a:latin typeface="Calibri Light" pitchFamily="34" charset="0"/>
              </a:rPr>
              <a:t>授权发布</a:t>
            </a:r>
            <a:endParaRPr lang="zh-CN" altLang="en-US" b="1" dirty="0">
              <a:solidFill>
                <a:schemeClr val="tx1">
                  <a:lumMod val="50000"/>
                  <a:lumOff val="50000"/>
                </a:schemeClr>
              </a:solidFill>
              <a:latin typeface="Calibri Light" pitchFamily="34" charset="0"/>
            </a:endParaRPr>
          </a:p>
          <a:p>
            <a:endParaRPr lang="zh-CN" altLang="en-US" dirty="0"/>
          </a:p>
        </p:txBody>
      </p:sp>
    </p:spTree>
    <p:extLst>
      <p:ext uri="{BB962C8B-B14F-4D97-AF65-F5344CB8AC3E}">
        <p14:creationId xmlns:p14="http://schemas.microsoft.com/office/powerpoint/2010/main" val="16575155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00565" y="860203"/>
            <a:ext cx="4343435" cy="4283297"/>
          </a:xfrm>
          <a:prstGeom prst="rect">
            <a:avLst/>
          </a:prstGeom>
          <a:noFill/>
          <a:effectLst>
            <a:outerShdw blurRad="177800" dir="5400000" sx="107000" sy="107000" algn="t" rotWithShape="0">
              <a:prstClr val="black">
                <a:alpha val="15000"/>
              </a:prstClr>
            </a:outerShdw>
          </a:effectLst>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1326530" y="2540331"/>
            <a:ext cx="5252294" cy="415498"/>
          </a:xfrm>
          <a:prstGeom prst="rect">
            <a:avLst/>
          </a:prstGeom>
          <a:noFill/>
        </p:spPr>
        <p:txBody>
          <a:bodyPr vert="horz" wrap="square" rtlCol="0">
            <a:spAutoFit/>
          </a:bodyPr>
          <a:lstStyle/>
          <a:p>
            <a:pPr algn="ctr">
              <a:lnSpc>
                <a:spcPct val="150000"/>
              </a:lnSpc>
            </a:pPr>
            <a:r>
              <a:rPr lang="en-US" altLang="zh-CN" sz="700" dirty="0">
                <a:solidFill>
                  <a:schemeClr val="tx1">
                    <a:lumMod val="75000"/>
                    <a:lumOff val="25000"/>
                  </a:schemeClr>
                </a:solidFill>
                <a:latin typeface="华文中宋" pitchFamily="2" charset="-122"/>
                <a:ea typeface="华文中宋" pitchFamily="2" charset="-122"/>
              </a:rPr>
              <a:t>Summer a lot of things began to trivial for example, I hide in behind the morning in a hurry to eat text, breathed life back to the story, then through these years of ladder to update a day in and day out </a:t>
            </a:r>
            <a:r>
              <a:rPr lang="en-US" altLang="zh-CN" sz="700" dirty="0" smtClean="0">
                <a:solidFill>
                  <a:schemeClr val="tx1">
                    <a:lumMod val="75000"/>
                    <a:lumOff val="25000"/>
                  </a:schemeClr>
                </a:solidFill>
                <a:latin typeface="华文中宋" pitchFamily="2" charset="-122"/>
                <a:ea typeface="华文中宋" pitchFamily="2" charset="-122"/>
              </a:rPr>
              <a:t>of</a:t>
            </a:r>
            <a:endParaRPr lang="zh-CN" altLang="en-US" sz="700" dirty="0">
              <a:solidFill>
                <a:schemeClr val="tx1">
                  <a:lumMod val="75000"/>
                  <a:lumOff val="25000"/>
                </a:schemeClr>
              </a:solidFill>
              <a:latin typeface="华文中宋" pitchFamily="2" charset="-122"/>
              <a:ea typeface="华文中宋" pitchFamily="2" charset="-122"/>
            </a:endParaRPr>
          </a:p>
        </p:txBody>
      </p:sp>
      <p:sp>
        <p:nvSpPr>
          <p:cNvPr id="16" name="TextBox 15"/>
          <p:cNvSpPr txBox="1"/>
          <p:nvPr/>
        </p:nvSpPr>
        <p:spPr>
          <a:xfrm>
            <a:off x="1907704" y="1955556"/>
            <a:ext cx="4320480" cy="584775"/>
          </a:xfrm>
          <a:prstGeom prst="rect">
            <a:avLst/>
          </a:prstGeom>
          <a:noFill/>
        </p:spPr>
        <p:txBody>
          <a:bodyPr wrap="square" rtlCol="0">
            <a:spAutoFit/>
          </a:bodyPr>
          <a:lstStyle/>
          <a:p>
            <a:r>
              <a:rPr lang="zh-CN" altLang="en-US" sz="3200" dirty="0" smtClean="0">
                <a:latin typeface="TypeLand 康熙字典體試用版" pitchFamily="50" charset="-120"/>
                <a:ea typeface="TypeLand 康熙字典體試用版" pitchFamily="50" charset="-120"/>
              </a:rPr>
              <a:t>一、点击输入标题名称</a:t>
            </a:r>
            <a:endParaRPr lang="zh-CN" altLang="en-US" sz="3200" dirty="0">
              <a:latin typeface="TypeLand 康熙字典體試用版" pitchFamily="50" charset="-120"/>
              <a:ea typeface="TypeLand 康熙字典體試用版" pitchFamily="50" charset="-120"/>
            </a:endParaRPr>
          </a:p>
        </p:txBody>
      </p:sp>
    </p:spTree>
    <p:extLst>
      <p:ext uri="{BB962C8B-B14F-4D97-AF65-F5344CB8AC3E}">
        <p14:creationId xmlns:p14="http://schemas.microsoft.com/office/powerpoint/2010/main" val="35131116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250"/>
                                        <p:tgtEl>
                                          <p:spTgt spid="1026"/>
                                        </p:tgtEl>
                                      </p:cBhvr>
                                    </p:animEffect>
                                    <p:anim calcmode="lin" valueType="num">
                                      <p:cBhvr>
                                        <p:cTn id="8" dur="1250" fill="hold"/>
                                        <p:tgtEl>
                                          <p:spTgt spid="1026"/>
                                        </p:tgtEl>
                                        <p:attrNameLst>
                                          <p:attrName>ppt_x</p:attrName>
                                        </p:attrNameLst>
                                      </p:cBhvr>
                                      <p:tavLst>
                                        <p:tav tm="0">
                                          <p:val>
                                            <p:strVal val="#ppt_x"/>
                                          </p:val>
                                        </p:tav>
                                        <p:tav tm="100000">
                                          <p:val>
                                            <p:strVal val="#ppt_x"/>
                                          </p:val>
                                        </p:tav>
                                      </p:tavLst>
                                    </p:anim>
                                    <p:anim calcmode="lin" valueType="num">
                                      <p:cBhvr>
                                        <p:cTn id="9" dur="1250" fill="hold"/>
                                        <p:tgtEl>
                                          <p:spTgt spid="1026"/>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250" fill="hold"/>
                                        <p:tgtEl>
                                          <p:spTgt spid="15"/>
                                        </p:tgtEl>
                                        <p:attrNameLst>
                                          <p:attrName>ppt_w</p:attrName>
                                        </p:attrNameLst>
                                      </p:cBhvr>
                                      <p:tavLst>
                                        <p:tav tm="0">
                                          <p:val>
                                            <p:fltVal val="0"/>
                                          </p:val>
                                        </p:tav>
                                        <p:tav tm="100000">
                                          <p:val>
                                            <p:strVal val="#ppt_w"/>
                                          </p:val>
                                        </p:tav>
                                      </p:tavLst>
                                    </p:anim>
                                    <p:anim calcmode="lin" valueType="num">
                                      <p:cBhvr>
                                        <p:cTn id="13" dur="1250" fill="hold"/>
                                        <p:tgtEl>
                                          <p:spTgt spid="15"/>
                                        </p:tgtEl>
                                        <p:attrNameLst>
                                          <p:attrName>ppt_h</p:attrName>
                                        </p:attrNameLst>
                                      </p:cBhvr>
                                      <p:tavLst>
                                        <p:tav tm="0">
                                          <p:val>
                                            <p:fltVal val="0"/>
                                          </p:val>
                                        </p:tav>
                                        <p:tav tm="100000">
                                          <p:val>
                                            <p:strVal val="#ppt_h"/>
                                          </p:val>
                                        </p:tav>
                                      </p:tavLst>
                                    </p:anim>
                                    <p:animEffect transition="in" filter="fade">
                                      <p:cBhvr>
                                        <p:cTn id="14" dur="125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anim calcmode="lin" valueType="num">
                                      <p:cBhvr>
                                        <p:cTn id="17" dur="1250" fill="hold"/>
                                        <p:tgtEl>
                                          <p:spTgt spid="16">
                                            <p:txEl>
                                              <p:pRg st="0" end="0"/>
                                            </p:txEl>
                                          </p:spTgt>
                                        </p:tgtEl>
                                        <p:attrNameLst>
                                          <p:attrName>ppt_w</p:attrName>
                                        </p:attrNameLst>
                                      </p:cBhvr>
                                      <p:tavLst>
                                        <p:tav tm="0">
                                          <p:val>
                                            <p:fltVal val="0"/>
                                          </p:val>
                                        </p:tav>
                                        <p:tav tm="100000">
                                          <p:val>
                                            <p:strVal val="#ppt_w"/>
                                          </p:val>
                                        </p:tav>
                                      </p:tavLst>
                                    </p:anim>
                                    <p:anim calcmode="lin" valueType="num">
                                      <p:cBhvr>
                                        <p:cTn id="18" dur="1250" fill="hold"/>
                                        <p:tgtEl>
                                          <p:spTgt spid="16">
                                            <p:txEl>
                                              <p:pRg st="0" end="0"/>
                                            </p:txEl>
                                          </p:spTgt>
                                        </p:tgtEl>
                                        <p:attrNameLst>
                                          <p:attrName>ppt_h</p:attrName>
                                        </p:attrNameLst>
                                      </p:cBhvr>
                                      <p:tavLst>
                                        <p:tav tm="0">
                                          <p:val>
                                            <p:fltVal val="0"/>
                                          </p:val>
                                        </p:tav>
                                        <p:tav tm="100000">
                                          <p:val>
                                            <p:strVal val="#ppt_h"/>
                                          </p:val>
                                        </p:tav>
                                      </p:tavLst>
                                    </p:anim>
                                    <p:animEffect transition="in" filter="fade">
                                      <p:cBhvr>
                                        <p:cTn id="19" dur="125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1"/>
          <p:cNvSpPr>
            <a:spLocks noChangeArrowheads="1"/>
          </p:cNvSpPr>
          <p:nvPr/>
        </p:nvSpPr>
        <p:spPr bwMode="auto">
          <a:xfrm>
            <a:off x="874415" y="988850"/>
            <a:ext cx="1292662"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lvl="0" fontAlgn="base">
              <a:spcBef>
                <a:spcPct val="0"/>
              </a:spcBef>
              <a:spcAft>
                <a:spcPct val="0"/>
              </a:spcAft>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输入内容：</a:t>
            </a:r>
          </a:p>
        </p:txBody>
      </p:sp>
      <p:grpSp>
        <p:nvGrpSpPr>
          <p:cNvPr id="47" name="组合 46"/>
          <p:cNvGrpSpPr/>
          <p:nvPr/>
        </p:nvGrpSpPr>
        <p:grpSpPr>
          <a:xfrm>
            <a:off x="927624" y="1374660"/>
            <a:ext cx="2250658" cy="374309"/>
            <a:chOff x="2645777" y="1428360"/>
            <a:chExt cx="1523389" cy="914033"/>
          </a:xfrm>
        </p:grpSpPr>
        <p:sp>
          <p:nvSpPr>
            <p:cNvPr id="48" name="矩形 47"/>
            <p:cNvSpPr/>
            <p:nvPr/>
          </p:nvSpPr>
          <p:spPr>
            <a:xfrm>
              <a:off x="2645777" y="1428360"/>
              <a:ext cx="1523389" cy="914033"/>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1073" tIns="131073" rIns="131073" bIns="131073" numCol="1" spcCol="1270" anchor="ctr" anchorCtr="0">
              <a:noAutofit/>
            </a:bodyPr>
            <a:lstStyle/>
            <a:p>
              <a:pPr algn="ctr" defTabSz="966764">
                <a:lnSpc>
                  <a:spcPct val="90000"/>
                </a:lnSpc>
                <a:spcBef>
                  <a:spcPct val="0"/>
                </a:spcBef>
                <a:spcAft>
                  <a:spcPct val="35000"/>
                </a:spcAft>
              </a:pPr>
              <a:endParaRPr lang="zh-CN" altLang="en-US" sz="2200"/>
            </a:p>
          </p:txBody>
        </p:sp>
        <p:sp>
          <p:nvSpPr>
            <p:cNvPr id="52" name="文本框 25"/>
            <p:cNvSpPr txBox="1"/>
            <p:nvPr/>
          </p:nvSpPr>
          <p:spPr>
            <a:xfrm>
              <a:off x="2645777" y="1575354"/>
              <a:ext cx="1514250" cy="676410"/>
            </a:xfrm>
            <a:prstGeom prst="rect">
              <a:avLst/>
            </a:prstGeom>
            <a:noFill/>
          </p:spPr>
          <p:txBody>
            <a:bodyPr wrap="square" rtlCol="0">
              <a:spAutoFit/>
            </a:bodyPr>
            <a:lstStyle/>
            <a:p>
              <a:pPr algn="ctr"/>
              <a:r>
                <a:rPr lang="en-US" altLang="zh-CN" sz="1200" b="1" dirty="0">
                  <a:solidFill>
                    <a:schemeClr val="bg1"/>
                  </a:solidFill>
                  <a:latin typeface="微软雅黑" panose="020B0503020204020204" pitchFamily="34" charset="-122"/>
                  <a:ea typeface="微软雅黑" panose="020B0503020204020204" pitchFamily="34" charset="-122"/>
                </a:rPr>
                <a:t>01 </a:t>
              </a:r>
              <a:r>
                <a:rPr lang="zh-CN" altLang="en-US" sz="1200" b="1" dirty="0">
                  <a:solidFill>
                    <a:schemeClr val="bg1"/>
                  </a:solidFill>
                  <a:latin typeface="微软雅黑" panose="020B0503020204020204" pitchFamily="34" charset="-122"/>
                  <a:ea typeface="微软雅黑" panose="020B0503020204020204" pitchFamily="34" charset="-122"/>
                </a:rPr>
                <a:t>添加标题内容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3435444" y="1374660"/>
            <a:ext cx="2250658" cy="374309"/>
            <a:chOff x="2645777" y="1428360"/>
            <a:chExt cx="1523389" cy="914033"/>
          </a:xfrm>
        </p:grpSpPr>
        <p:sp>
          <p:nvSpPr>
            <p:cNvPr id="54" name="矩形 53"/>
            <p:cNvSpPr/>
            <p:nvPr/>
          </p:nvSpPr>
          <p:spPr>
            <a:xfrm>
              <a:off x="2645777" y="1428360"/>
              <a:ext cx="1523389" cy="914033"/>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1073" tIns="131073" rIns="131073" bIns="131073" numCol="1" spcCol="1270" anchor="ctr" anchorCtr="0">
              <a:noAutofit/>
            </a:bodyPr>
            <a:lstStyle/>
            <a:p>
              <a:pPr algn="ctr" defTabSz="966764">
                <a:lnSpc>
                  <a:spcPct val="90000"/>
                </a:lnSpc>
                <a:spcBef>
                  <a:spcPct val="0"/>
                </a:spcBef>
                <a:spcAft>
                  <a:spcPct val="35000"/>
                </a:spcAft>
              </a:pPr>
              <a:endParaRPr lang="zh-CN" altLang="en-US" sz="2200"/>
            </a:p>
          </p:txBody>
        </p:sp>
        <p:sp>
          <p:nvSpPr>
            <p:cNvPr id="55" name="文本框 28"/>
            <p:cNvSpPr txBox="1"/>
            <p:nvPr/>
          </p:nvSpPr>
          <p:spPr>
            <a:xfrm>
              <a:off x="2645777" y="1575354"/>
              <a:ext cx="1514250" cy="676410"/>
            </a:xfrm>
            <a:prstGeom prst="rect">
              <a:avLst/>
            </a:prstGeom>
            <a:noFill/>
          </p:spPr>
          <p:txBody>
            <a:bodyPr wrap="square" rtlCol="0">
              <a:spAutoFit/>
            </a:bodyPr>
            <a:lstStyle/>
            <a:p>
              <a:pPr algn="ctr"/>
              <a:r>
                <a:rPr lang="en-US" altLang="zh-CN" sz="1200" b="1" dirty="0">
                  <a:solidFill>
                    <a:schemeClr val="bg1"/>
                  </a:solidFill>
                  <a:latin typeface="微软雅黑" panose="020B0503020204020204" pitchFamily="34" charset="-122"/>
                  <a:ea typeface="微软雅黑" panose="020B0503020204020204" pitchFamily="34" charset="-122"/>
                </a:rPr>
                <a:t>02 </a:t>
              </a:r>
              <a:r>
                <a:rPr lang="zh-CN" altLang="en-US" sz="1200" b="1" dirty="0">
                  <a:solidFill>
                    <a:schemeClr val="bg1"/>
                  </a:solidFill>
                  <a:latin typeface="微软雅黑" panose="020B0503020204020204" pitchFamily="34" charset="-122"/>
                  <a:ea typeface="微软雅黑" panose="020B0503020204020204" pitchFamily="34" charset="-122"/>
                </a:rPr>
                <a:t>添加标题内容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874416" y="1813384"/>
            <a:ext cx="7950550" cy="369332"/>
            <a:chOff x="557975" y="2120918"/>
            <a:chExt cx="9337947" cy="492442"/>
          </a:xfrm>
        </p:grpSpPr>
        <p:sp>
          <p:nvSpPr>
            <p:cNvPr id="57" name="Rectangle 1"/>
            <p:cNvSpPr>
              <a:spLocks noChangeArrowheads="1"/>
            </p:cNvSpPr>
            <p:nvPr/>
          </p:nvSpPr>
          <p:spPr bwMode="auto">
            <a:xfrm>
              <a:off x="557975" y="2120918"/>
              <a:ext cx="1843571" cy="492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685783" fontAlgn="base">
                <a:spcBef>
                  <a:spcPct val="0"/>
                </a:spcBef>
                <a:spcAft>
                  <a:spcPct val="0"/>
                </a:spcAft>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58" name="矩形 57"/>
            <p:cNvSpPr/>
            <p:nvPr/>
          </p:nvSpPr>
          <p:spPr>
            <a:xfrm>
              <a:off x="1983773" y="2182473"/>
              <a:ext cx="7912149" cy="369332"/>
            </a:xfrm>
            <a:prstGeom prst="rect">
              <a:avLst/>
            </a:prstGeom>
          </p:spPr>
          <p:txBody>
            <a:bodyPr wrap="square">
              <a:spAutoFit/>
            </a:bodyPr>
            <a:lstStyle/>
            <a:p>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您的内容打在这里，或者通过复制您的文本后，并选择只保留文字。</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874415" y="2207965"/>
            <a:ext cx="6789966" cy="369332"/>
            <a:chOff x="557975" y="2647025"/>
            <a:chExt cx="7974838" cy="492441"/>
          </a:xfrm>
        </p:grpSpPr>
        <p:sp>
          <p:nvSpPr>
            <p:cNvPr id="60" name="Rectangle 1"/>
            <p:cNvSpPr>
              <a:spLocks noChangeArrowheads="1"/>
            </p:cNvSpPr>
            <p:nvPr/>
          </p:nvSpPr>
          <p:spPr bwMode="auto">
            <a:xfrm>
              <a:off x="557975" y="2647025"/>
              <a:ext cx="1843571" cy="492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添加小标题：</a:t>
              </a:r>
            </a:p>
          </p:txBody>
        </p:sp>
        <p:sp>
          <p:nvSpPr>
            <p:cNvPr id="61" name="矩形 60"/>
            <p:cNvSpPr/>
            <p:nvPr/>
          </p:nvSpPr>
          <p:spPr>
            <a:xfrm>
              <a:off x="1983774" y="2708579"/>
              <a:ext cx="6549039" cy="369331"/>
            </a:xfrm>
            <a:prstGeom prst="rect">
              <a:avLst/>
            </a:prstGeom>
          </p:spPr>
          <p:txBody>
            <a:bodyPr wrap="square">
              <a:spAutoFit/>
            </a:bodyPr>
            <a:lstStyle/>
            <a:p>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您的内容打在这里，或者通过复制您的文本后，并选择只保留文字。</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927623" y="2842312"/>
            <a:ext cx="7264297" cy="1842677"/>
            <a:chOff x="611187" y="3614057"/>
            <a:chExt cx="7921625" cy="2678872"/>
          </a:xfrm>
        </p:grpSpPr>
        <p:sp>
          <p:nvSpPr>
            <p:cNvPr id="66" name="形状 65"/>
            <p:cNvSpPr/>
            <p:nvPr/>
          </p:nvSpPr>
          <p:spPr>
            <a:xfrm>
              <a:off x="611187" y="3614057"/>
              <a:ext cx="7921625" cy="2678872"/>
            </a:xfrm>
            <a:prstGeom prst="leftRightRibbon">
              <a:avLst>
                <a:gd name="adj1" fmla="val 54481"/>
                <a:gd name="adj2" fmla="val 50000"/>
                <a:gd name="adj3" fmla="val 16667"/>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7" name="矩形 66"/>
            <p:cNvSpPr/>
            <p:nvPr/>
          </p:nvSpPr>
          <p:spPr>
            <a:xfrm>
              <a:off x="1150112" y="4142025"/>
              <a:ext cx="3175145" cy="1181251"/>
            </a:xfrm>
            <a:prstGeom prst="rect">
              <a:avLst/>
            </a:prstGeom>
          </p:spPr>
          <p:txBody>
            <a:bodyPr wrap="square">
              <a:spAutoFit/>
            </a:bodyPr>
            <a:lstStyle/>
            <a:p>
              <a:pPr indent="342892">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bg1"/>
                </a:solidFill>
                <a:latin typeface="微软雅黑" pitchFamily="34" charset="-122"/>
                <a:ea typeface="微软雅黑" pitchFamily="34" charset="-122"/>
              </a:endParaRPr>
            </a:p>
          </p:txBody>
        </p:sp>
        <p:sp>
          <p:nvSpPr>
            <p:cNvPr id="68" name="矩形 67"/>
            <p:cNvSpPr/>
            <p:nvPr/>
          </p:nvSpPr>
          <p:spPr>
            <a:xfrm>
              <a:off x="4571999" y="4638717"/>
              <a:ext cx="3175145" cy="1181251"/>
            </a:xfrm>
            <a:prstGeom prst="rect">
              <a:avLst/>
            </a:prstGeom>
          </p:spPr>
          <p:txBody>
            <a:bodyPr wrap="square">
              <a:spAutoFit/>
            </a:bodyPr>
            <a:lstStyle/>
            <a:p>
              <a:pPr indent="342892">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63072775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ppt_w</p:attrName>
                                        </p:attrNameLst>
                                      </p:cBhvr>
                                      <p:tavLst>
                                        <p:tav tm="0">
                                          <p:val>
                                            <p:fltVal val="0"/>
                                          </p:val>
                                        </p:tav>
                                        <p:tav tm="100000">
                                          <p:val>
                                            <p:strVal val="#ppt_w"/>
                                          </p:val>
                                        </p:tav>
                                      </p:tavLst>
                                    </p:anim>
                                    <p:anim calcmode="lin" valueType="num">
                                      <p:cBhvr>
                                        <p:cTn id="12" dur="500" fill="hold"/>
                                        <p:tgtEl>
                                          <p:spTgt spid="47"/>
                                        </p:tgtEl>
                                        <p:attrNameLst>
                                          <p:attrName>ppt_h</p:attrName>
                                        </p:attrNameLst>
                                      </p:cBhvr>
                                      <p:tavLst>
                                        <p:tav tm="0">
                                          <p:val>
                                            <p:fltVal val="0"/>
                                          </p:val>
                                        </p:tav>
                                        <p:tav tm="100000">
                                          <p:val>
                                            <p:strVal val="#ppt_h"/>
                                          </p:val>
                                        </p:tav>
                                      </p:tavLst>
                                    </p:anim>
                                    <p:animEffect transition="in" filter="fade">
                                      <p:cBhvr>
                                        <p:cTn id="13" dur="500"/>
                                        <p:tgtEl>
                                          <p:spTgt spid="47"/>
                                        </p:tgtEl>
                                      </p:cBhvr>
                                    </p:animEffect>
                                  </p:childTnLst>
                                </p:cTn>
                              </p:par>
                              <p:par>
                                <p:cTn id="14" presetID="53" presetClass="entr" presetSubtype="16" fill="hold" nodeType="withEffect">
                                  <p:stCondLst>
                                    <p:cond delay="250"/>
                                  </p:stCondLst>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par>
                          <p:cTn id="19" fill="hold">
                            <p:stCondLst>
                              <p:cond delay="1250"/>
                            </p:stCondLst>
                            <p:childTnLst>
                              <p:par>
                                <p:cTn id="20" presetID="22" presetClass="entr" presetSubtype="8" fill="hold" nodeType="after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wipe(left)">
                                      <p:cBhvr>
                                        <p:cTn id="22" dur="500"/>
                                        <p:tgtEl>
                                          <p:spTgt spid="56"/>
                                        </p:tgtEl>
                                      </p:cBhvr>
                                    </p:animEffect>
                                  </p:childTnLst>
                                </p:cTn>
                              </p:par>
                              <p:par>
                                <p:cTn id="23" presetID="22" presetClass="entr" presetSubtype="8" fill="hold" nodeType="withEffect">
                                  <p:stCondLst>
                                    <p:cond delay="250"/>
                                  </p:stCondLst>
                                  <p:childTnLst>
                                    <p:set>
                                      <p:cBhvr>
                                        <p:cTn id="24" dur="1" fill="hold">
                                          <p:stCondLst>
                                            <p:cond delay="0"/>
                                          </p:stCondLst>
                                        </p:cTn>
                                        <p:tgtEl>
                                          <p:spTgt spid="59"/>
                                        </p:tgtEl>
                                        <p:attrNameLst>
                                          <p:attrName>style.visibility</p:attrName>
                                        </p:attrNameLst>
                                      </p:cBhvr>
                                      <p:to>
                                        <p:strVal val="visible"/>
                                      </p:to>
                                    </p:set>
                                    <p:animEffect transition="in" filter="wipe(left)">
                                      <p:cBhvr>
                                        <p:cTn id="25" dur="500"/>
                                        <p:tgtEl>
                                          <p:spTgt spid="59"/>
                                        </p:tgtEl>
                                      </p:cBhvr>
                                    </p:animEffect>
                                  </p:childTnLst>
                                </p:cTn>
                              </p:par>
                            </p:childTnLst>
                          </p:cTn>
                        </p:par>
                        <p:par>
                          <p:cTn id="26" fill="hold">
                            <p:stCondLst>
                              <p:cond delay="2000"/>
                            </p:stCondLst>
                            <p:childTnLst>
                              <p:par>
                                <p:cTn id="27" presetID="16" presetClass="entr" presetSubtype="37" fill="hold"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barn(outVertical)">
                                      <p:cBhvr>
                                        <p:cTn id="29"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34" name="Group 26"/>
          <p:cNvGrpSpPr>
            <a:grpSpLocks/>
          </p:cNvGrpSpPr>
          <p:nvPr/>
        </p:nvGrpSpPr>
        <p:grpSpPr bwMode="auto">
          <a:xfrm>
            <a:off x="846612" y="1344388"/>
            <a:ext cx="1302020" cy="1249760"/>
            <a:chOff x="567" y="879"/>
            <a:chExt cx="872" cy="837"/>
          </a:xfrm>
        </p:grpSpPr>
        <p:sp>
          <p:nvSpPr>
            <p:cNvPr id="74776" name="Freeform 9"/>
            <p:cNvSpPr>
              <a:spLocks noEditPoints="1"/>
            </p:cNvSpPr>
            <p:nvPr/>
          </p:nvSpPr>
          <p:spPr bwMode="auto">
            <a:xfrm>
              <a:off x="755" y="1039"/>
              <a:ext cx="684" cy="677"/>
            </a:xfrm>
            <a:custGeom>
              <a:avLst/>
              <a:gdLst>
                <a:gd name="T0" fmla="*/ 3674775 w 295"/>
                <a:gd name="T1" fmla="*/ 0 h 295"/>
                <a:gd name="T2" fmla="*/ 0 w 295"/>
                <a:gd name="T3" fmla="*/ 3606207 h 295"/>
                <a:gd name="T4" fmla="*/ 3674775 w 295"/>
                <a:gd name="T5" fmla="*/ 7188046 h 295"/>
                <a:gd name="T6" fmla="*/ 7324716 w 295"/>
                <a:gd name="T7" fmla="*/ 3606207 h 295"/>
                <a:gd name="T8" fmla="*/ 3674775 w 295"/>
                <a:gd name="T9" fmla="*/ 0 h 295"/>
                <a:gd name="T10" fmla="*/ 3674775 w 295"/>
                <a:gd name="T11" fmla="*/ 5384941 h 295"/>
                <a:gd name="T12" fmla="*/ 1837388 w 295"/>
                <a:gd name="T13" fmla="*/ 3606207 h 295"/>
                <a:gd name="T14" fmla="*/ 3674775 w 295"/>
                <a:gd name="T15" fmla="*/ 1803101 h 295"/>
                <a:gd name="T16" fmla="*/ 5487331 w 295"/>
                <a:gd name="T17" fmla="*/ 3606207 h 295"/>
                <a:gd name="T18" fmla="*/ 3674775 w 295"/>
                <a:gd name="T19" fmla="*/ 5384941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bg2"/>
            </a:solidFill>
            <a:ln w="9525">
              <a:noFill/>
              <a:round/>
              <a:headEnd/>
              <a:tailEnd/>
            </a:ln>
          </p:spPr>
          <p:txBody>
            <a:bodyPr/>
            <a:lstStyle/>
            <a:p>
              <a:endParaRPr lang="zh-CN" altLang="en-US" sz="1693"/>
            </a:p>
          </p:txBody>
        </p:sp>
        <p:sp>
          <p:nvSpPr>
            <p:cNvPr id="74777" name="Freeform 10"/>
            <p:cNvSpPr>
              <a:spLocks/>
            </p:cNvSpPr>
            <p:nvPr/>
          </p:nvSpPr>
          <p:spPr bwMode="auto">
            <a:xfrm>
              <a:off x="567" y="879"/>
              <a:ext cx="507" cy="500"/>
            </a:xfrm>
            <a:custGeom>
              <a:avLst/>
              <a:gdLst>
                <a:gd name="T0" fmla="*/ 5446869 w 218"/>
                <a:gd name="T1" fmla="*/ 2648757 h 218"/>
                <a:gd name="T2" fmla="*/ 5446869 w 218"/>
                <a:gd name="T3" fmla="*/ 0 h 218"/>
                <a:gd name="T4" fmla="*/ 0 w 218"/>
                <a:gd name="T5" fmla="*/ 5297515 h 218"/>
                <a:gd name="T6" fmla="*/ 2723435 w 218"/>
                <a:gd name="T7" fmla="*/ 5297515 h 218"/>
                <a:gd name="T8" fmla="*/ 5446869 w 218"/>
                <a:gd name="T9" fmla="*/ 2648757 h 218"/>
                <a:gd name="T10" fmla="*/ 0 60000 65536"/>
                <a:gd name="T11" fmla="*/ 0 60000 65536"/>
                <a:gd name="T12" fmla="*/ 0 60000 65536"/>
                <a:gd name="T13" fmla="*/ 0 60000 65536"/>
                <a:gd name="T14" fmla="*/ 0 60000 65536"/>
                <a:gd name="T15" fmla="*/ 0 w 218"/>
                <a:gd name="T16" fmla="*/ 0 h 218"/>
                <a:gd name="T17" fmla="*/ 218 w 218"/>
                <a:gd name="T18" fmla="*/ 218 h 218"/>
              </a:gdLst>
              <a:ahLst/>
              <a:cxnLst>
                <a:cxn ang="T10">
                  <a:pos x="T0" y="T1"/>
                </a:cxn>
                <a:cxn ang="T11">
                  <a:pos x="T2" y="T3"/>
                </a:cxn>
                <a:cxn ang="T12">
                  <a:pos x="T4" y="T5"/>
                </a:cxn>
                <a:cxn ang="T13">
                  <a:pos x="T6" y="T7"/>
                </a:cxn>
                <a:cxn ang="T14">
                  <a:pos x="T8" y="T9"/>
                </a:cxn>
              </a:cxnLst>
              <a:rect l="T15" t="T16" r="T17" b="T18"/>
              <a:pathLst>
                <a:path w="218" h="218">
                  <a:moveTo>
                    <a:pt x="218" y="109"/>
                  </a:moveTo>
                  <a:cubicBezTo>
                    <a:pt x="218" y="0"/>
                    <a:pt x="218" y="0"/>
                    <a:pt x="218" y="0"/>
                  </a:cubicBezTo>
                  <a:cubicBezTo>
                    <a:pt x="97" y="0"/>
                    <a:pt x="0" y="98"/>
                    <a:pt x="0" y="218"/>
                  </a:cubicBezTo>
                  <a:cubicBezTo>
                    <a:pt x="109" y="218"/>
                    <a:pt x="109" y="218"/>
                    <a:pt x="109" y="218"/>
                  </a:cubicBezTo>
                  <a:cubicBezTo>
                    <a:pt x="109" y="158"/>
                    <a:pt x="157" y="109"/>
                    <a:pt x="218" y="109"/>
                  </a:cubicBezTo>
                  <a:close/>
                </a:path>
              </a:pathLst>
            </a:custGeom>
            <a:solidFill>
              <a:schemeClr val="accent1"/>
            </a:solidFill>
            <a:ln w="9525">
              <a:noFill/>
              <a:round/>
              <a:headEnd/>
              <a:tailEnd/>
            </a:ln>
          </p:spPr>
          <p:txBody>
            <a:bodyPr/>
            <a:lstStyle/>
            <a:p>
              <a:endParaRPr lang="zh-CN" altLang="en-US" sz="1693"/>
            </a:p>
          </p:txBody>
        </p:sp>
      </p:grpSp>
      <p:sp>
        <p:nvSpPr>
          <p:cNvPr id="8" name="TextBox 58"/>
          <p:cNvSpPr txBox="1">
            <a:spLocks noChangeArrowheads="1"/>
          </p:cNvSpPr>
          <p:nvPr/>
        </p:nvSpPr>
        <p:spPr bwMode="auto">
          <a:xfrm>
            <a:off x="1378472" y="1941646"/>
            <a:ext cx="514531" cy="329433"/>
          </a:xfrm>
          <a:prstGeom prst="rect">
            <a:avLst/>
          </a:prstGeom>
          <a:noFill/>
          <a:ln w="9525">
            <a:noFill/>
            <a:miter lim="800000"/>
            <a:headEnd/>
            <a:tailEnd/>
          </a:ln>
        </p:spPr>
        <p:txBody>
          <a:bodyPr wrap="none" lIns="68246" tIns="34123" rIns="68246" bIns="34123">
            <a:spAutoFit/>
          </a:bodyPr>
          <a:lstStyle/>
          <a:p>
            <a:pPr algn="ctr" defTabSz="812281"/>
            <a:r>
              <a:rPr lang="en-US" altLang="zh-CN" sz="1693">
                <a:solidFill>
                  <a:srgbClr val="333333"/>
                </a:solidFill>
                <a:latin typeface="Impact" pitchFamily="34" charset="0"/>
              </a:rPr>
              <a:t>25%</a:t>
            </a:r>
            <a:endParaRPr lang="zh-CN" altLang="en-US" sz="1693">
              <a:solidFill>
                <a:srgbClr val="333333"/>
              </a:solidFill>
              <a:latin typeface="Impact" pitchFamily="34" charset="0"/>
            </a:endParaRPr>
          </a:p>
        </p:txBody>
      </p:sp>
      <p:grpSp>
        <p:nvGrpSpPr>
          <p:cNvPr id="94235" name="Group 27"/>
          <p:cNvGrpSpPr>
            <a:grpSpLocks/>
          </p:cNvGrpSpPr>
          <p:nvPr/>
        </p:nvGrpSpPr>
        <p:grpSpPr bwMode="auto">
          <a:xfrm>
            <a:off x="2732450" y="1344389"/>
            <a:ext cx="1296047" cy="1488662"/>
            <a:chOff x="1830" y="879"/>
            <a:chExt cx="868" cy="997"/>
          </a:xfrm>
        </p:grpSpPr>
        <p:sp>
          <p:nvSpPr>
            <p:cNvPr id="74774" name="Freeform 14"/>
            <p:cNvSpPr>
              <a:spLocks noEditPoints="1"/>
            </p:cNvSpPr>
            <p:nvPr/>
          </p:nvSpPr>
          <p:spPr bwMode="auto">
            <a:xfrm>
              <a:off x="2016" y="1039"/>
              <a:ext cx="682" cy="677"/>
            </a:xfrm>
            <a:custGeom>
              <a:avLst/>
              <a:gdLst>
                <a:gd name="T0" fmla="*/ 3656181 w 294"/>
                <a:gd name="T1" fmla="*/ 0 h 295"/>
                <a:gd name="T2" fmla="*/ 0 w 294"/>
                <a:gd name="T3" fmla="*/ 3607007 h 295"/>
                <a:gd name="T4" fmla="*/ 3656181 w 294"/>
                <a:gd name="T5" fmla="*/ 7189643 h 295"/>
                <a:gd name="T6" fmla="*/ 7312357 w 294"/>
                <a:gd name="T7" fmla="*/ 3607007 h 295"/>
                <a:gd name="T8" fmla="*/ 3656181 w 294"/>
                <a:gd name="T9" fmla="*/ 0 h 295"/>
                <a:gd name="T10" fmla="*/ 3656181 w 294"/>
                <a:gd name="T11" fmla="*/ 5386134 h 295"/>
                <a:gd name="T12" fmla="*/ 1815655 w 294"/>
                <a:gd name="T13" fmla="*/ 3607007 h 295"/>
                <a:gd name="T14" fmla="*/ 3656181 w 294"/>
                <a:gd name="T15" fmla="*/ 1803500 h 295"/>
                <a:gd name="T16" fmla="*/ 5496702 w 294"/>
                <a:gd name="T17" fmla="*/ 3607007 h 295"/>
                <a:gd name="T18" fmla="*/ 3656181 w 294"/>
                <a:gd name="T19" fmla="*/ 5386134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4"/>
                <a:gd name="T31" fmla="*/ 0 h 295"/>
                <a:gd name="T32" fmla="*/ 294 w 294"/>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chemeClr val="bg2"/>
            </a:solidFill>
            <a:ln w="9525">
              <a:noFill/>
              <a:round/>
              <a:headEnd/>
              <a:tailEnd/>
            </a:ln>
          </p:spPr>
          <p:txBody>
            <a:bodyPr/>
            <a:lstStyle/>
            <a:p>
              <a:endParaRPr lang="zh-CN" altLang="en-US" sz="1693"/>
            </a:p>
          </p:txBody>
        </p:sp>
        <p:sp>
          <p:nvSpPr>
            <p:cNvPr id="74775" name="Freeform 15"/>
            <p:cNvSpPr>
              <a:spLocks/>
            </p:cNvSpPr>
            <p:nvPr/>
          </p:nvSpPr>
          <p:spPr bwMode="auto">
            <a:xfrm>
              <a:off x="1830" y="879"/>
              <a:ext cx="504" cy="997"/>
            </a:xfrm>
            <a:custGeom>
              <a:avLst/>
              <a:gdLst>
                <a:gd name="T0" fmla="*/ 2693242 w 217"/>
                <a:gd name="T1" fmla="*/ 5290862 h 435"/>
                <a:gd name="T2" fmla="*/ 5411414 w 217"/>
                <a:gd name="T3" fmla="*/ 2645433 h 435"/>
                <a:gd name="T4" fmla="*/ 5411414 w 217"/>
                <a:gd name="T5" fmla="*/ 0 h 435"/>
                <a:gd name="T6" fmla="*/ 0 w 217"/>
                <a:gd name="T7" fmla="*/ 5290862 h 435"/>
                <a:gd name="T8" fmla="*/ 5411414 w 217"/>
                <a:gd name="T9" fmla="*/ 10557457 h 435"/>
                <a:gd name="T10" fmla="*/ 5411414 w 217"/>
                <a:gd name="T11" fmla="*/ 7912022 h 435"/>
                <a:gd name="T12" fmla="*/ 2693242 w 217"/>
                <a:gd name="T13" fmla="*/ 5290862 h 435"/>
                <a:gd name="T14" fmla="*/ 0 60000 65536"/>
                <a:gd name="T15" fmla="*/ 0 60000 65536"/>
                <a:gd name="T16" fmla="*/ 0 60000 65536"/>
                <a:gd name="T17" fmla="*/ 0 60000 65536"/>
                <a:gd name="T18" fmla="*/ 0 60000 65536"/>
                <a:gd name="T19" fmla="*/ 0 60000 65536"/>
                <a:gd name="T20" fmla="*/ 0 60000 65536"/>
                <a:gd name="T21" fmla="*/ 0 w 217"/>
                <a:gd name="T22" fmla="*/ 0 h 435"/>
                <a:gd name="T23" fmla="*/ 217 w 217"/>
                <a:gd name="T24" fmla="*/ 435 h 4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7" h="435">
                  <a:moveTo>
                    <a:pt x="108" y="218"/>
                  </a:moveTo>
                  <a:cubicBezTo>
                    <a:pt x="108" y="158"/>
                    <a:pt x="157" y="109"/>
                    <a:pt x="217" y="109"/>
                  </a:cubicBezTo>
                  <a:cubicBezTo>
                    <a:pt x="217" y="0"/>
                    <a:pt x="217" y="0"/>
                    <a:pt x="217" y="0"/>
                  </a:cubicBezTo>
                  <a:cubicBezTo>
                    <a:pt x="97" y="0"/>
                    <a:pt x="0" y="98"/>
                    <a:pt x="0" y="218"/>
                  </a:cubicBezTo>
                  <a:cubicBezTo>
                    <a:pt x="0" y="338"/>
                    <a:pt x="97" y="435"/>
                    <a:pt x="217" y="435"/>
                  </a:cubicBezTo>
                  <a:cubicBezTo>
                    <a:pt x="217" y="326"/>
                    <a:pt x="217" y="326"/>
                    <a:pt x="217" y="326"/>
                  </a:cubicBezTo>
                  <a:cubicBezTo>
                    <a:pt x="157" y="326"/>
                    <a:pt x="108" y="278"/>
                    <a:pt x="108" y="218"/>
                  </a:cubicBezTo>
                  <a:close/>
                </a:path>
              </a:pathLst>
            </a:custGeom>
            <a:solidFill>
              <a:schemeClr val="accent2"/>
            </a:solidFill>
            <a:ln w="9525">
              <a:noFill/>
              <a:round/>
              <a:headEnd/>
              <a:tailEnd/>
            </a:ln>
          </p:spPr>
          <p:txBody>
            <a:bodyPr/>
            <a:lstStyle/>
            <a:p>
              <a:endParaRPr lang="zh-CN" altLang="en-US" sz="1693"/>
            </a:p>
          </p:txBody>
        </p:sp>
      </p:grpSp>
      <p:sp>
        <p:nvSpPr>
          <p:cNvPr id="12" name="TextBox 59"/>
          <p:cNvSpPr txBox="1">
            <a:spLocks noChangeArrowheads="1"/>
          </p:cNvSpPr>
          <p:nvPr/>
        </p:nvSpPr>
        <p:spPr bwMode="auto">
          <a:xfrm>
            <a:off x="3255075" y="1941646"/>
            <a:ext cx="522547" cy="329433"/>
          </a:xfrm>
          <a:prstGeom prst="rect">
            <a:avLst/>
          </a:prstGeom>
          <a:noFill/>
          <a:ln w="9525">
            <a:noFill/>
            <a:miter lim="800000"/>
            <a:headEnd/>
            <a:tailEnd/>
          </a:ln>
        </p:spPr>
        <p:txBody>
          <a:bodyPr wrap="none" lIns="68246" tIns="34123" rIns="68246" bIns="34123">
            <a:spAutoFit/>
          </a:bodyPr>
          <a:lstStyle/>
          <a:p>
            <a:pPr algn="ctr" defTabSz="812281"/>
            <a:r>
              <a:rPr lang="en-US" altLang="zh-CN" sz="1693">
                <a:solidFill>
                  <a:srgbClr val="333333"/>
                </a:solidFill>
                <a:latin typeface="Impact" pitchFamily="34" charset="0"/>
              </a:rPr>
              <a:t>50%</a:t>
            </a:r>
            <a:endParaRPr lang="zh-CN" altLang="en-US" sz="1693">
              <a:solidFill>
                <a:srgbClr val="333333"/>
              </a:solidFill>
              <a:latin typeface="Impact" pitchFamily="34" charset="0"/>
            </a:endParaRPr>
          </a:p>
        </p:txBody>
      </p:sp>
      <p:grpSp>
        <p:nvGrpSpPr>
          <p:cNvPr id="94237" name="Group 29"/>
          <p:cNvGrpSpPr>
            <a:grpSpLocks/>
          </p:cNvGrpSpPr>
          <p:nvPr/>
        </p:nvGrpSpPr>
        <p:grpSpPr bwMode="auto">
          <a:xfrm>
            <a:off x="4610821" y="1344389"/>
            <a:ext cx="1506581" cy="1488662"/>
            <a:chOff x="3088" y="879"/>
            <a:chExt cx="1009" cy="997"/>
          </a:xfrm>
        </p:grpSpPr>
        <p:sp>
          <p:nvSpPr>
            <p:cNvPr id="74772" name="Freeform 19"/>
            <p:cNvSpPr>
              <a:spLocks noEditPoints="1"/>
            </p:cNvSpPr>
            <p:nvPr/>
          </p:nvSpPr>
          <p:spPr bwMode="auto">
            <a:xfrm>
              <a:off x="3276" y="1039"/>
              <a:ext cx="683" cy="677"/>
            </a:xfrm>
            <a:custGeom>
              <a:avLst/>
              <a:gdLst>
                <a:gd name="T0" fmla="*/ 3664853 w 295"/>
                <a:gd name="T1" fmla="*/ 0 h 295"/>
                <a:gd name="T2" fmla="*/ 0 w 295"/>
                <a:gd name="T3" fmla="*/ 3607007 h 295"/>
                <a:gd name="T4" fmla="*/ 3664853 w 295"/>
                <a:gd name="T5" fmla="*/ 7189643 h 295"/>
                <a:gd name="T6" fmla="*/ 7304946 w 295"/>
                <a:gd name="T7" fmla="*/ 3607007 h 295"/>
                <a:gd name="T8" fmla="*/ 3664853 w 295"/>
                <a:gd name="T9" fmla="*/ 0 h 295"/>
                <a:gd name="T10" fmla="*/ 3664853 w 295"/>
                <a:gd name="T11" fmla="*/ 5386134 h 295"/>
                <a:gd name="T12" fmla="*/ 1832426 w 295"/>
                <a:gd name="T13" fmla="*/ 3607007 h 295"/>
                <a:gd name="T14" fmla="*/ 3664853 w 295"/>
                <a:gd name="T15" fmla="*/ 1803500 h 295"/>
                <a:gd name="T16" fmla="*/ 5472520 w 295"/>
                <a:gd name="T17" fmla="*/ 3607007 h 295"/>
                <a:gd name="T18" fmla="*/ 3664853 w 295"/>
                <a:gd name="T19" fmla="*/ 5386134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bg2"/>
            </a:solidFill>
            <a:ln w="9525">
              <a:noFill/>
              <a:round/>
              <a:headEnd/>
              <a:tailEnd/>
            </a:ln>
          </p:spPr>
          <p:txBody>
            <a:bodyPr/>
            <a:lstStyle/>
            <a:p>
              <a:endParaRPr lang="zh-CN" altLang="en-US" sz="1693"/>
            </a:p>
          </p:txBody>
        </p:sp>
        <p:sp>
          <p:nvSpPr>
            <p:cNvPr id="74773" name="Freeform 20"/>
            <p:cNvSpPr>
              <a:spLocks/>
            </p:cNvSpPr>
            <p:nvPr/>
          </p:nvSpPr>
          <p:spPr bwMode="auto">
            <a:xfrm>
              <a:off x="3088" y="879"/>
              <a:ext cx="1009" cy="997"/>
            </a:xfrm>
            <a:custGeom>
              <a:avLst/>
              <a:gdLst>
                <a:gd name="T0" fmla="*/ 10813123 w 435"/>
                <a:gd name="T1" fmla="*/ 5290862 h 435"/>
                <a:gd name="T2" fmla="*/ 8103629 w 435"/>
                <a:gd name="T3" fmla="*/ 5290862 h 435"/>
                <a:gd name="T4" fmla="*/ 8103629 w 435"/>
                <a:gd name="T5" fmla="*/ 5290862 h 435"/>
                <a:gd name="T6" fmla="*/ 5418994 w 435"/>
                <a:gd name="T7" fmla="*/ 7912022 h 435"/>
                <a:gd name="T8" fmla="*/ 2709497 w 435"/>
                <a:gd name="T9" fmla="*/ 5290862 h 435"/>
                <a:gd name="T10" fmla="*/ 5418994 w 435"/>
                <a:gd name="T11" fmla="*/ 2645433 h 435"/>
                <a:gd name="T12" fmla="*/ 5418994 w 435"/>
                <a:gd name="T13" fmla="*/ 0 h 435"/>
                <a:gd name="T14" fmla="*/ 0 w 435"/>
                <a:gd name="T15" fmla="*/ 5290862 h 435"/>
                <a:gd name="T16" fmla="*/ 5418994 w 435"/>
                <a:gd name="T17" fmla="*/ 10557457 h 435"/>
                <a:gd name="T18" fmla="*/ 10813123 w 435"/>
                <a:gd name="T19" fmla="*/ 5290862 h 4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5"/>
                <a:gd name="T31" fmla="*/ 0 h 435"/>
                <a:gd name="T32" fmla="*/ 435 w 435"/>
                <a:gd name="T33" fmla="*/ 435 h 4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5" h="435">
                  <a:moveTo>
                    <a:pt x="435" y="218"/>
                  </a:moveTo>
                  <a:cubicBezTo>
                    <a:pt x="326" y="218"/>
                    <a:pt x="326" y="218"/>
                    <a:pt x="326" y="218"/>
                  </a:cubicBezTo>
                  <a:cubicBezTo>
                    <a:pt x="326" y="218"/>
                    <a:pt x="326" y="218"/>
                    <a:pt x="326" y="218"/>
                  </a:cubicBezTo>
                  <a:cubicBezTo>
                    <a:pt x="326" y="278"/>
                    <a:pt x="278" y="326"/>
                    <a:pt x="218" y="326"/>
                  </a:cubicBezTo>
                  <a:cubicBezTo>
                    <a:pt x="158" y="326"/>
                    <a:pt x="109" y="278"/>
                    <a:pt x="109" y="218"/>
                  </a:cubicBezTo>
                  <a:cubicBezTo>
                    <a:pt x="109" y="158"/>
                    <a:pt x="158" y="109"/>
                    <a:pt x="218" y="109"/>
                  </a:cubicBezTo>
                  <a:cubicBezTo>
                    <a:pt x="218" y="0"/>
                    <a:pt x="218" y="0"/>
                    <a:pt x="218" y="0"/>
                  </a:cubicBezTo>
                  <a:cubicBezTo>
                    <a:pt x="98" y="0"/>
                    <a:pt x="0" y="98"/>
                    <a:pt x="0" y="218"/>
                  </a:cubicBezTo>
                  <a:cubicBezTo>
                    <a:pt x="0" y="338"/>
                    <a:pt x="98" y="435"/>
                    <a:pt x="218" y="435"/>
                  </a:cubicBezTo>
                  <a:cubicBezTo>
                    <a:pt x="338" y="435"/>
                    <a:pt x="435" y="338"/>
                    <a:pt x="435" y="218"/>
                  </a:cubicBezTo>
                  <a:close/>
                </a:path>
              </a:pathLst>
            </a:custGeom>
            <a:solidFill>
              <a:schemeClr val="accent1"/>
            </a:solidFill>
            <a:ln w="9525">
              <a:noFill/>
              <a:round/>
              <a:headEnd/>
              <a:tailEnd/>
            </a:ln>
          </p:spPr>
          <p:txBody>
            <a:bodyPr/>
            <a:lstStyle/>
            <a:p>
              <a:endParaRPr lang="zh-CN" altLang="en-US" sz="1693"/>
            </a:p>
          </p:txBody>
        </p:sp>
      </p:grpSp>
      <p:sp>
        <p:nvSpPr>
          <p:cNvPr id="16" name="TextBox 60"/>
          <p:cNvSpPr txBox="1">
            <a:spLocks noChangeArrowheads="1"/>
          </p:cNvSpPr>
          <p:nvPr/>
        </p:nvSpPr>
        <p:spPr bwMode="auto">
          <a:xfrm>
            <a:off x="5154704" y="1941646"/>
            <a:ext cx="490486" cy="329433"/>
          </a:xfrm>
          <a:prstGeom prst="rect">
            <a:avLst/>
          </a:prstGeom>
          <a:noFill/>
          <a:ln w="9525">
            <a:noFill/>
            <a:miter lim="800000"/>
            <a:headEnd/>
            <a:tailEnd/>
          </a:ln>
        </p:spPr>
        <p:txBody>
          <a:bodyPr wrap="none" lIns="68246" tIns="34123" rIns="68246" bIns="34123">
            <a:spAutoFit/>
          </a:bodyPr>
          <a:lstStyle/>
          <a:p>
            <a:pPr algn="ctr" defTabSz="812281"/>
            <a:r>
              <a:rPr lang="en-US" altLang="zh-CN" sz="1693">
                <a:solidFill>
                  <a:srgbClr val="333333"/>
                </a:solidFill>
                <a:latin typeface="Impact" pitchFamily="34" charset="0"/>
              </a:rPr>
              <a:t>75%</a:t>
            </a:r>
            <a:endParaRPr lang="zh-CN" altLang="en-US" sz="1693">
              <a:solidFill>
                <a:srgbClr val="333333"/>
              </a:solidFill>
              <a:latin typeface="Impact" pitchFamily="34" charset="0"/>
            </a:endParaRPr>
          </a:p>
        </p:txBody>
      </p:sp>
      <p:grpSp>
        <p:nvGrpSpPr>
          <p:cNvPr id="94236" name="Group 28"/>
          <p:cNvGrpSpPr>
            <a:grpSpLocks/>
          </p:cNvGrpSpPr>
          <p:nvPr/>
        </p:nvGrpSpPr>
        <p:grpSpPr bwMode="auto">
          <a:xfrm>
            <a:off x="6735564" y="1344389"/>
            <a:ext cx="1506580" cy="1488662"/>
            <a:chOff x="4511" y="879"/>
            <a:chExt cx="1009" cy="997"/>
          </a:xfrm>
        </p:grpSpPr>
        <p:sp>
          <p:nvSpPr>
            <p:cNvPr id="74770" name="Freeform 24"/>
            <p:cNvSpPr>
              <a:spLocks noEditPoints="1"/>
            </p:cNvSpPr>
            <p:nvPr/>
          </p:nvSpPr>
          <p:spPr bwMode="auto">
            <a:xfrm>
              <a:off x="4673" y="1039"/>
              <a:ext cx="684" cy="677"/>
            </a:xfrm>
            <a:custGeom>
              <a:avLst/>
              <a:gdLst>
                <a:gd name="T0" fmla="*/ 3650756 w 295"/>
                <a:gd name="T1" fmla="*/ 0 h 295"/>
                <a:gd name="T2" fmla="*/ 0 w 295"/>
                <a:gd name="T3" fmla="*/ 3607007 h 295"/>
                <a:gd name="T4" fmla="*/ 3650756 w 295"/>
                <a:gd name="T5" fmla="*/ 7189643 h 295"/>
                <a:gd name="T6" fmla="*/ 7326344 w 295"/>
                <a:gd name="T7" fmla="*/ 3607007 h 295"/>
                <a:gd name="T8" fmla="*/ 3650756 w 295"/>
                <a:gd name="T9" fmla="*/ 0 h 295"/>
                <a:gd name="T10" fmla="*/ 3650756 w 295"/>
                <a:gd name="T11" fmla="*/ 5386134 h 295"/>
                <a:gd name="T12" fmla="*/ 1837797 w 295"/>
                <a:gd name="T13" fmla="*/ 3607007 h 295"/>
                <a:gd name="T14" fmla="*/ 3650756 w 295"/>
                <a:gd name="T15" fmla="*/ 1803500 h 295"/>
                <a:gd name="T16" fmla="*/ 5488551 w 295"/>
                <a:gd name="T17" fmla="*/ 3607007 h 295"/>
                <a:gd name="T18" fmla="*/ 3650756 w 295"/>
                <a:gd name="T19" fmla="*/ 5386134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chemeClr val="bg2"/>
            </a:solidFill>
            <a:ln w="9525">
              <a:noFill/>
              <a:round/>
              <a:headEnd/>
              <a:tailEnd/>
            </a:ln>
          </p:spPr>
          <p:txBody>
            <a:bodyPr/>
            <a:lstStyle/>
            <a:p>
              <a:endParaRPr lang="zh-CN" altLang="en-US" sz="1693"/>
            </a:p>
          </p:txBody>
        </p:sp>
        <p:sp>
          <p:nvSpPr>
            <p:cNvPr id="74771" name="Freeform 25"/>
            <p:cNvSpPr>
              <a:spLocks noEditPoints="1"/>
            </p:cNvSpPr>
            <p:nvPr/>
          </p:nvSpPr>
          <p:spPr bwMode="auto">
            <a:xfrm>
              <a:off x="4511" y="879"/>
              <a:ext cx="1009" cy="997"/>
            </a:xfrm>
            <a:custGeom>
              <a:avLst/>
              <a:gdLst>
                <a:gd name="T0" fmla="*/ 5394133 w 435"/>
                <a:gd name="T1" fmla="*/ 0 h 435"/>
                <a:gd name="T2" fmla="*/ 0 w 435"/>
                <a:gd name="T3" fmla="*/ 5290862 h 435"/>
                <a:gd name="T4" fmla="*/ 5394133 w 435"/>
                <a:gd name="T5" fmla="*/ 10557457 h 435"/>
                <a:gd name="T6" fmla="*/ 10813114 w 435"/>
                <a:gd name="T7" fmla="*/ 5290862 h 435"/>
                <a:gd name="T8" fmla="*/ 5394133 w 435"/>
                <a:gd name="T9" fmla="*/ 0 h 435"/>
                <a:gd name="T10" fmla="*/ 5394133 w 435"/>
                <a:gd name="T11" fmla="*/ 7912022 h 435"/>
                <a:gd name="T12" fmla="*/ 2709497 w 435"/>
                <a:gd name="T13" fmla="*/ 5290862 h 435"/>
                <a:gd name="T14" fmla="*/ 5394133 w 435"/>
                <a:gd name="T15" fmla="*/ 2645433 h 435"/>
                <a:gd name="T16" fmla="*/ 8103629 w 435"/>
                <a:gd name="T17" fmla="*/ 5290862 h 435"/>
                <a:gd name="T18" fmla="*/ 5394133 w 435"/>
                <a:gd name="T19" fmla="*/ 7912022 h 4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5"/>
                <a:gd name="T31" fmla="*/ 0 h 435"/>
                <a:gd name="T32" fmla="*/ 435 w 435"/>
                <a:gd name="T33" fmla="*/ 435 h 4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5" h="435">
                  <a:moveTo>
                    <a:pt x="217" y="0"/>
                  </a:moveTo>
                  <a:cubicBezTo>
                    <a:pt x="97" y="0"/>
                    <a:pt x="0" y="98"/>
                    <a:pt x="0" y="218"/>
                  </a:cubicBezTo>
                  <a:cubicBezTo>
                    <a:pt x="0" y="338"/>
                    <a:pt x="97" y="435"/>
                    <a:pt x="217" y="435"/>
                  </a:cubicBezTo>
                  <a:cubicBezTo>
                    <a:pt x="337" y="435"/>
                    <a:pt x="435" y="338"/>
                    <a:pt x="435" y="218"/>
                  </a:cubicBezTo>
                  <a:cubicBezTo>
                    <a:pt x="435" y="98"/>
                    <a:pt x="337" y="0"/>
                    <a:pt x="217" y="0"/>
                  </a:cubicBezTo>
                  <a:close/>
                  <a:moveTo>
                    <a:pt x="217" y="326"/>
                  </a:moveTo>
                  <a:cubicBezTo>
                    <a:pt x="157" y="326"/>
                    <a:pt x="109" y="278"/>
                    <a:pt x="109" y="218"/>
                  </a:cubicBezTo>
                  <a:cubicBezTo>
                    <a:pt x="109" y="158"/>
                    <a:pt x="157" y="109"/>
                    <a:pt x="217" y="109"/>
                  </a:cubicBezTo>
                  <a:cubicBezTo>
                    <a:pt x="277" y="109"/>
                    <a:pt x="326" y="158"/>
                    <a:pt x="326" y="218"/>
                  </a:cubicBezTo>
                  <a:cubicBezTo>
                    <a:pt x="326" y="278"/>
                    <a:pt x="277" y="326"/>
                    <a:pt x="217" y="326"/>
                  </a:cubicBezTo>
                  <a:close/>
                </a:path>
              </a:pathLst>
            </a:custGeom>
            <a:solidFill>
              <a:schemeClr val="accent1"/>
            </a:solidFill>
            <a:ln w="9525">
              <a:noFill/>
              <a:round/>
              <a:headEnd/>
              <a:tailEnd/>
            </a:ln>
          </p:spPr>
          <p:txBody>
            <a:bodyPr/>
            <a:lstStyle/>
            <a:p>
              <a:endParaRPr lang="zh-CN" altLang="en-US" sz="1693"/>
            </a:p>
          </p:txBody>
        </p:sp>
      </p:grpSp>
      <p:sp>
        <p:nvSpPr>
          <p:cNvPr id="20" name="TextBox 61"/>
          <p:cNvSpPr txBox="1">
            <a:spLocks noChangeArrowheads="1"/>
          </p:cNvSpPr>
          <p:nvPr/>
        </p:nvSpPr>
        <p:spPr bwMode="auto">
          <a:xfrm>
            <a:off x="7185902" y="1941646"/>
            <a:ext cx="605903" cy="329433"/>
          </a:xfrm>
          <a:prstGeom prst="rect">
            <a:avLst/>
          </a:prstGeom>
          <a:noFill/>
          <a:ln w="9525">
            <a:noFill/>
            <a:miter lim="800000"/>
            <a:headEnd/>
            <a:tailEnd/>
          </a:ln>
        </p:spPr>
        <p:txBody>
          <a:bodyPr wrap="none" lIns="68246" tIns="34123" rIns="68246" bIns="34123">
            <a:spAutoFit/>
          </a:bodyPr>
          <a:lstStyle/>
          <a:p>
            <a:pPr algn="ctr" defTabSz="812281"/>
            <a:r>
              <a:rPr lang="en-US" altLang="zh-CN" sz="1693">
                <a:solidFill>
                  <a:srgbClr val="333333"/>
                </a:solidFill>
                <a:latin typeface="Impact" pitchFamily="34" charset="0"/>
              </a:rPr>
              <a:t>100%</a:t>
            </a:r>
            <a:endParaRPr lang="zh-CN" altLang="en-US" sz="1693">
              <a:solidFill>
                <a:srgbClr val="333333"/>
              </a:solidFill>
              <a:latin typeface="Impact" pitchFamily="34" charset="0"/>
            </a:endParaRPr>
          </a:p>
        </p:txBody>
      </p:sp>
      <p:sp>
        <p:nvSpPr>
          <p:cNvPr id="22" name="文本框 10"/>
          <p:cNvSpPr txBox="1">
            <a:spLocks noChangeArrowheads="1"/>
          </p:cNvSpPr>
          <p:nvPr/>
        </p:nvSpPr>
        <p:spPr bwMode="auto">
          <a:xfrm>
            <a:off x="459888" y="4161946"/>
            <a:ext cx="8376525" cy="416444"/>
          </a:xfrm>
          <a:prstGeom prst="rect">
            <a:avLst/>
          </a:prstGeom>
          <a:noFill/>
          <a:ln w="9525">
            <a:noFill/>
            <a:miter lim="800000"/>
            <a:headEnd/>
            <a:tailEnd/>
          </a:ln>
        </p:spPr>
        <p:txBody>
          <a:bodyPr lIns="68246" tIns="34123" rIns="68246" bIns="34123">
            <a:spAutoFit/>
          </a:bodyPr>
          <a:lstStyle/>
          <a:p>
            <a:pPr algn="ctr" defTabSz="812281"/>
            <a:r>
              <a:rPr lang="zh-CN" altLang="en-US" sz="1129">
                <a:solidFill>
                  <a:srgbClr val="808080"/>
                </a:solidFill>
                <a:latin typeface="微软雅黑" pitchFamily="34" charset="-122"/>
              </a:rPr>
              <a:t>点击输入内容点击输入内容点击输入内容点击输入内容点击输入内容点击输入内容点击输入内容点击输入内容点击输入内点击输入内容点击输入内容点击输入内容点击输入内容点击输入内容点击输入内容点击输入内容点击输入内容点击输入内</a:t>
            </a:r>
          </a:p>
        </p:txBody>
      </p:sp>
      <p:sp>
        <p:nvSpPr>
          <p:cNvPr id="27" name="TextBox 26"/>
          <p:cNvSpPr txBox="1">
            <a:spLocks noChangeArrowheads="1"/>
          </p:cNvSpPr>
          <p:nvPr/>
        </p:nvSpPr>
        <p:spPr bwMode="auto">
          <a:xfrm>
            <a:off x="1078332" y="3018200"/>
            <a:ext cx="907266" cy="300514"/>
          </a:xfrm>
          <a:prstGeom prst="rect">
            <a:avLst/>
          </a:prstGeom>
          <a:noFill/>
          <a:ln w="9525">
            <a:noFill/>
            <a:miter lim="800000"/>
            <a:headEnd/>
            <a:tailEnd/>
          </a:ln>
        </p:spPr>
        <p:txBody>
          <a:bodyPr wrap="none" lIns="68246" tIns="34123" rIns="68246" bIns="34123">
            <a:spAutoFit/>
          </a:bodyPr>
          <a:lstStyle/>
          <a:p>
            <a:pPr algn="ctr" defTabSz="812281"/>
            <a:r>
              <a:rPr lang="zh-CN" altLang="en-US" sz="1505">
                <a:solidFill>
                  <a:srgbClr val="808080"/>
                </a:solidFill>
                <a:latin typeface="微软雅黑" pitchFamily="34" charset="-122"/>
              </a:rPr>
              <a:t>标题内容</a:t>
            </a:r>
          </a:p>
        </p:txBody>
      </p:sp>
      <p:sp>
        <p:nvSpPr>
          <p:cNvPr id="28" name="TextBox 27"/>
          <p:cNvSpPr txBox="1">
            <a:spLocks noChangeArrowheads="1"/>
          </p:cNvSpPr>
          <p:nvPr/>
        </p:nvSpPr>
        <p:spPr bwMode="auto">
          <a:xfrm>
            <a:off x="3029869" y="3018200"/>
            <a:ext cx="907266" cy="300514"/>
          </a:xfrm>
          <a:prstGeom prst="rect">
            <a:avLst/>
          </a:prstGeom>
          <a:noFill/>
          <a:ln w="9525">
            <a:noFill/>
            <a:miter lim="800000"/>
            <a:headEnd/>
            <a:tailEnd/>
          </a:ln>
        </p:spPr>
        <p:txBody>
          <a:bodyPr wrap="none" lIns="68246" tIns="34123" rIns="68246" bIns="34123">
            <a:spAutoFit/>
          </a:bodyPr>
          <a:lstStyle/>
          <a:p>
            <a:pPr algn="ctr" defTabSz="812281"/>
            <a:r>
              <a:rPr lang="zh-CN" altLang="en-US" sz="1505">
                <a:solidFill>
                  <a:srgbClr val="808080"/>
                </a:solidFill>
              </a:rPr>
              <a:t>标题内容</a:t>
            </a:r>
          </a:p>
        </p:txBody>
      </p:sp>
      <p:sp>
        <p:nvSpPr>
          <p:cNvPr id="29" name="TextBox 28"/>
          <p:cNvSpPr txBox="1">
            <a:spLocks noChangeArrowheads="1"/>
          </p:cNvSpPr>
          <p:nvPr/>
        </p:nvSpPr>
        <p:spPr bwMode="auto">
          <a:xfrm>
            <a:off x="4911227" y="3018200"/>
            <a:ext cx="907266" cy="300514"/>
          </a:xfrm>
          <a:prstGeom prst="rect">
            <a:avLst/>
          </a:prstGeom>
          <a:noFill/>
          <a:ln w="9525">
            <a:noFill/>
            <a:miter lim="800000"/>
            <a:headEnd/>
            <a:tailEnd/>
          </a:ln>
        </p:spPr>
        <p:txBody>
          <a:bodyPr wrap="none" lIns="68246" tIns="34123" rIns="68246" bIns="34123">
            <a:spAutoFit/>
          </a:bodyPr>
          <a:lstStyle/>
          <a:p>
            <a:pPr algn="ctr" defTabSz="812281"/>
            <a:r>
              <a:rPr lang="zh-CN" altLang="en-US" sz="1505">
                <a:solidFill>
                  <a:srgbClr val="808080"/>
                </a:solidFill>
              </a:rPr>
              <a:t>标题内容</a:t>
            </a:r>
          </a:p>
        </p:txBody>
      </p:sp>
      <p:sp>
        <p:nvSpPr>
          <p:cNvPr id="30" name="TextBox 29"/>
          <p:cNvSpPr txBox="1">
            <a:spLocks noChangeArrowheads="1"/>
          </p:cNvSpPr>
          <p:nvPr/>
        </p:nvSpPr>
        <p:spPr bwMode="auto">
          <a:xfrm>
            <a:off x="7034475" y="3018200"/>
            <a:ext cx="907266" cy="300514"/>
          </a:xfrm>
          <a:prstGeom prst="rect">
            <a:avLst/>
          </a:prstGeom>
          <a:noFill/>
          <a:ln w="9525">
            <a:noFill/>
            <a:miter lim="800000"/>
            <a:headEnd/>
            <a:tailEnd/>
          </a:ln>
        </p:spPr>
        <p:txBody>
          <a:bodyPr wrap="none" lIns="68246" tIns="34123" rIns="68246" bIns="34123">
            <a:spAutoFit/>
          </a:bodyPr>
          <a:lstStyle/>
          <a:p>
            <a:pPr algn="ctr" defTabSz="812281"/>
            <a:r>
              <a:rPr lang="zh-CN" altLang="en-US" sz="1505">
                <a:solidFill>
                  <a:srgbClr val="808080"/>
                </a:solidFill>
              </a:rPr>
              <a:t>标题内容</a:t>
            </a:r>
          </a:p>
        </p:txBody>
      </p:sp>
      <p:grpSp>
        <p:nvGrpSpPr>
          <p:cNvPr id="45" name="组合 44"/>
          <p:cNvGrpSpPr>
            <a:grpSpLocks/>
          </p:cNvGrpSpPr>
          <p:nvPr/>
        </p:nvGrpSpPr>
        <p:grpSpPr bwMode="auto">
          <a:xfrm>
            <a:off x="524094" y="3669210"/>
            <a:ext cx="8149568" cy="367313"/>
            <a:chOff x="698575" y="4912345"/>
            <a:chExt cx="10873208" cy="494764"/>
          </a:xfrm>
        </p:grpSpPr>
        <p:cxnSp>
          <p:nvCxnSpPr>
            <p:cNvPr id="74768" name="直接连接符 39"/>
            <p:cNvCxnSpPr>
              <a:cxnSpLocks noChangeShapeType="1"/>
            </p:cNvCxnSpPr>
            <p:nvPr/>
          </p:nvCxnSpPr>
          <p:spPr bwMode="auto">
            <a:xfrm>
              <a:off x="698575" y="5302002"/>
              <a:ext cx="10873208" cy="0"/>
            </a:xfrm>
            <a:prstGeom prst="line">
              <a:avLst/>
            </a:prstGeom>
            <a:noFill/>
            <a:ln w="38100" algn="ctr">
              <a:solidFill>
                <a:schemeClr val="bg2"/>
              </a:solidFill>
              <a:round/>
              <a:headEnd/>
              <a:tailEnd/>
            </a:ln>
          </p:spPr>
        </p:cxnSp>
        <p:sp>
          <p:nvSpPr>
            <p:cNvPr id="74769" name="矩形 43"/>
            <p:cNvSpPr>
              <a:spLocks noChangeArrowheads="1"/>
            </p:cNvSpPr>
            <p:nvPr/>
          </p:nvSpPr>
          <p:spPr bwMode="auto">
            <a:xfrm>
              <a:off x="2906138" y="4912345"/>
              <a:ext cx="6222919" cy="494764"/>
            </a:xfrm>
            <a:prstGeom prst="rect">
              <a:avLst/>
            </a:prstGeom>
            <a:solidFill>
              <a:schemeClr val="tx2"/>
            </a:solidFill>
            <a:ln w="25400" algn="ctr">
              <a:noFill/>
              <a:miter lim="800000"/>
              <a:headEnd/>
              <a:tailEnd/>
            </a:ln>
          </p:spPr>
          <p:txBody>
            <a:bodyPr lIns="68246" tIns="34123" rIns="68246" bIns="34123" anchor="ctr"/>
            <a:lstStyle/>
            <a:p>
              <a:pPr algn="ctr" defTabSz="812281"/>
              <a:endParaRPr lang="zh-CN" altLang="en-US" sz="1599">
                <a:solidFill>
                  <a:srgbClr val="FFFFFF"/>
                </a:solidFill>
                <a:latin typeface="Calibri" pitchFamily="34" charset="0"/>
                <a:ea typeface="宋体" charset="-122"/>
              </a:endParaRPr>
            </a:p>
          </p:txBody>
        </p:sp>
      </p:grpSp>
      <p:sp>
        <p:nvSpPr>
          <p:cNvPr id="43" name="TextBox 42"/>
          <p:cNvSpPr txBox="1">
            <a:spLocks noChangeArrowheads="1"/>
          </p:cNvSpPr>
          <p:nvPr/>
        </p:nvSpPr>
        <p:spPr bwMode="auto">
          <a:xfrm>
            <a:off x="3370991" y="3669210"/>
            <a:ext cx="2085474" cy="329433"/>
          </a:xfrm>
          <a:prstGeom prst="rect">
            <a:avLst/>
          </a:prstGeom>
          <a:noFill/>
          <a:ln w="9525">
            <a:noFill/>
            <a:miter lim="800000"/>
            <a:headEnd/>
            <a:tailEnd/>
          </a:ln>
        </p:spPr>
        <p:txBody>
          <a:bodyPr wrap="none" lIns="68246" tIns="34123" rIns="68246" bIns="34123">
            <a:spAutoFit/>
          </a:bodyPr>
          <a:lstStyle/>
          <a:p>
            <a:pPr algn="ctr" defTabSz="812281"/>
            <a:r>
              <a:rPr lang="zh-CN" altLang="en-US" sz="1693">
                <a:solidFill>
                  <a:schemeClr val="bg1"/>
                </a:solidFill>
                <a:latin typeface="微软雅黑" pitchFamily="34" charset="-122"/>
              </a:rPr>
              <a:t>输入标题内容和文字</a:t>
            </a:r>
          </a:p>
        </p:txBody>
      </p:sp>
    </p:spTree>
    <p:extLst>
      <p:ext uri="{BB962C8B-B14F-4D97-AF65-F5344CB8AC3E}">
        <p14:creationId xmlns:p14="http://schemas.microsoft.com/office/powerpoint/2010/main" val="2773675596"/>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94234"/>
                                        </p:tgtEl>
                                        <p:attrNameLst>
                                          <p:attrName>style.visibility</p:attrName>
                                        </p:attrNameLst>
                                      </p:cBhvr>
                                      <p:to>
                                        <p:strVal val="visible"/>
                                      </p:to>
                                    </p:set>
                                    <p:anim calcmode="lin" valueType="num">
                                      <p:cBhvr>
                                        <p:cTn id="7" dur="500" fill="hold"/>
                                        <p:tgtEl>
                                          <p:spTgt spid="94234"/>
                                        </p:tgtEl>
                                        <p:attrNameLst>
                                          <p:attrName>ppt_w</p:attrName>
                                        </p:attrNameLst>
                                      </p:cBhvr>
                                      <p:tavLst>
                                        <p:tav tm="0">
                                          <p:val>
                                            <p:fltVal val="0"/>
                                          </p:val>
                                        </p:tav>
                                        <p:tav tm="100000">
                                          <p:val>
                                            <p:strVal val="#ppt_w"/>
                                          </p:val>
                                        </p:tav>
                                      </p:tavLst>
                                    </p:anim>
                                    <p:anim calcmode="lin" valueType="num">
                                      <p:cBhvr>
                                        <p:cTn id="8" dur="500" fill="hold"/>
                                        <p:tgtEl>
                                          <p:spTgt spid="94234"/>
                                        </p:tgtEl>
                                        <p:attrNameLst>
                                          <p:attrName>ppt_h</p:attrName>
                                        </p:attrNameLst>
                                      </p:cBhvr>
                                      <p:tavLst>
                                        <p:tav tm="0">
                                          <p:val>
                                            <p:fltVal val="0"/>
                                          </p:val>
                                        </p:tav>
                                        <p:tav tm="100000">
                                          <p:val>
                                            <p:strVal val="#ppt_h"/>
                                          </p:val>
                                        </p:tav>
                                      </p:tavLst>
                                    </p:anim>
                                    <p:animEffect transition="in" filter="fade">
                                      <p:cBhvr>
                                        <p:cTn id="9" dur="500"/>
                                        <p:tgtEl>
                                          <p:spTgt spid="94234"/>
                                        </p:tgtEl>
                                      </p:cBhvr>
                                    </p:animEffect>
                                  </p:childTnLst>
                                </p:cTn>
                              </p:par>
                              <p:par>
                                <p:cTn id="10" presetID="53" presetClass="entr" presetSubtype="0" fill="hold" nodeType="withEffect">
                                  <p:stCondLst>
                                    <p:cond delay="0"/>
                                  </p:stCondLst>
                                  <p:childTnLst>
                                    <p:set>
                                      <p:cBhvr>
                                        <p:cTn id="11" dur="1" fill="hold">
                                          <p:stCondLst>
                                            <p:cond delay="0"/>
                                          </p:stCondLst>
                                        </p:cTn>
                                        <p:tgtEl>
                                          <p:spTgt spid="94235"/>
                                        </p:tgtEl>
                                        <p:attrNameLst>
                                          <p:attrName>style.visibility</p:attrName>
                                        </p:attrNameLst>
                                      </p:cBhvr>
                                      <p:to>
                                        <p:strVal val="visible"/>
                                      </p:to>
                                    </p:set>
                                    <p:anim calcmode="lin" valueType="num">
                                      <p:cBhvr>
                                        <p:cTn id="12" dur="500" fill="hold"/>
                                        <p:tgtEl>
                                          <p:spTgt spid="94235"/>
                                        </p:tgtEl>
                                        <p:attrNameLst>
                                          <p:attrName>ppt_w</p:attrName>
                                        </p:attrNameLst>
                                      </p:cBhvr>
                                      <p:tavLst>
                                        <p:tav tm="0">
                                          <p:val>
                                            <p:fltVal val="0"/>
                                          </p:val>
                                        </p:tav>
                                        <p:tav tm="100000">
                                          <p:val>
                                            <p:strVal val="#ppt_w"/>
                                          </p:val>
                                        </p:tav>
                                      </p:tavLst>
                                    </p:anim>
                                    <p:anim calcmode="lin" valueType="num">
                                      <p:cBhvr>
                                        <p:cTn id="13" dur="500" fill="hold"/>
                                        <p:tgtEl>
                                          <p:spTgt spid="94235"/>
                                        </p:tgtEl>
                                        <p:attrNameLst>
                                          <p:attrName>ppt_h</p:attrName>
                                        </p:attrNameLst>
                                      </p:cBhvr>
                                      <p:tavLst>
                                        <p:tav tm="0">
                                          <p:val>
                                            <p:fltVal val="0"/>
                                          </p:val>
                                        </p:tav>
                                        <p:tav tm="100000">
                                          <p:val>
                                            <p:strVal val="#ppt_h"/>
                                          </p:val>
                                        </p:tav>
                                      </p:tavLst>
                                    </p:anim>
                                    <p:animEffect transition="in" filter="fade">
                                      <p:cBhvr>
                                        <p:cTn id="14" dur="500"/>
                                        <p:tgtEl>
                                          <p:spTgt spid="94235"/>
                                        </p:tgtEl>
                                      </p:cBhvr>
                                    </p:animEffect>
                                  </p:childTnLst>
                                </p:cTn>
                              </p:par>
                              <p:par>
                                <p:cTn id="15" presetID="53" presetClass="entr" presetSubtype="0" fill="hold" nodeType="withEffect">
                                  <p:stCondLst>
                                    <p:cond delay="0"/>
                                  </p:stCondLst>
                                  <p:childTnLst>
                                    <p:set>
                                      <p:cBhvr>
                                        <p:cTn id="16" dur="1" fill="hold">
                                          <p:stCondLst>
                                            <p:cond delay="0"/>
                                          </p:stCondLst>
                                        </p:cTn>
                                        <p:tgtEl>
                                          <p:spTgt spid="94237"/>
                                        </p:tgtEl>
                                        <p:attrNameLst>
                                          <p:attrName>style.visibility</p:attrName>
                                        </p:attrNameLst>
                                      </p:cBhvr>
                                      <p:to>
                                        <p:strVal val="visible"/>
                                      </p:to>
                                    </p:set>
                                    <p:anim calcmode="lin" valueType="num">
                                      <p:cBhvr>
                                        <p:cTn id="17" dur="500" fill="hold"/>
                                        <p:tgtEl>
                                          <p:spTgt spid="94237"/>
                                        </p:tgtEl>
                                        <p:attrNameLst>
                                          <p:attrName>ppt_w</p:attrName>
                                        </p:attrNameLst>
                                      </p:cBhvr>
                                      <p:tavLst>
                                        <p:tav tm="0">
                                          <p:val>
                                            <p:fltVal val="0"/>
                                          </p:val>
                                        </p:tav>
                                        <p:tav tm="100000">
                                          <p:val>
                                            <p:strVal val="#ppt_w"/>
                                          </p:val>
                                        </p:tav>
                                      </p:tavLst>
                                    </p:anim>
                                    <p:anim calcmode="lin" valueType="num">
                                      <p:cBhvr>
                                        <p:cTn id="18" dur="500" fill="hold"/>
                                        <p:tgtEl>
                                          <p:spTgt spid="94237"/>
                                        </p:tgtEl>
                                        <p:attrNameLst>
                                          <p:attrName>ppt_h</p:attrName>
                                        </p:attrNameLst>
                                      </p:cBhvr>
                                      <p:tavLst>
                                        <p:tav tm="0">
                                          <p:val>
                                            <p:fltVal val="0"/>
                                          </p:val>
                                        </p:tav>
                                        <p:tav tm="100000">
                                          <p:val>
                                            <p:strVal val="#ppt_h"/>
                                          </p:val>
                                        </p:tav>
                                      </p:tavLst>
                                    </p:anim>
                                    <p:animEffect transition="in" filter="fade">
                                      <p:cBhvr>
                                        <p:cTn id="19" dur="500"/>
                                        <p:tgtEl>
                                          <p:spTgt spid="94237"/>
                                        </p:tgtEl>
                                      </p:cBhvr>
                                    </p:animEffect>
                                  </p:childTnLst>
                                </p:cTn>
                              </p:par>
                              <p:par>
                                <p:cTn id="20" presetID="53" presetClass="entr" presetSubtype="0" fill="hold" nodeType="withEffect">
                                  <p:stCondLst>
                                    <p:cond delay="0"/>
                                  </p:stCondLst>
                                  <p:childTnLst>
                                    <p:set>
                                      <p:cBhvr>
                                        <p:cTn id="21" dur="1" fill="hold">
                                          <p:stCondLst>
                                            <p:cond delay="0"/>
                                          </p:stCondLst>
                                        </p:cTn>
                                        <p:tgtEl>
                                          <p:spTgt spid="94236"/>
                                        </p:tgtEl>
                                        <p:attrNameLst>
                                          <p:attrName>style.visibility</p:attrName>
                                        </p:attrNameLst>
                                      </p:cBhvr>
                                      <p:to>
                                        <p:strVal val="visible"/>
                                      </p:to>
                                    </p:set>
                                    <p:anim calcmode="lin" valueType="num">
                                      <p:cBhvr>
                                        <p:cTn id="22" dur="500" fill="hold"/>
                                        <p:tgtEl>
                                          <p:spTgt spid="94236"/>
                                        </p:tgtEl>
                                        <p:attrNameLst>
                                          <p:attrName>ppt_w</p:attrName>
                                        </p:attrNameLst>
                                      </p:cBhvr>
                                      <p:tavLst>
                                        <p:tav tm="0">
                                          <p:val>
                                            <p:fltVal val="0"/>
                                          </p:val>
                                        </p:tav>
                                        <p:tav tm="100000">
                                          <p:val>
                                            <p:strVal val="#ppt_w"/>
                                          </p:val>
                                        </p:tav>
                                      </p:tavLst>
                                    </p:anim>
                                    <p:anim calcmode="lin" valueType="num">
                                      <p:cBhvr>
                                        <p:cTn id="23" dur="500" fill="hold"/>
                                        <p:tgtEl>
                                          <p:spTgt spid="94236"/>
                                        </p:tgtEl>
                                        <p:attrNameLst>
                                          <p:attrName>ppt_h</p:attrName>
                                        </p:attrNameLst>
                                      </p:cBhvr>
                                      <p:tavLst>
                                        <p:tav tm="0">
                                          <p:val>
                                            <p:fltVal val="0"/>
                                          </p:val>
                                        </p:tav>
                                        <p:tav tm="100000">
                                          <p:val>
                                            <p:strVal val="#ppt_h"/>
                                          </p:val>
                                        </p:tav>
                                      </p:tavLst>
                                    </p:anim>
                                    <p:animEffect transition="in" filter="fade">
                                      <p:cBhvr>
                                        <p:cTn id="24" dur="500"/>
                                        <p:tgtEl>
                                          <p:spTgt spid="94236"/>
                                        </p:tgtEl>
                                      </p:cBhvr>
                                    </p:animEffect>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childTnLst>
                          </p:cTn>
                        </p:par>
                        <p:par>
                          <p:cTn id="49" fill="hold">
                            <p:stCondLst>
                              <p:cond delay="25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27"/>
                                        </p:tgtEl>
                                        <p:attrNameLst>
                                          <p:attrName>style.visibility</p:attrName>
                                        </p:attrNameLst>
                                      </p:cBhvr>
                                      <p:to>
                                        <p:strVal val="visible"/>
                                      </p:to>
                                    </p:set>
                                    <p:anim calcmode="lin" valueType="num">
                                      <p:cBhvr>
                                        <p:cTn id="52" dur="10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53" dur="1000" fill="hold"/>
                                        <p:tgtEl>
                                          <p:spTgt spid="27"/>
                                        </p:tgtEl>
                                        <p:attrNameLst>
                                          <p:attrName>ppt_y</p:attrName>
                                        </p:attrNameLst>
                                      </p:cBhvr>
                                      <p:tavLst>
                                        <p:tav tm="0">
                                          <p:val>
                                            <p:strVal val="#ppt_y"/>
                                          </p:val>
                                        </p:tav>
                                        <p:tav tm="100000">
                                          <p:val>
                                            <p:strVal val="#ppt_y"/>
                                          </p:val>
                                        </p:tav>
                                      </p:tavLst>
                                    </p:anim>
                                    <p:anim calcmode="lin" valueType="num">
                                      <p:cBhvr>
                                        <p:cTn id="54" dur="10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55" dur="10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56" dur="1000" tmFilter="0,0; .5, 1; 1, 1"/>
                                        <p:tgtEl>
                                          <p:spTgt spid="27"/>
                                        </p:tgtEl>
                                      </p:cBhvr>
                                    </p:animEffect>
                                  </p:childTnLst>
                                </p:cTn>
                              </p:par>
                              <p:par>
                                <p:cTn id="57" presetID="41" presetClass="entr" presetSubtype="0" fill="hold" grpId="0" nodeType="withEffect">
                                  <p:stCondLst>
                                    <p:cond delay="0"/>
                                  </p:stCondLst>
                                  <p:iterate type="lt">
                                    <p:tmPct val="10000"/>
                                  </p:iterate>
                                  <p:childTnLst>
                                    <p:set>
                                      <p:cBhvr>
                                        <p:cTn id="58" dur="1" fill="hold">
                                          <p:stCondLst>
                                            <p:cond delay="0"/>
                                          </p:stCondLst>
                                        </p:cTn>
                                        <p:tgtEl>
                                          <p:spTgt spid="28"/>
                                        </p:tgtEl>
                                        <p:attrNameLst>
                                          <p:attrName>style.visibility</p:attrName>
                                        </p:attrNameLst>
                                      </p:cBhvr>
                                      <p:to>
                                        <p:strVal val="visible"/>
                                      </p:to>
                                    </p:set>
                                    <p:anim calcmode="lin" valueType="num">
                                      <p:cBhvr>
                                        <p:cTn id="59" dur="10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60" dur="1000" fill="hold"/>
                                        <p:tgtEl>
                                          <p:spTgt spid="28"/>
                                        </p:tgtEl>
                                        <p:attrNameLst>
                                          <p:attrName>ppt_y</p:attrName>
                                        </p:attrNameLst>
                                      </p:cBhvr>
                                      <p:tavLst>
                                        <p:tav tm="0">
                                          <p:val>
                                            <p:strVal val="#ppt_y"/>
                                          </p:val>
                                        </p:tav>
                                        <p:tav tm="100000">
                                          <p:val>
                                            <p:strVal val="#ppt_y"/>
                                          </p:val>
                                        </p:tav>
                                      </p:tavLst>
                                    </p:anim>
                                    <p:anim calcmode="lin" valueType="num">
                                      <p:cBhvr>
                                        <p:cTn id="61" dur="10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62" dur="10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1000" tmFilter="0,0; .5, 1; 1, 1"/>
                                        <p:tgtEl>
                                          <p:spTgt spid="28"/>
                                        </p:tgtEl>
                                      </p:cBhvr>
                                    </p:animEffect>
                                  </p:childTnLst>
                                </p:cTn>
                              </p:par>
                              <p:par>
                                <p:cTn id="64" presetID="41" presetClass="entr" presetSubtype="0" fill="hold" grpId="0" nodeType="withEffect">
                                  <p:stCondLst>
                                    <p:cond delay="0"/>
                                  </p:stCondLst>
                                  <p:iterate type="lt">
                                    <p:tmPct val="10000"/>
                                  </p:iterate>
                                  <p:childTnLst>
                                    <p:set>
                                      <p:cBhvr>
                                        <p:cTn id="65" dur="1" fill="hold">
                                          <p:stCondLst>
                                            <p:cond delay="0"/>
                                          </p:stCondLst>
                                        </p:cTn>
                                        <p:tgtEl>
                                          <p:spTgt spid="29"/>
                                        </p:tgtEl>
                                        <p:attrNameLst>
                                          <p:attrName>style.visibility</p:attrName>
                                        </p:attrNameLst>
                                      </p:cBhvr>
                                      <p:to>
                                        <p:strVal val="visible"/>
                                      </p:to>
                                    </p:set>
                                    <p:anim calcmode="lin" valueType="num">
                                      <p:cBhvr>
                                        <p:cTn id="66" dur="10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67" dur="1000" fill="hold"/>
                                        <p:tgtEl>
                                          <p:spTgt spid="29"/>
                                        </p:tgtEl>
                                        <p:attrNameLst>
                                          <p:attrName>ppt_y</p:attrName>
                                        </p:attrNameLst>
                                      </p:cBhvr>
                                      <p:tavLst>
                                        <p:tav tm="0">
                                          <p:val>
                                            <p:strVal val="#ppt_y"/>
                                          </p:val>
                                        </p:tav>
                                        <p:tav tm="100000">
                                          <p:val>
                                            <p:strVal val="#ppt_y"/>
                                          </p:val>
                                        </p:tav>
                                      </p:tavLst>
                                    </p:anim>
                                    <p:anim calcmode="lin" valueType="num">
                                      <p:cBhvr>
                                        <p:cTn id="68" dur="10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69" dur="10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70" dur="1000" tmFilter="0,0; .5, 1; 1, 1"/>
                                        <p:tgtEl>
                                          <p:spTgt spid="29"/>
                                        </p:tgtEl>
                                      </p:cBhvr>
                                    </p:animEffect>
                                  </p:childTnLst>
                                </p:cTn>
                              </p:par>
                              <p:par>
                                <p:cTn id="71" presetID="41" presetClass="entr" presetSubtype="0" fill="hold" grpId="0" nodeType="withEffect">
                                  <p:stCondLst>
                                    <p:cond delay="0"/>
                                  </p:stCondLst>
                                  <p:iterate type="lt">
                                    <p:tmPct val="10000"/>
                                  </p:iterate>
                                  <p:childTnLst>
                                    <p:set>
                                      <p:cBhvr>
                                        <p:cTn id="72" dur="1" fill="hold">
                                          <p:stCondLst>
                                            <p:cond delay="0"/>
                                          </p:stCondLst>
                                        </p:cTn>
                                        <p:tgtEl>
                                          <p:spTgt spid="30"/>
                                        </p:tgtEl>
                                        <p:attrNameLst>
                                          <p:attrName>style.visibility</p:attrName>
                                        </p:attrNameLst>
                                      </p:cBhvr>
                                      <p:to>
                                        <p:strVal val="visible"/>
                                      </p:to>
                                    </p:set>
                                    <p:anim calcmode="lin" valueType="num">
                                      <p:cBhvr>
                                        <p:cTn id="73" dur="10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74" dur="1000" fill="hold"/>
                                        <p:tgtEl>
                                          <p:spTgt spid="30"/>
                                        </p:tgtEl>
                                        <p:attrNameLst>
                                          <p:attrName>ppt_y</p:attrName>
                                        </p:attrNameLst>
                                      </p:cBhvr>
                                      <p:tavLst>
                                        <p:tav tm="0">
                                          <p:val>
                                            <p:strVal val="#ppt_y"/>
                                          </p:val>
                                        </p:tav>
                                        <p:tav tm="100000">
                                          <p:val>
                                            <p:strVal val="#ppt_y"/>
                                          </p:val>
                                        </p:tav>
                                      </p:tavLst>
                                    </p:anim>
                                    <p:anim calcmode="lin" valueType="num">
                                      <p:cBhvr>
                                        <p:cTn id="75" dur="10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76" dur="10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77" dur="1000" tmFilter="0,0; .5, 1; 1, 1"/>
                                        <p:tgtEl>
                                          <p:spTgt spid="30"/>
                                        </p:tgtEl>
                                      </p:cBhvr>
                                    </p:animEffect>
                                  </p:childTnLst>
                                </p:cTn>
                              </p:par>
                            </p:childTnLst>
                          </p:cTn>
                        </p:par>
                        <p:par>
                          <p:cTn id="78" fill="hold">
                            <p:stCondLst>
                              <p:cond delay="3800"/>
                            </p:stCondLst>
                            <p:childTnLst>
                              <p:par>
                                <p:cTn id="79" presetID="16" presetClass="entr" presetSubtype="21" fill="hold" nodeType="after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barn(inVertical)">
                                      <p:cBhvr>
                                        <p:cTn id="81" dur="500"/>
                                        <p:tgtEl>
                                          <p:spTgt spid="45"/>
                                        </p:tgtEl>
                                      </p:cBhvr>
                                    </p:animEffect>
                                  </p:childTnLst>
                                </p:cTn>
                              </p:par>
                            </p:childTnLst>
                          </p:cTn>
                        </p:par>
                        <p:par>
                          <p:cTn id="82" fill="hold">
                            <p:stCondLst>
                              <p:cond delay="4300"/>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43"/>
                                        </p:tgtEl>
                                        <p:attrNameLst>
                                          <p:attrName>style.visibility</p:attrName>
                                        </p:attrNameLst>
                                      </p:cBhvr>
                                      <p:to>
                                        <p:strVal val="visible"/>
                                      </p:to>
                                    </p:set>
                                    <p:anim calcmode="lin" valueType="num">
                                      <p:cBhvr>
                                        <p:cTn id="85"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43"/>
                                        </p:tgtEl>
                                        <p:attrNameLst>
                                          <p:attrName>ppt_y</p:attrName>
                                        </p:attrNameLst>
                                      </p:cBhvr>
                                      <p:tavLst>
                                        <p:tav tm="0">
                                          <p:val>
                                            <p:strVal val="#ppt_y"/>
                                          </p:val>
                                        </p:tav>
                                        <p:tav tm="100000">
                                          <p:val>
                                            <p:strVal val="#ppt_y"/>
                                          </p:val>
                                        </p:tav>
                                      </p:tavLst>
                                    </p:anim>
                                    <p:anim calcmode="lin" valueType="num">
                                      <p:cBhvr>
                                        <p:cTn id="87"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43"/>
                                        </p:tgtEl>
                                      </p:cBhvr>
                                    </p:animEffect>
                                  </p:childTnLst>
                                </p:cTn>
                              </p:par>
                            </p:childTnLst>
                          </p:cTn>
                        </p:par>
                        <p:par>
                          <p:cTn id="90" fill="hold">
                            <p:stCondLst>
                              <p:cond delay="520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22"/>
                                        </p:tgtEl>
                                        <p:attrNameLst>
                                          <p:attrName>style.visibility</p:attrName>
                                        </p:attrNameLst>
                                      </p:cBhvr>
                                      <p:to>
                                        <p:strVal val="visible"/>
                                      </p:to>
                                    </p:set>
                                    <p:anim calcmode="lin" valueType="num">
                                      <p:cBhvr>
                                        <p:cTn id="93" dur="25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94" dur="250" fill="hold"/>
                                        <p:tgtEl>
                                          <p:spTgt spid="22"/>
                                        </p:tgtEl>
                                        <p:attrNameLst>
                                          <p:attrName>ppt_y</p:attrName>
                                        </p:attrNameLst>
                                      </p:cBhvr>
                                      <p:tavLst>
                                        <p:tav tm="0">
                                          <p:val>
                                            <p:strVal val="#ppt_y"/>
                                          </p:val>
                                        </p:tav>
                                        <p:tav tm="100000">
                                          <p:val>
                                            <p:strVal val="#ppt_y"/>
                                          </p:val>
                                        </p:tav>
                                      </p:tavLst>
                                    </p:anim>
                                    <p:anim calcmode="lin" valueType="num">
                                      <p:cBhvr>
                                        <p:cTn id="95" dur="25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96" dur="25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97" dur="25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6" grpId="0"/>
      <p:bldP spid="20" grpId="0"/>
      <p:bldP spid="22" grpId="0"/>
      <p:bldP spid="27" grpId="0"/>
      <p:bldP spid="28" grpId="0"/>
      <p:bldP spid="29" grpId="0"/>
      <p:bldP spid="30" grpId="0"/>
      <p:bldP spid="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21" name="直接连接符 2820"/>
          <p:cNvCxnSpPr/>
          <p:nvPr/>
        </p:nvCxnSpPr>
        <p:spPr>
          <a:xfrm rot="5400000">
            <a:off x="1808383" y="2690688"/>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22" name="直接连接符 2821"/>
          <p:cNvCxnSpPr/>
          <p:nvPr/>
        </p:nvCxnSpPr>
        <p:spPr>
          <a:xfrm rot="5400000">
            <a:off x="4651669" y="2690688"/>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24" name="11 Rectángulo"/>
          <p:cNvSpPr/>
          <p:nvPr/>
        </p:nvSpPr>
        <p:spPr>
          <a:xfrm>
            <a:off x="519615" y="1351802"/>
            <a:ext cx="2372454" cy="946149"/>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sz="1575" b="1" kern="0" dirty="0">
                <a:solidFill>
                  <a:schemeClr val="bg1"/>
                </a:solidFill>
                <a:latin typeface="微软雅黑" panose="020B0503020204020204" pitchFamily="34" charset="-122"/>
                <a:ea typeface="微软雅黑" panose="020B0503020204020204" pitchFamily="34" charset="-122"/>
              </a:rPr>
              <a:t>添加标题</a:t>
            </a:r>
            <a:endParaRPr lang="en-US" altLang="zh-CN" sz="1575"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05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05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25" name="组合 2824"/>
          <p:cNvGrpSpPr/>
          <p:nvPr/>
        </p:nvGrpSpPr>
        <p:grpSpPr>
          <a:xfrm>
            <a:off x="519615" y="2522037"/>
            <a:ext cx="2190807" cy="1517146"/>
            <a:chOff x="503238" y="2612182"/>
            <a:chExt cx="2191599" cy="1517146"/>
          </a:xfrm>
        </p:grpSpPr>
        <p:sp>
          <p:nvSpPr>
            <p:cNvPr id="2826" name="矩形 2825"/>
            <p:cNvSpPr/>
            <p:nvPr/>
          </p:nvSpPr>
          <p:spPr>
            <a:xfrm>
              <a:off x="503238" y="2612182"/>
              <a:ext cx="877480" cy="300082"/>
            </a:xfrm>
            <a:prstGeom prst="rect">
              <a:avLst/>
            </a:prstGeom>
          </p:spPr>
          <p:txBody>
            <a:bodyPr wrap="none">
              <a:spAutoFit/>
            </a:bodyPr>
            <a:lstStyle/>
            <a:p>
              <a:pPr lvl="0" eaLnBrk="0" fontAlgn="base" hangingPunct="0">
                <a:spcBef>
                  <a:spcPct val="0"/>
                </a:spcBef>
                <a:spcAft>
                  <a:spcPct val="0"/>
                </a:spcAft>
                <a:defRPr/>
              </a:pPr>
              <a:r>
                <a:rPr lang="zh-CN" altLang="en-US" sz="135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35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27" name="矩形 2826"/>
            <p:cNvSpPr/>
            <p:nvPr/>
          </p:nvSpPr>
          <p:spPr>
            <a:xfrm>
              <a:off x="503238" y="2905916"/>
              <a:ext cx="2191599" cy="1223412"/>
            </a:xfrm>
            <a:prstGeom prst="rect">
              <a:avLst/>
            </a:prstGeom>
          </p:spPr>
          <p:txBody>
            <a:bodyPr wrap="square">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p>
          </p:txBody>
        </p:sp>
      </p:grpSp>
      <p:sp>
        <p:nvSpPr>
          <p:cNvPr id="2829" name="42 Rectángulo"/>
          <p:cNvSpPr/>
          <p:nvPr/>
        </p:nvSpPr>
        <p:spPr>
          <a:xfrm>
            <a:off x="3393573" y="1351803"/>
            <a:ext cx="2372456" cy="946149"/>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anchor="ctr"/>
          <a:lstStyle/>
          <a:p>
            <a:pPr lvl="0" algn="ctr" eaLnBrk="0" fontAlgn="base" hangingPunct="0">
              <a:spcBef>
                <a:spcPct val="0"/>
              </a:spcBef>
              <a:spcAft>
                <a:spcPct val="0"/>
              </a:spcAft>
              <a:defRPr/>
            </a:pPr>
            <a:r>
              <a:rPr lang="zh-CN" altLang="en-US" sz="1575" b="1" kern="0" dirty="0">
                <a:solidFill>
                  <a:schemeClr val="bg1"/>
                </a:solidFill>
                <a:latin typeface="微软雅黑" panose="020B0503020204020204" pitchFamily="34" charset="-122"/>
                <a:ea typeface="微软雅黑" panose="020B0503020204020204" pitchFamily="34" charset="-122"/>
              </a:rPr>
              <a:t>添加标题</a:t>
            </a:r>
            <a:endParaRPr lang="en-US" altLang="zh-CN" sz="1575"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05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05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30" name="组合 2829"/>
          <p:cNvGrpSpPr/>
          <p:nvPr/>
        </p:nvGrpSpPr>
        <p:grpSpPr>
          <a:xfrm>
            <a:off x="3393573" y="2522038"/>
            <a:ext cx="2190807" cy="1517146"/>
            <a:chOff x="471218" y="2612182"/>
            <a:chExt cx="2191599" cy="1517146"/>
          </a:xfrm>
        </p:grpSpPr>
        <p:sp>
          <p:nvSpPr>
            <p:cNvPr id="2831" name="矩形 2830"/>
            <p:cNvSpPr/>
            <p:nvPr/>
          </p:nvSpPr>
          <p:spPr>
            <a:xfrm>
              <a:off x="471218" y="2612182"/>
              <a:ext cx="877480" cy="300082"/>
            </a:xfrm>
            <a:prstGeom prst="rect">
              <a:avLst/>
            </a:prstGeom>
          </p:spPr>
          <p:txBody>
            <a:bodyPr wrap="none">
              <a:spAutoFit/>
            </a:bodyPr>
            <a:lstStyle/>
            <a:p>
              <a:pPr lvl="0" eaLnBrk="0" fontAlgn="base" hangingPunct="0">
                <a:spcBef>
                  <a:spcPct val="0"/>
                </a:spcBef>
                <a:spcAft>
                  <a:spcPct val="0"/>
                </a:spcAft>
                <a:defRPr/>
              </a:pPr>
              <a:r>
                <a:rPr lang="zh-CN" altLang="en-US" sz="135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35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32" name="矩形 2831"/>
            <p:cNvSpPr/>
            <p:nvPr/>
          </p:nvSpPr>
          <p:spPr>
            <a:xfrm>
              <a:off x="471218" y="2905916"/>
              <a:ext cx="2191599" cy="1223412"/>
            </a:xfrm>
            <a:prstGeom prst="rect">
              <a:avLst/>
            </a:prstGeom>
          </p:spPr>
          <p:txBody>
            <a:bodyPr wrap="square">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p>
          </p:txBody>
        </p:sp>
      </p:grpSp>
      <p:sp>
        <p:nvSpPr>
          <p:cNvPr id="2834" name="51 Rectángulo"/>
          <p:cNvSpPr/>
          <p:nvPr/>
        </p:nvSpPr>
        <p:spPr>
          <a:xfrm>
            <a:off x="6245179" y="1351803"/>
            <a:ext cx="2374042" cy="946149"/>
          </a:xfrm>
          <a:prstGeom prst="rect">
            <a:avLst/>
          </a:prstGeom>
          <a:solidFill>
            <a:schemeClr val="accent3"/>
          </a:solidFill>
          <a:ln>
            <a:noFill/>
          </a:ln>
          <a:effectLst/>
        </p:spPr>
        <p:style>
          <a:lnRef idx="3">
            <a:schemeClr val="lt1"/>
          </a:lnRef>
          <a:fillRef idx="1">
            <a:schemeClr val="accent4"/>
          </a:fillRef>
          <a:effectRef idx="1">
            <a:schemeClr val="accent4"/>
          </a:effectRef>
          <a:fontRef idx="minor">
            <a:schemeClr val="lt1"/>
          </a:fontRef>
        </p:style>
        <p:txBody>
          <a:bodyPr anchor="ctr"/>
          <a:lstStyle/>
          <a:p>
            <a:pPr lvl="0" algn="ctr" eaLnBrk="0" fontAlgn="base" hangingPunct="0">
              <a:spcBef>
                <a:spcPct val="0"/>
              </a:spcBef>
              <a:spcAft>
                <a:spcPct val="0"/>
              </a:spcAft>
              <a:defRPr/>
            </a:pPr>
            <a:r>
              <a:rPr lang="zh-CN" altLang="en-US" sz="1575" b="1" kern="0" dirty="0">
                <a:solidFill>
                  <a:schemeClr val="bg1"/>
                </a:solidFill>
                <a:latin typeface="微软雅黑" panose="020B0503020204020204" pitchFamily="34" charset="-122"/>
                <a:ea typeface="微软雅黑" panose="020B0503020204020204" pitchFamily="34" charset="-122"/>
              </a:rPr>
              <a:t>添加标题</a:t>
            </a:r>
            <a:endParaRPr lang="en-US" altLang="zh-CN" sz="1575"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05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05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35" name="组合 2834"/>
          <p:cNvGrpSpPr/>
          <p:nvPr/>
        </p:nvGrpSpPr>
        <p:grpSpPr>
          <a:xfrm>
            <a:off x="6245178" y="2522038"/>
            <a:ext cx="2190807" cy="1517146"/>
            <a:chOff x="467746" y="2612182"/>
            <a:chExt cx="2191599" cy="1517146"/>
          </a:xfrm>
        </p:grpSpPr>
        <p:sp>
          <p:nvSpPr>
            <p:cNvPr id="2836" name="矩形 2835"/>
            <p:cNvSpPr/>
            <p:nvPr/>
          </p:nvSpPr>
          <p:spPr>
            <a:xfrm>
              <a:off x="467746" y="2612182"/>
              <a:ext cx="877480" cy="300082"/>
            </a:xfrm>
            <a:prstGeom prst="rect">
              <a:avLst/>
            </a:prstGeom>
          </p:spPr>
          <p:txBody>
            <a:bodyPr wrap="none">
              <a:spAutoFit/>
            </a:bodyPr>
            <a:lstStyle/>
            <a:p>
              <a:pPr lvl="0" eaLnBrk="0" fontAlgn="base" hangingPunct="0">
                <a:spcBef>
                  <a:spcPct val="0"/>
                </a:spcBef>
                <a:spcAft>
                  <a:spcPct val="0"/>
                </a:spcAft>
                <a:defRPr/>
              </a:pPr>
              <a:r>
                <a:rPr lang="zh-CN" altLang="en-US" sz="135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35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37" name="矩形 2836"/>
            <p:cNvSpPr/>
            <p:nvPr/>
          </p:nvSpPr>
          <p:spPr>
            <a:xfrm>
              <a:off x="467746" y="2905916"/>
              <a:ext cx="2191599" cy="1223412"/>
            </a:xfrm>
            <a:prstGeom prst="rect">
              <a:avLst/>
            </a:prstGeom>
          </p:spPr>
          <p:txBody>
            <a:bodyPr wrap="square">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p>
          </p:txBody>
        </p:sp>
      </p:grpSp>
    </p:spTree>
    <p:extLst>
      <p:ext uri="{BB962C8B-B14F-4D97-AF65-F5344CB8AC3E}">
        <p14:creationId xmlns:p14="http://schemas.microsoft.com/office/powerpoint/2010/main" val="20095448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24"/>
                                        </p:tgtEl>
                                        <p:attrNameLst>
                                          <p:attrName>style.visibility</p:attrName>
                                        </p:attrNameLst>
                                      </p:cBhvr>
                                      <p:to>
                                        <p:strVal val="visible"/>
                                      </p:to>
                                    </p:set>
                                    <p:animEffect transition="in" filter="randombar(horizontal)">
                                      <p:cBhvr>
                                        <p:cTn id="7" dur="500"/>
                                        <p:tgtEl>
                                          <p:spTgt spid="282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825"/>
                                        </p:tgtEl>
                                        <p:attrNameLst>
                                          <p:attrName>style.visibility</p:attrName>
                                        </p:attrNameLst>
                                      </p:cBhvr>
                                      <p:to>
                                        <p:strVal val="visible"/>
                                      </p:to>
                                    </p:set>
                                    <p:anim calcmode="lin" valueType="num">
                                      <p:cBhvr additive="base">
                                        <p:cTn id="11" dur="500" fill="hold"/>
                                        <p:tgtEl>
                                          <p:spTgt spid="2825"/>
                                        </p:tgtEl>
                                        <p:attrNameLst>
                                          <p:attrName>ppt_x</p:attrName>
                                        </p:attrNameLst>
                                      </p:cBhvr>
                                      <p:tavLst>
                                        <p:tav tm="0">
                                          <p:val>
                                            <p:strVal val="#ppt_x"/>
                                          </p:val>
                                        </p:tav>
                                        <p:tav tm="100000">
                                          <p:val>
                                            <p:strVal val="#ppt_x"/>
                                          </p:val>
                                        </p:tav>
                                      </p:tavLst>
                                    </p:anim>
                                    <p:anim calcmode="lin" valueType="num">
                                      <p:cBhvr additive="base">
                                        <p:cTn id="12" dur="500" fill="hold"/>
                                        <p:tgtEl>
                                          <p:spTgt spid="282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2821"/>
                                        </p:tgtEl>
                                        <p:attrNameLst>
                                          <p:attrName>style.visibility</p:attrName>
                                        </p:attrNameLst>
                                      </p:cBhvr>
                                      <p:to>
                                        <p:strVal val="visible"/>
                                      </p:to>
                                    </p:set>
                                    <p:animEffect transition="in" filter="wipe(up)">
                                      <p:cBhvr>
                                        <p:cTn id="16" dur="500"/>
                                        <p:tgtEl>
                                          <p:spTgt spid="2821"/>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829"/>
                                        </p:tgtEl>
                                        <p:attrNameLst>
                                          <p:attrName>style.visibility</p:attrName>
                                        </p:attrNameLst>
                                      </p:cBhvr>
                                      <p:to>
                                        <p:strVal val="visible"/>
                                      </p:to>
                                    </p:set>
                                    <p:animEffect transition="in" filter="randombar(horizontal)">
                                      <p:cBhvr>
                                        <p:cTn id="20" dur="500"/>
                                        <p:tgtEl>
                                          <p:spTgt spid="282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830"/>
                                        </p:tgtEl>
                                        <p:attrNameLst>
                                          <p:attrName>style.visibility</p:attrName>
                                        </p:attrNameLst>
                                      </p:cBhvr>
                                      <p:to>
                                        <p:strVal val="visible"/>
                                      </p:to>
                                    </p:set>
                                    <p:anim calcmode="lin" valueType="num">
                                      <p:cBhvr additive="base">
                                        <p:cTn id="24" dur="500" fill="hold"/>
                                        <p:tgtEl>
                                          <p:spTgt spid="2830"/>
                                        </p:tgtEl>
                                        <p:attrNameLst>
                                          <p:attrName>ppt_x</p:attrName>
                                        </p:attrNameLst>
                                      </p:cBhvr>
                                      <p:tavLst>
                                        <p:tav tm="0">
                                          <p:val>
                                            <p:strVal val="#ppt_x"/>
                                          </p:val>
                                        </p:tav>
                                        <p:tav tm="100000">
                                          <p:val>
                                            <p:strVal val="#ppt_x"/>
                                          </p:val>
                                        </p:tav>
                                      </p:tavLst>
                                    </p:anim>
                                    <p:anim calcmode="lin" valueType="num">
                                      <p:cBhvr additive="base">
                                        <p:cTn id="25" dur="500" fill="hold"/>
                                        <p:tgtEl>
                                          <p:spTgt spid="283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822"/>
                                        </p:tgtEl>
                                        <p:attrNameLst>
                                          <p:attrName>style.visibility</p:attrName>
                                        </p:attrNameLst>
                                      </p:cBhvr>
                                      <p:to>
                                        <p:strVal val="visible"/>
                                      </p:to>
                                    </p:set>
                                    <p:animEffect transition="in" filter="wipe(up)">
                                      <p:cBhvr>
                                        <p:cTn id="29" dur="500"/>
                                        <p:tgtEl>
                                          <p:spTgt spid="2822"/>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34"/>
                                        </p:tgtEl>
                                        <p:attrNameLst>
                                          <p:attrName>style.visibility</p:attrName>
                                        </p:attrNameLst>
                                      </p:cBhvr>
                                      <p:to>
                                        <p:strVal val="visible"/>
                                      </p:to>
                                    </p:set>
                                    <p:animEffect transition="in" filter="randombar(horizontal)">
                                      <p:cBhvr>
                                        <p:cTn id="33" dur="500"/>
                                        <p:tgtEl>
                                          <p:spTgt spid="2834"/>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835"/>
                                        </p:tgtEl>
                                        <p:attrNameLst>
                                          <p:attrName>style.visibility</p:attrName>
                                        </p:attrNameLst>
                                      </p:cBhvr>
                                      <p:to>
                                        <p:strVal val="visible"/>
                                      </p:to>
                                    </p:set>
                                    <p:anim calcmode="lin" valueType="num">
                                      <p:cBhvr additive="base">
                                        <p:cTn id="37" dur="500" fill="hold"/>
                                        <p:tgtEl>
                                          <p:spTgt spid="2835"/>
                                        </p:tgtEl>
                                        <p:attrNameLst>
                                          <p:attrName>ppt_x</p:attrName>
                                        </p:attrNameLst>
                                      </p:cBhvr>
                                      <p:tavLst>
                                        <p:tav tm="0">
                                          <p:val>
                                            <p:strVal val="#ppt_x"/>
                                          </p:val>
                                        </p:tav>
                                        <p:tav tm="100000">
                                          <p:val>
                                            <p:strVal val="#ppt_x"/>
                                          </p:val>
                                        </p:tav>
                                      </p:tavLst>
                                    </p:anim>
                                    <p:anim calcmode="lin" valueType="num">
                                      <p:cBhvr additive="base">
                                        <p:cTn id="38" dur="500" fill="hold"/>
                                        <p:tgtEl>
                                          <p:spTgt spid="28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4" grpId="0" animBg="1"/>
      <p:bldP spid="2829" grpId="0" animBg="1"/>
      <p:bldP spid="283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p:cNvGraphicFramePr/>
          <p:nvPr/>
        </p:nvGraphicFramePr>
        <p:xfrm>
          <a:off x="685801" y="1300340"/>
          <a:ext cx="3763925" cy="2542820"/>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p:cNvSpPr txBox="1"/>
          <p:nvPr/>
        </p:nvSpPr>
        <p:spPr>
          <a:xfrm>
            <a:off x="2109006" y="1562986"/>
            <a:ext cx="397209" cy="229850"/>
          </a:xfrm>
          <a:prstGeom prst="wedgeRoundRectCallout">
            <a:avLst/>
          </a:prstGeom>
          <a:solidFill>
            <a:schemeClr val="accent1"/>
          </a:solidFill>
        </p:spPr>
        <p:txBody>
          <a:bodyPr wrap="none" rtlCol="0">
            <a:spAutoFit/>
          </a:bodyPr>
          <a:lstStyle/>
          <a:p>
            <a:r>
              <a:rPr lang="en-US" sz="750">
                <a:solidFill>
                  <a:schemeClr val="bg1"/>
                </a:solidFill>
                <a:latin typeface="Arial" pitchFamily="34" charset="0"/>
                <a:ea typeface="微软雅黑" pitchFamily="34" charset="-122"/>
                <a:cs typeface="Open Sans" panose="020B0606030504020204" pitchFamily="34" charset="0"/>
                <a:sym typeface="Arial" pitchFamily="34" charset="0"/>
              </a:rPr>
              <a:t>80%</a:t>
            </a:r>
          </a:p>
        </p:txBody>
      </p:sp>
      <p:sp>
        <p:nvSpPr>
          <p:cNvPr id="12" name="TextBox 11"/>
          <p:cNvSpPr txBox="1"/>
          <p:nvPr/>
        </p:nvSpPr>
        <p:spPr>
          <a:xfrm>
            <a:off x="2491956" y="1432590"/>
            <a:ext cx="1389831" cy="715581"/>
          </a:xfrm>
          <a:prstGeom prst="rect">
            <a:avLst/>
          </a:prstGeom>
          <a:noFill/>
        </p:spPr>
        <p:txBody>
          <a:bodyPr wrap="square" rtlCol="0">
            <a:spAutoFit/>
          </a:bodyPr>
          <a:lstStyle/>
          <a:p>
            <a:r>
              <a:rPr lang="zh-CN" altLang="en-US" sz="1350" b="1"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点击添加标题</a:t>
            </a:r>
          </a:p>
          <a:p>
            <a:r>
              <a:rPr lang="zh-CN" altLang="en-US" sz="9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a:t>
            </a:r>
            <a:r>
              <a:rPr lang="en-US" altLang="zh-CN" sz="9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a:t>
            </a:r>
            <a:endParaRPr lang="en-US" sz="9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13" name="Rectangle 12"/>
          <p:cNvSpPr/>
          <p:nvPr/>
        </p:nvSpPr>
        <p:spPr>
          <a:xfrm>
            <a:off x="1026802" y="4060443"/>
            <a:ext cx="3300234" cy="438069"/>
          </a:xfrm>
          <a:prstGeom prst="rect">
            <a:avLst/>
          </a:prstGeom>
        </p:spPr>
        <p:txBody>
          <a:bodyPr wrap="square">
            <a:spAutoFit/>
          </a:bodyPr>
          <a:lstStyle/>
          <a:p>
            <a:pPr>
              <a:lnSpc>
                <a:spcPct val="107000"/>
              </a:lnSpc>
              <a:spcAft>
                <a:spcPts val="600"/>
              </a:spcAft>
            </a:pPr>
            <a:r>
              <a:rPr lang="zh-CN" altLang="en-US" sz="1050" dirty="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r>
              <a:rPr lang="en-US" sz="1050" dirty="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 </a:t>
            </a:r>
          </a:p>
        </p:txBody>
      </p:sp>
      <p:graphicFrame>
        <p:nvGraphicFramePr>
          <p:cNvPr id="20" name="Chart 19"/>
          <p:cNvGraphicFramePr/>
          <p:nvPr/>
        </p:nvGraphicFramePr>
        <p:xfrm>
          <a:off x="4741818" y="1300340"/>
          <a:ext cx="3763925" cy="2542820"/>
        </p:xfrm>
        <a:graphic>
          <a:graphicData uri="http://schemas.openxmlformats.org/drawingml/2006/chart">
            <c:chart xmlns:c="http://schemas.openxmlformats.org/drawingml/2006/chart" xmlns:r="http://schemas.openxmlformats.org/officeDocument/2006/relationships" r:id="rId4"/>
          </a:graphicData>
        </a:graphic>
      </p:graphicFrame>
      <p:sp>
        <p:nvSpPr>
          <p:cNvPr id="21" name="TextBox 20"/>
          <p:cNvSpPr txBox="1"/>
          <p:nvPr/>
        </p:nvSpPr>
        <p:spPr>
          <a:xfrm>
            <a:off x="5115666" y="1562986"/>
            <a:ext cx="397209" cy="229850"/>
          </a:xfrm>
          <a:prstGeom prst="wedgeRoundRectCallout">
            <a:avLst/>
          </a:prstGeom>
          <a:solidFill>
            <a:schemeClr val="accent1"/>
          </a:solidFill>
        </p:spPr>
        <p:txBody>
          <a:bodyPr wrap="none" rtlCol="0">
            <a:spAutoFit/>
          </a:bodyPr>
          <a:lstStyle/>
          <a:p>
            <a:r>
              <a:rPr lang="en-US" sz="750">
                <a:solidFill>
                  <a:schemeClr val="bg1"/>
                </a:solidFill>
                <a:latin typeface="Arial" pitchFamily="34" charset="0"/>
                <a:ea typeface="微软雅黑" pitchFamily="34" charset="-122"/>
                <a:cs typeface="Open Sans" panose="020B0606030504020204" pitchFamily="34" charset="0"/>
                <a:sym typeface="Arial" pitchFamily="34" charset="0"/>
              </a:rPr>
              <a:t>80%</a:t>
            </a:r>
          </a:p>
        </p:txBody>
      </p:sp>
      <p:sp>
        <p:nvSpPr>
          <p:cNvPr id="22" name="TextBox 21"/>
          <p:cNvSpPr txBox="1"/>
          <p:nvPr/>
        </p:nvSpPr>
        <p:spPr>
          <a:xfrm>
            <a:off x="5482837" y="1503558"/>
            <a:ext cx="1727860" cy="577081"/>
          </a:xfrm>
          <a:prstGeom prst="rect">
            <a:avLst/>
          </a:prstGeom>
          <a:noFill/>
        </p:spPr>
        <p:txBody>
          <a:bodyPr wrap="square" rtlCol="0">
            <a:spAutoFit/>
          </a:bodyPr>
          <a:lstStyle/>
          <a:p>
            <a:r>
              <a:rPr lang="zh-CN" altLang="en-US" sz="1350" b="1"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点击添加标题</a:t>
            </a:r>
          </a:p>
          <a:p>
            <a:r>
              <a:rPr lang="zh-CN" altLang="en-US" sz="9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a:t>
            </a:r>
            <a:r>
              <a:rPr lang="en-US" altLang="zh-CN" sz="9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a:t>
            </a:r>
            <a:endParaRPr lang="en-US" sz="9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23" name="Rectangle 22"/>
          <p:cNvSpPr/>
          <p:nvPr/>
        </p:nvSpPr>
        <p:spPr>
          <a:xfrm>
            <a:off x="5131805" y="4040849"/>
            <a:ext cx="3300234" cy="438069"/>
          </a:xfrm>
          <a:prstGeom prst="rect">
            <a:avLst/>
          </a:prstGeom>
        </p:spPr>
        <p:txBody>
          <a:bodyPr wrap="square">
            <a:spAutoFit/>
          </a:bodyPr>
          <a:lstStyle/>
          <a:p>
            <a:pPr>
              <a:lnSpc>
                <a:spcPct val="107000"/>
              </a:lnSpc>
              <a:spcAft>
                <a:spcPts val="600"/>
              </a:spcAft>
            </a:pPr>
            <a:r>
              <a:rPr lang="zh-CN" altLang="en-US" sz="1050" dirty="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r>
              <a:rPr lang="en-US" sz="1050" dirty="0">
                <a:solidFill>
                  <a:schemeClr val="tx1">
                    <a:lumMod val="50000"/>
                    <a:lumOff val="50000"/>
                  </a:schemeClr>
                </a:solidFill>
                <a:latin typeface="Arial" pitchFamily="34" charset="0"/>
                <a:ea typeface="微软雅黑" pitchFamily="34" charset="-122"/>
                <a:cs typeface="Open Sans" panose="020B0606030504020204" pitchFamily="34" charset="0"/>
                <a:sym typeface="Arial" pitchFamily="34" charset="0"/>
              </a:rPr>
              <a:t> </a:t>
            </a:r>
          </a:p>
        </p:txBody>
      </p:sp>
    </p:spTree>
    <p:extLst>
      <p:ext uri="{BB962C8B-B14F-4D97-AF65-F5344CB8AC3E}">
        <p14:creationId xmlns:p14="http://schemas.microsoft.com/office/powerpoint/2010/main" val="435248425"/>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childTnLst>
                          </p:cTn>
                        </p:par>
                        <p:par>
                          <p:cTn id="24" fill="hold">
                            <p:stCondLst>
                              <p:cond delay="2000"/>
                            </p:stCondLst>
                            <p:childTnLst>
                              <p:par>
                                <p:cTn id="25" presetID="4"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ox(in)">
                                      <p:cBhvr>
                                        <p:cTn id="27" dur="500"/>
                                        <p:tgtEl>
                                          <p:spTgt spid="12"/>
                                        </p:tgtEl>
                                      </p:cBhvr>
                                    </p:animEffect>
                                  </p:childTnLst>
                                </p:cTn>
                              </p:par>
                            </p:childTnLst>
                          </p:cTn>
                        </p:par>
                        <p:par>
                          <p:cTn id="28" fill="hold">
                            <p:stCondLst>
                              <p:cond delay="2500"/>
                            </p:stCondLst>
                            <p:childTnLst>
                              <p:par>
                                <p:cTn id="29" presetID="4" presetClass="entr" presetSubtype="1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ox(in)">
                                      <p:cBhvr>
                                        <p:cTn id="31" dur="500"/>
                                        <p:tgtEl>
                                          <p:spTgt spid="22"/>
                                        </p:tgtEl>
                                      </p:cBhvr>
                                    </p:animEffect>
                                  </p:childTnLst>
                                </p:cTn>
                              </p:par>
                            </p:childTnLst>
                          </p:cTn>
                        </p:par>
                        <p:par>
                          <p:cTn id="32" fill="hold">
                            <p:stCondLst>
                              <p:cond delay="3000"/>
                            </p:stCondLst>
                            <p:childTnLst>
                              <p:par>
                                <p:cTn id="33" presetID="25"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25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36" dur="25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7" dur="250" accel="50000" fill="hold">
                                          <p:stCondLst>
                                            <p:cond delay="250"/>
                                          </p:stCondLst>
                                        </p:cTn>
                                        <p:tgtEl>
                                          <p:spTgt spid="13"/>
                                        </p:tgtEl>
                                        <p:attrNameLst>
                                          <p:attrName>ppt_w</p:attrName>
                                        </p:attrNameLst>
                                      </p:cBhvr>
                                      <p:tavLst>
                                        <p:tav tm="0">
                                          <p:val>
                                            <p:strVal val="#ppt_w*.05"/>
                                          </p:val>
                                        </p:tav>
                                        <p:tav tm="100000">
                                          <p:val>
                                            <p:strVal val="#ppt_w"/>
                                          </p:val>
                                        </p:tav>
                                      </p:tavLst>
                                    </p:anim>
                                    <p:anim calcmode="lin" valueType="num">
                                      <p:cBhvr>
                                        <p:cTn id="38" dur="500" fill="hold"/>
                                        <p:tgtEl>
                                          <p:spTgt spid="13"/>
                                        </p:tgtEl>
                                        <p:attrNameLst>
                                          <p:attrName>ppt_h</p:attrName>
                                        </p:attrNameLst>
                                      </p:cBhvr>
                                      <p:tavLst>
                                        <p:tav tm="0">
                                          <p:val>
                                            <p:strVal val="#ppt_h"/>
                                          </p:val>
                                        </p:tav>
                                        <p:tav tm="100000">
                                          <p:val>
                                            <p:strVal val="#ppt_h"/>
                                          </p:val>
                                        </p:tav>
                                      </p:tavLst>
                                    </p:anim>
                                    <p:anim calcmode="lin" valueType="num">
                                      <p:cBhvr>
                                        <p:cTn id="39" dur="25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40" dur="25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41" dur="250" accel="50000" fill="hold">
                                          <p:stCondLst>
                                            <p:cond delay="250"/>
                                          </p:stCondLst>
                                        </p:cTn>
                                        <p:tgtEl>
                                          <p:spTgt spid="13"/>
                                        </p:tgtEl>
                                        <p:attrNameLst>
                                          <p:attrName>ppt_y</p:attrName>
                                        </p:attrNameLst>
                                      </p:cBhvr>
                                      <p:tavLst>
                                        <p:tav tm="0">
                                          <p:val>
                                            <p:strVal val="#ppt_y+.1"/>
                                          </p:val>
                                        </p:tav>
                                        <p:tav tm="100000">
                                          <p:val>
                                            <p:strVal val="#ppt_y"/>
                                          </p:val>
                                        </p:tav>
                                      </p:tavLst>
                                    </p:anim>
                                    <p:animEffect transition="in" filter="fade">
                                      <p:cBhvr>
                                        <p:cTn id="42" dur="500" decel="50000">
                                          <p:stCondLst>
                                            <p:cond delay="0"/>
                                          </p:stCondLst>
                                        </p:cTn>
                                        <p:tgtEl>
                                          <p:spTgt spid="13"/>
                                        </p:tgtEl>
                                      </p:cBhvr>
                                    </p:animEffect>
                                  </p:childTnLst>
                                </p:cTn>
                              </p:par>
                            </p:childTnLst>
                          </p:cTn>
                        </p:par>
                        <p:par>
                          <p:cTn id="43" fill="hold">
                            <p:stCondLst>
                              <p:cond delay="3500"/>
                            </p:stCondLst>
                            <p:childTnLst>
                              <p:par>
                                <p:cTn id="44" presetID="25" presetClass="entr" presetSubtype="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p:cTn id="46" dur="25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47" dur="25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48" dur="250" accel="50000" fill="hold">
                                          <p:stCondLst>
                                            <p:cond delay="250"/>
                                          </p:stCondLst>
                                        </p:cTn>
                                        <p:tgtEl>
                                          <p:spTgt spid="23"/>
                                        </p:tgtEl>
                                        <p:attrNameLst>
                                          <p:attrName>ppt_w</p:attrName>
                                        </p:attrNameLst>
                                      </p:cBhvr>
                                      <p:tavLst>
                                        <p:tav tm="0">
                                          <p:val>
                                            <p:strVal val="#ppt_w*.05"/>
                                          </p:val>
                                        </p:tav>
                                        <p:tav tm="100000">
                                          <p:val>
                                            <p:strVal val="#ppt_w"/>
                                          </p:val>
                                        </p:tav>
                                      </p:tavLst>
                                    </p:anim>
                                    <p:anim calcmode="lin" valueType="num">
                                      <p:cBhvr>
                                        <p:cTn id="49" dur="500" fill="hold"/>
                                        <p:tgtEl>
                                          <p:spTgt spid="23"/>
                                        </p:tgtEl>
                                        <p:attrNameLst>
                                          <p:attrName>ppt_h</p:attrName>
                                        </p:attrNameLst>
                                      </p:cBhvr>
                                      <p:tavLst>
                                        <p:tav tm="0">
                                          <p:val>
                                            <p:strVal val="#ppt_h"/>
                                          </p:val>
                                        </p:tav>
                                        <p:tav tm="100000">
                                          <p:val>
                                            <p:strVal val="#ppt_h"/>
                                          </p:val>
                                        </p:tav>
                                      </p:tavLst>
                                    </p:anim>
                                    <p:anim calcmode="lin" valueType="num">
                                      <p:cBhvr>
                                        <p:cTn id="50" dur="25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51" dur="25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52" dur="250" accel="50000" fill="hold">
                                          <p:stCondLst>
                                            <p:cond delay="250"/>
                                          </p:stCondLst>
                                        </p:cTn>
                                        <p:tgtEl>
                                          <p:spTgt spid="23"/>
                                        </p:tgtEl>
                                        <p:attrNameLst>
                                          <p:attrName>ppt_y</p:attrName>
                                        </p:attrNameLst>
                                      </p:cBhvr>
                                      <p:tavLst>
                                        <p:tav tm="0">
                                          <p:val>
                                            <p:strVal val="#ppt_y+.1"/>
                                          </p:val>
                                        </p:tav>
                                        <p:tav tm="100000">
                                          <p:val>
                                            <p:strVal val="#ppt_y"/>
                                          </p:val>
                                        </p:tav>
                                      </p:tavLst>
                                    </p:anim>
                                    <p:animEffect transition="in" filter="fade">
                                      <p:cBhvr>
                                        <p:cTn id="53" dur="500" decel="50000">
                                          <p:stCondLst>
                                            <p:cond delay="0"/>
                                          </p:stCondLst>
                                        </p:cTn>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1" grpId="0" bldLvl="0" animBg="1"/>
      <p:bldP spid="12" grpId="0"/>
      <p:bldP spid="13" grpId="0"/>
      <p:bldGraphic spid="20" grpId="0">
        <p:bldAsOne/>
      </p:bldGraphic>
      <p:bldP spid="21" grpId="0" bldLvl="0" animBg="1"/>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组合 78"/>
          <p:cNvGrpSpPr/>
          <p:nvPr/>
        </p:nvGrpSpPr>
        <p:grpSpPr>
          <a:xfrm>
            <a:off x="3312779" y="2659147"/>
            <a:ext cx="1958931" cy="1871909"/>
            <a:chOff x="3065829" y="2668267"/>
            <a:chExt cx="1872107" cy="1761728"/>
          </a:xfrm>
        </p:grpSpPr>
        <p:sp>
          <p:nvSpPr>
            <p:cNvPr id="80" name="椭圆 79"/>
            <p:cNvSpPr/>
            <p:nvPr/>
          </p:nvSpPr>
          <p:spPr>
            <a:xfrm>
              <a:off x="3115072" y="2668267"/>
              <a:ext cx="1761728" cy="17617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4442509" y="2761135"/>
              <a:ext cx="119507" cy="119507"/>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82" name="椭圆 81"/>
            <p:cNvSpPr/>
            <p:nvPr/>
          </p:nvSpPr>
          <p:spPr>
            <a:xfrm>
              <a:off x="3439209" y="2761135"/>
              <a:ext cx="119507" cy="119507"/>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83" name="椭圆 82"/>
            <p:cNvSpPr/>
            <p:nvPr/>
          </p:nvSpPr>
          <p:spPr>
            <a:xfrm>
              <a:off x="3065829" y="3492655"/>
              <a:ext cx="119507" cy="119507"/>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84" name="椭圆 83"/>
            <p:cNvSpPr/>
            <p:nvPr/>
          </p:nvSpPr>
          <p:spPr>
            <a:xfrm>
              <a:off x="4818429" y="3492655"/>
              <a:ext cx="119507" cy="119507"/>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85" name="椭圆 84"/>
            <p:cNvSpPr/>
            <p:nvPr/>
          </p:nvSpPr>
          <p:spPr>
            <a:xfrm>
              <a:off x="4442509" y="4224175"/>
              <a:ext cx="119507" cy="119507"/>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86" name="椭圆 85"/>
            <p:cNvSpPr/>
            <p:nvPr/>
          </p:nvSpPr>
          <p:spPr>
            <a:xfrm>
              <a:off x="3439209" y="4201315"/>
              <a:ext cx="119507" cy="119507"/>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87" name="组合 86"/>
            <p:cNvGrpSpPr/>
            <p:nvPr/>
          </p:nvGrpSpPr>
          <p:grpSpPr>
            <a:xfrm>
              <a:off x="3269293" y="2943616"/>
              <a:ext cx="1465545" cy="1202499"/>
              <a:chOff x="3269293" y="2943616"/>
              <a:chExt cx="1465545" cy="1202499"/>
            </a:xfrm>
          </p:grpSpPr>
          <p:sp>
            <p:nvSpPr>
              <p:cNvPr id="88" name="任意多边形 87"/>
              <p:cNvSpPr/>
              <p:nvPr/>
            </p:nvSpPr>
            <p:spPr>
              <a:xfrm>
                <a:off x="4008329" y="2956142"/>
                <a:ext cx="425885" cy="588724"/>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chemeClr val="accent1"/>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88"/>
              <p:cNvSpPr/>
              <p:nvPr/>
            </p:nvSpPr>
            <p:spPr>
              <a:xfrm>
                <a:off x="3995803" y="3544866"/>
                <a:ext cx="739035" cy="0"/>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chemeClr val="accent1"/>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a:off x="3594970" y="2943616"/>
                <a:ext cx="413359" cy="588724"/>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chemeClr val="accent1"/>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3269293" y="3557392"/>
                <a:ext cx="726510" cy="0"/>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chemeClr val="accent1"/>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3582444" y="3569918"/>
                <a:ext cx="425885" cy="576197"/>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chemeClr val="accent1"/>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4020855" y="3569918"/>
                <a:ext cx="388307" cy="576197"/>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chemeClr val="accent1"/>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4" name="组合 93"/>
          <p:cNvGrpSpPr/>
          <p:nvPr/>
        </p:nvGrpSpPr>
        <p:grpSpPr>
          <a:xfrm>
            <a:off x="827477" y="948917"/>
            <a:ext cx="7494437" cy="1733502"/>
            <a:chOff x="2954339" y="1279908"/>
            <a:chExt cx="7162269" cy="1631470"/>
          </a:xfrm>
        </p:grpSpPr>
        <p:sp>
          <p:nvSpPr>
            <p:cNvPr id="95" name="矩形 94"/>
            <p:cNvSpPr>
              <a:spLocks noChangeArrowheads="1"/>
            </p:cNvSpPr>
            <p:nvPr/>
          </p:nvSpPr>
          <p:spPr bwMode="auto">
            <a:xfrm>
              <a:off x="2954339" y="1694800"/>
              <a:ext cx="7162269" cy="1216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endParaRPr>
            </a:p>
            <a:p>
              <a:pPr>
                <a:lnSpc>
                  <a:spcPct val="130000"/>
                </a:lnSpc>
              </a:pP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96" name="矩形 95"/>
            <p:cNvSpPr/>
            <p:nvPr/>
          </p:nvSpPr>
          <p:spPr>
            <a:xfrm>
              <a:off x="2963100" y="1279908"/>
              <a:ext cx="911819" cy="304144"/>
            </a:xfrm>
            <a:prstGeom prst="rect">
              <a:avLst/>
            </a:prstGeom>
          </p:spPr>
          <p:txBody>
            <a:bodyPr wrap="none">
              <a:spAutoFit/>
            </a:bodyPr>
            <a:lstStyle/>
            <a:p>
              <a:r>
                <a:rPr lang="zh-CN" altLang="en-US" sz="1500" dirty="0">
                  <a:solidFill>
                    <a:schemeClr val="tx1">
                      <a:lumMod val="85000"/>
                      <a:lumOff val="15000"/>
                    </a:schemeClr>
                  </a:solidFill>
                  <a:latin typeface="微软雅黑" pitchFamily="34" charset="-122"/>
                  <a:ea typeface="微软雅黑" pitchFamily="34" charset="-122"/>
                </a:rPr>
                <a:t>选题背景</a:t>
              </a:r>
            </a:p>
          </p:txBody>
        </p:sp>
      </p:grpSp>
      <p:grpSp>
        <p:nvGrpSpPr>
          <p:cNvPr id="97" name="组合 96"/>
          <p:cNvGrpSpPr/>
          <p:nvPr/>
        </p:nvGrpSpPr>
        <p:grpSpPr>
          <a:xfrm>
            <a:off x="3796260" y="3097775"/>
            <a:ext cx="979519" cy="994650"/>
            <a:chOff x="3254772" y="2872916"/>
            <a:chExt cx="936104" cy="936104"/>
          </a:xfrm>
          <a:solidFill>
            <a:srgbClr val="444455"/>
          </a:solidFill>
        </p:grpSpPr>
        <p:sp>
          <p:nvSpPr>
            <p:cNvPr id="98" name="椭圆 97"/>
            <p:cNvSpPr/>
            <p:nvPr/>
          </p:nvSpPr>
          <p:spPr>
            <a:xfrm>
              <a:off x="3254772" y="2872916"/>
              <a:ext cx="936104" cy="9361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3469764" y="3187079"/>
              <a:ext cx="599300" cy="304143"/>
            </a:xfrm>
            <a:prstGeom prst="rect">
              <a:avLst/>
            </a:prstGeom>
            <a:noFill/>
          </p:spPr>
          <p:txBody>
            <a:bodyPr wrap="none">
              <a:spAutoFit/>
            </a:bodyPr>
            <a:lstStyle/>
            <a:p>
              <a:r>
                <a:rPr lang="zh-CN" altLang="en-US" sz="1500" dirty="0">
                  <a:solidFill>
                    <a:schemeClr val="bg1"/>
                  </a:solidFill>
                  <a:latin typeface="微软雅黑" pitchFamily="34" charset="-122"/>
                  <a:ea typeface="微软雅黑" pitchFamily="34" charset="-122"/>
                </a:rPr>
                <a:t>标题</a:t>
              </a:r>
              <a:r>
                <a:rPr lang="en-US" altLang="zh-CN" sz="1500" dirty="0">
                  <a:solidFill>
                    <a:schemeClr val="bg1"/>
                  </a:solidFill>
                  <a:latin typeface="微软雅黑" pitchFamily="34" charset="-122"/>
                  <a:ea typeface="微软雅黑" pitchFamily="34" charset="-122"/>
                </a:rPr>
                <a:t> </a:t>
              </a:r>
              <a:endParaRPr lang="zh-CN" altLang="en-US" sz="1500" dirty="0">
                <a:solidFill>
                  <a:schemeClr val="bg1"/>
                </a:solidFill>
                <a:latin typeface="微软雅黑" pitchFamily="34" charset="-122"/>
                <a:ea typeface="微软雅黑" pitchFamily="34" charset="-122"/>
              </a:endParaRPr>
            </a:p>
          </p:txBody>
        </p:sp>
      </p:grpSp>
      <p:grpSp>
        <p:nvGrpSpPr>
          <p:cNvPr id="100" name="组合 99"/>
          <p:cNvGrpSpPr/>
          <p:nvPr/>
        </p:nvGrpSpPr>
        <p:grpSpPr>
          <a:xfrm>
            <a:off x="5576305" y="3085601"/>
            <a:ext cx="2078054" cy="1213801"/>
            <a:chOff x="789157" y="3505487"/>
            <a:chExt cx="1985951" cy="1142357"/>
          </a:xfrm>
        </p:grpSpPr>
        <p:sp>
          <p:nvSpPr>
            <p:cNvPr id="101" name="TextBox 100"/>
            <p:cNvSpPr txBox="1"/>
            <p:nvPr/>
          </p:nvSpPr>
          <p:spPr>
            <a:xfrm>
              <a:off x="789157" y="3505487"/>
              <a:ext cx="911819" cy="304144"/>
            </a:xfrm>
            <a:prstGeom prst="rect">
              <a:avLst/>
            </a:prstGeom>
            <a:noFill/>
          </p:spPr>
          <p:txBody>
            <a:bodyPr wrap="none" rtlCol="0">
              <a:spAutoFit/>
            </a:bodyPr>
            <a:lstStyle/>
            <a:p>
              <a:r>
                <a:rPr lang="zh-CN" altLang="en-US" sz="1500" dirty="0">
                  <a:solidFill>
                    <a:schemeClr val="tx1">
                      <a:lumMod val="85000"/>
                      <a:lumOff val="15000"/>
                    </a:schemeClr>
                  </a:solidFill>
                  <a:latin typeface="微软雅黑" pitchFamily="34" charset="-122"/>
                  <a:ea typeface="微软雅黑" pitchFamily="34" charset="-122"/>
                </a:rPr>
                <a:t>添加标题</a:t>
              </a:r>
            </a:p>
          </p:txBody>
        </p:sp>
        <p:sp>
          <p:nvSpPr>
            <p:cNvPr id="102" name="矩形 101"/>
            <p:cNvSpPr/>
            <p:nvPr/>
          </p:nvSpPr>
          <p:spPr>
            <a:xfrm>
              <a:off x="812496" y="3800586"/>
              <a:ext cx="1962612" cy="847258"/>
            </a:xfrm>
            <a:prstGeom prst="rect">
              <a:avLst/>
            </a:prstGeom>
          </p:spPr>
          <p:txBody>
            <a:bodyPr wrap="square">
              <a:spAutoFit/>
            </a:bodyPr>
            <a:lstStyle/>
            <a:p>
              <a:pPr>
                <a:lnSpc>
                  <a:spcPts val="2103"/>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a:t>
              </a:r>
              <a:endParaRPr lang="en-US" altLang="zh-CN" sz="1200" dirty="0">
                <a:solidFill>
                  <a:schemeClr val="tx1">
                    <a:lumMod val="85000"/>
                    <a:lumOff val="15000"/>
                  </a:schemeClr>
                </a:solidFill>
                <a:latin typeface="Arial" charset="0"/>
              </a:endParaRPr>
            </a:p>
          </p:txBody>
        </p:sp>
      </p:grpSp>
      <p:grpSp>
        <p:nvGrpSpPr>
          <p:cNvPr id="103" name="组合 102"/>
          <p:cNvGrpSpPr/>
          <p:nvPr/>
        </p:nvGrpSpPr>
        <p:grpSpPr>
          <a:xfrm>
            <a:off x="1037542" y="3095681"/>
            <a:ext cx="2053633" cy="1203720"/>
            <a:chOff x="891718" y="3514973"/>
            <a:chExt cx="1962612" cy="1132868"/>
          </a:xfrm>
        </p:grpSpPr>
        <p:sp>
          <p:nvSpPr>
            <p:cNvPr id="104" name="TextBox 103"/>
            <p:cNvSpPr txBox="1"/>
            <p:nvPr/>
          </p:nvSpPr>
          <p:spPr>
            <a:xfrm>
              <a:off x="891718" y="3514973"/>
              <a:ext cx="911819" cy="304143"/>
            </a:xfrm>
            <a:prstGeom prst="rect">
              <a:avLst/>
            </a:prstGeom>
            <a:noFill/>
          </p:spPr>
          <p:txBody>
            <a:bodyPr wrap="none" rtlCol="0">
              <a:spAutoFit/>
            </a:bodyPr>
            <a:lstStyle/>
            <a:p>
              <a:r>
                <a:rPr lang="zh-CN" altLang="en-US" sz="1500" dirty="0">
                  <a:solidFill>
                    <a:schemeClr val="tx1">
                      <a:lumMod val="85000"/>
                      <a:lumOff val="15000"/>
                    </a:schemeClr>
                  </a:solidFill>
                  <a:latin typeface="微软雅黑" pitchFamily="34" charset="-122"/>
                  <a:ea typeface="微软雅黑" pitchFamily="34" charset="-122"/>
                </a:rPr>
                <a:t>添加标题</a:t>
              </a:r>
            </a:p>
          </p:txBody>
        </p:sp>
        <p:sp>
          <p:nvSpPr>
            <p:cNvPr id="105" name="矩形 104"/>
            <p:cNvSpPr/>
            <p:nvPr/>
          </p:nvSpPr>
          <p:spPr>
            <a:xfrm>
              <a:off x="891718" y="3800585"/>
              <a:ext cx="1962612" cy="847256"/>
            </a:xfrm>
            <a:prstGeom prst="rect">
              <a:avLst/>
            </a:prstGeom>
          </p:spPr>
          <p:txBody>
            <a:bodyPr wrap="square">
              <a:spAutoFit/>
            </a:bodyPr>
            <a:lstStyle/>
            <a:p>
              <a:pPr>
                <a:lnSpc>
                  <a:spcPts val="2103"/>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a:t>
              </a:r>
              <a:endParaRPr lang="en-US" altLang="zh-CN" sz="1200" dirty="0">
                <a:solidFill>
                  <a:schemeClr val="tx1">
                    <a:lumMod val="85000"/>
                    <a:lumOff val="15000"/>
                  </a:schemeClr>
                </a:solidFill>
                <a:latin typeface="Arial" charset="0"/>
              </a:endParaRPr>
            </a:p>
          </p:txBody>
        </p:sp>
      </p:grpSp>
    </p:spTree>
    <p:extLst>
      <p:ext uri="{BB962C8B-B14F-4D97-AF65-F5344CB8AC3E}">
        <p14:creationId xmlns:p14="http://schemas.microsoft.com/office/powerpoint/2010/main" val="112976442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strips(downRight)">
                                      <p:cBhvr>
                                        <p:cTn id="7" dur="1000"/>
                                        <p:tgtEl>
                                          <p:spTgt spid="94"/>
                                        </p:tgtEl>
                                      </p:cBhvr>
                                    </p:animEffect>
                                  </p:childTnLst>
                                </p:cTn>
                              </p:par>
                              <p:par>
                                <p:cTn id="8" presetID="49" presetClass="entr" presetSubtype="0" decel="100000" fill="hold" nodeType="withEffect">
                                  <p:stCondLst>
                                    <p:cond delay="1000"/>
                                  </p:stCondLst>
                                  <p:childTnLst>
                                    <p:set>
                                      <p:cBhvr>
                                        <p:cTn id="9" dur="1" fill="hold">
                                          <p:stCondLst>
                                            <p:cond delay="0"/>
                                          </p:stCondLst>
                                        </p:cTn>
                                        <p:tgtEl>
                                          <p:spTgt spid="79"/>
                                        </p:tgtEl>
                                        <p:attrNameLst>
                                          <p:attrName>style.visibility</p:attrName>
                                        </p:attrNameLst>
                                      </p:cBhvr>
                                      <p:to>
                                        <p:strVal val="visible"/>
                                      </p:to>
                                    </p:set>
                                    <p:anim calcmode="lin" valueType="num">
                                      <p:cBhvr>
                                        <p:cTn id="10" dur="1000" fill="hold"/>
                                        <p:tgtEl>
                                          <p:spTgt spid="79"/>
                                        </p:tgtEl>
                                        <p:attrNameLst>
                                          <p:attrName>ppt_w</p:attrName>
                                        </p:attrNameLst>
                                      </p:cBhvr>
                                      <p:tavLst>
                                        <p:tav tm="0">
                                          <p:val>
                                            <p:fltVal val="0"/>
                                          </p:val>
                                        </p:tav>
                                        <p:tav tm="100000">
                                          <p:val>
                                            <p:strVal val="#ppt_w"/>
                                          </p:val>
                                        </p:tav>
                                      </p:tavLst>
                                    </p:anim>
                                    <p:anim calcmode="lin" valueType="num">
                                      <p:cBhvr>
                                        <p:cTn id="11" dur="1000" fill="hold"/>
                                        <p:tgtEl>
                                          <p:spTgt spid="79"/>
                                        </p:tgtEl>
                                        <p:attrNameLst>
                                          <p:attrName>ppt_h</p:attrName>
                                        </p:attrNameLst>
                                      </p:cBhvr>
                                      <p:tavLst>
                                        <p:tav tm="0">
                                          <p:val>
                                            <p:fltVal val="0"/>
                                          </p:val>
                                        </p:tav>
                                        <p:tav tm="100000">
                                          <p:val>
                                            <p:strVal val="#ppt_h"/>
                                          </p:val>
                                        </p:tav>
                                      </p:tavLst>
                                    </p:anim>
                                    <p:anim calcmode="lin" valueType="num">
                                      <p:cBhvr>
                                        <p:cTn id="12" dur="1000" fill="hold"/>
                                        <p:tgtEl>
                                          <p:spTgt spid="79"/>
                                        </p:tgtEl>
                                        <p:attrNameLst>
                                          <p:attrName>style.rotation</p:attrName>
                                        </p:attrNameLst>
                                      </p:cBhvr>
                                      <p:tavLst>
                                        <p:tav tm="0">
                                          <p:val>
                                            <p:fltVal val="360"/>
                                          </p:val>
                                        </p:tav>
                                        <p:tav tm="100000">
                                          <p:val>
                                            <p:fltVal val="0"/>
                                          </p:val>
                                        </p:tav>
                                      </p:tavLst>
                                    </p:anim>
                                    <p:animEffect transition="in" filter="fade">
                                      <p:cBhvr>
                                        <p:cTn id="13" dur="1000"/>
                                        <p:tgtEl>
                                          <p:spTgt spid="79"/>
                                        </p:tgtEl>
                                      </p:cBhvr>
                                    </p:animEffect>
                                  </p:childTnLst>
                                </p:cTn>
                              </p:par>
                              <p:par>
                                <p:cTn id="14" presetID="49" presetClass="entr" presetSubtype="0" decel="100000" fill="hold" nodeType="withEffect">
                                  <p:stCondLst>
                                    <p:cond delay="1100"/>
                                  </p:stCondLst>
                                  <p:childTnLst>
                                    <p:set>
                                      <p:cBhvr>
                                        <p:cTn id="15" dur="1" fill="hold">
                                          <p:stCondLst>
                                            <p:cond delay="0"/>
                                          </p:stCondLst>
                                        </p:cTn>
                                        <p:tgtEl>
                                          <p:spTgt spid="97"/>
                                        </p:tgtEl>
                                        <p:attrNameLst>
                                          <p:attrName>style.visibility</p:attrName>
                                        </p:attrNameLst>
                                      </p:cBhvr>
                                      <p:to>
                                        <p:strVal val="visible"/>
                                      </p:to>
                                    </p:set>
                                    <p:anim calcmode="lin" valueType="num">
                                      <p:cBhvr>
                                        <p:cTn id="16" dur="1000" fill="hold"/>
                                        <p:tgtEl>
                                          <p:spTgt spid="97"/>
                                        </p:tgtEl>
                                        <p:attrNameLst>
                                          <p:attrName>ppt_w</p:attrName>
                                        </p:attrNameLst>
                                      </p:cBhvr>
                                      <p:tavLst>
                                        <p:tav tm="0">
                                          <p:val>
                                            <p:fltVal val="0"/>
                                          </p:val>
                                        </p:tav>
                                        <p:tav tm="100000">
                                          <p:val>
                                            <p:strVal val="#ppt_w"/>
                                          </p:val>
                                        </p:tav>
                                      </p:tavLst>
                                    </p:anim>
                                    <p:anim calcmode="lin" valueType="num">
                                      <p:cBhvr>
                                        <p:cTn id="17" dur="1000" fill="hold"/>
                                        <p:tgtEl>
                                          <p:spTgt spid="97"/>
                                        </p:tgtEl>
                                        <p:attrNameLst>
                                          <p:attrName>ppt_h</p:attrName>
                                        </p:attrNameLst>
                                      </p:cBhvr>
                                      <p:tavLst>
                                        <p:tav tm="0">
                                          <p:val>
                                            <p:fltVal val="0"/>
                                          </p:val>
                                        </p:tav>
                                        <p:tav tm="100000">
                                          <p:val>
                                            <p:strVal val="#ppt_h"/>
                                          </p:val>
                                        </p:tav>
                                      </p:tavLst>
                                    </p:anim>
                                    <p:anim calcmode="lin" valueType="num">
                                      <p:cBhvr>
                                        <p:cTn id="18" dur="1000" fill="hold"/>
                                        <p:tgtEl>
                                          <p:spTgt spid="97"/>
                                        </p:tgtEl>
                                        <p:attrNameLst>
                                          <p:attrName>style.rotation</p:attrName>
                                        </p:attrNameLst>
                                      </p:cBhvr>
                                      <p:tavLst>
                                        <p:tav tm="0">
                                          <p:val>
                                            <p:fltVal val="360"/>
                                          </p:val>
                                        </p:tav>
                                        <p:tav tm="100000">
                                          <p:val>
                                            <p:fltVal val="0"/>
                                          </p:val>
                                        </p:tav>
                                      </p:tavLst>
                                    </p:anim>
                                    <p:animEffect transition="in" filter="fade">
                                      <p:cBhvr>
                                        <p:cTn id="19" dur="1000"/>
                                        <p:tgtEl>
                                          <p:spTgt spid="97"/>
                                        </p:tgtEl>
                                      </p:cBhvr>
                                    </p:animEffect>
                                  </p:childTnLst>
                                </p:cTn>
                              </p:par>
                              <p:par>
                                <p:cTn id="20" presetID="22" presetClass="entr" presetSubtype="2" fill="hold" nodeType="withEffect">
                                  <p:stCondLst>
                                    <p:cond delay="2000"/>
                                  </p:stCondLst>
                                  <p:childTnLst>
                                    <p:set>
                                      <p:cBhvr>
                                        <p:cTn id="21" dur="1" fill="hold">
                                          <p:stCondLst>
                                            <p:cond delay="0"/>
                                          </p:stCondLst>
                                        </p:cTn>
                                        <p:tgtEl>
                                          <p:spTgt spid="103"/>
                                        </p:tgtEl>
                                        <p:attrNameLst>
                                          <p:attrName>style.visibility</p:attrName>
                                        </p:attrNameLst>
                                      </p:cBhvr>
                                      <p:to>
                                        <p:strVal val="visible"/>
                                      </p:to>
                                    </p:set>
                                    <p:animEffect transition="in" filter="wipe(right)">
                                      <p:cBhvr>
                                        <p:cTn id="22" dur="500"/>
                                        <p:tgtEl>
                                          <p:spTgt spid="103"/>
                                        </p:tgtEl>
                                      </p:cBhvr>
                                    </p:animEffect>
                                  </p:childTnLst>
                                </p:cTn>
                              </p:par>
                              <p:par>
                                <p:cTn id="23" presetID="22" presetClass="entr" presetSubtype="8" fill="hold" nodeType="withEffect">
                                  <p:stCondLst>
                                    <p:cond delay="2000"/>
                                  </p:stCondLst>
                                  <p:childTnLst>
                                    <p:set>
                                      <p:cBhvr>
                                        <p:cTn id="24" dur="1" fill="hold">
                                          <p:stCondLst>
                                            <p:cond delay="0"/>
                                          </p:stCondLst>
                                        </p:cTn>
                                        <p:tgtEl>
                                          <p:spTgt spid="100"/>
                                        </p:tgtEl>
                                        <p:attrNameLst>
                                          <p:attrName>style.visibility</p:attrName>
                                        </p:attrNameLst>
                                      </p:cBhvr>
                                      <p:to>
                                        <p:strVal val="visible"/>
                                      </p:to>
                                    </p:set>
                                    <p:animEffect transition="in" filter="wipe(left)">
                                      <p:cBhvr>
                                        <p:cTn id="25"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红色">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511</TotalTime>
  <Words>4421</Words>
  <Application>Microsoft Office PowerPoint</Application>
  <PresentationFormat>全屏显示(16:9)</PresentationFormat>
  <Paragraphs>291</Paragraphs>
  <Slides>30</Slides>
  <Notes>24</Notes>
  <HiddenSlides>0</HiddenSlides>
  <MMClips>2</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30</vt:i4>
      </vt:variant>
    </vt:vector>
  </HeadingPairs>
  <TitlesOfParts>
    <vt:vector size="50" baseType="lpstr">
      <vt:lpstr>Andalus</vt:lpstr>
      <vt:lpstr>Arial Unicode MS</vt:lpstr>
      <vt:lpstr>Open Sans</vt:lpstr>
      <vt:lpstr>TypeLand 康熙字典體試用版</vt:lpstr>
      <vt:lpstr>方正兰亭黑_GBK</vt:lpstr>
      <vt:lpstr>华文黑体</vt:lpstr>
      <vt:lpstr>华文中宋</vt:lpstr>
      <vt:lpstr>迷你简习字</vt:lpstr>
      <vt:lpstr>宋体</vt:lpstr>
      <vt:lpstr>微软雅黑</vt:lpstr>
      <vt:lpstr>造字工房悦黑体验版常规体</vt:lpstr>
      <vt:lpstr>造字工房悦黑体验版特细体</vt:lpstr>
      <vt:lpstr>Arial</vt:lpstr>
      <vt:lpstr>Calibri</vt:lpstr>
      <vt:lpstr>Calibri Light</vt:lpstr>
      <vt:lpstr>Cambria Math</vt:lpstr>
      <vt:lpstr>Impact</vt:lpstr>
      <vt:lpstr>Roboto condensed</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51PPT模板网</dc:title>
  <dc:creator>燃品堂</dc:creator>
  <cp:keywords>www.51pptmoban.com</cp:keywords>
  <cp:lastModifiedBy>阳光 男孩</cp:lastModifiedBy>
  <cp:revision>73</cp:revision>
  <dcterms:created xsi:type="dcterms:W3CDTF">2016-06-02T02:06:43Z</dcterms:created>
  <dcterms:modified xsi:type="dcterms:W3CDTF">2018-12-13T13:22:23Z</dcterms:modified>
</cp:coreProperties>
</file>