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5"/>
  </p:notesMasterIdLst>
  <p:handoutMasterIdLst>
    <p:handoutMasterId r:id="rId26"/>
  </p:handoutMasterIdLst>
  <p:sldIdLst>
    <p:sldId id="2822" r:id="rId2"/>
    <p:sldId id="2823" r:id="rId3"/>
    <p:sldId id="2824" r:id="rId4"/>
    <p:sldId id="2830" r:id="rId5"/>
    <p:sldId id="2832" r:id="rId6"/>
    <p:sldId id="2833" r:id="rId7"/>
    <p:sldId id="2837" r:id="rId8"/>
    <p:sldId id="2829" r:id="rId9"/>
    <p:sldId id="2825" r:id="rId10"/>
    <p:sldId id="2826" r:id="rId11"/>
    <p:sldId id="2828" r:id="rId12"/>
    <p:sldId id="2842" r:id="rId13"/>
    <p:sldId id="2834" r:id="rId14"/>
    <p:sldId id="2835" r:id="rId15"/>
    <p:sldId id="2827" r:id="rId16"/>
    <p:sldId id="2838" r:id="rId17"/>
    <p:sldId id="2841" r:id="rId18"/>
    <p:sldId id="2839" r:id="rId19"/>
    <p:sldId id="2840" r:id="rId20"/>
    <p:sldId id="2831" r:id="rId21"/>
    <p:sldId id="2836" r:id="rId22"/>
    <p:sldId id="2843" r:id="rId23"/>
    <p:sldId id="284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AE002B"/>
    <a:srgbClr val="0C2744"/>
    <a:srgbClr val="ADDEC4"/>
    <a:srgbClr val="AFDFC7"/>
    <a:srgbClr val="FFFFFF"/>
    <a:srgbClr val="F89171"/>
    <a:srgbClr val="3869FE"/>
    <a:srgbClr val="1A3083"/>
    <a:srgbClr val="0E1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0" autoAdjust="0"/>
    <p:restoredTop sz="95317" autoAdjust="0"/>
  </p:normalViewPr>
  <p:slideViewPr>
    <p:cSldViewPr>
      <p:cViewPr varScale="1">
        <p:scale>
          <a:sx n="80" d="100"/>
          <a:sy n="80" d="100"/>
        </p:scale>
        <p:origin x="427" y="6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2.6</c:v>
                </c:pt>
                <c:pt idx="3">
                  <c:v>2.2000000000000002</c:v>
                </c:pt>
                <c:pt idx="4">
                  <c:v>2.2999999999999998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  <c:pt idx="4">
                        <c:v>5th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615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387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48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000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35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836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839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9910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8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80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81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0532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4783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91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499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49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64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04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15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50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062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0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12858749" cy="7232649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953691" y="-578085"/>
            <a:ext cx="4320480" cy="7128792"/>
          </a:xfrm>
          <a:custGeom>
            <a:avLst/>
            <a:gdLst>
              <a:gd name="connsiteX0" fmla="*/ 0 w 4320480"/>
              <a:gd name="connsiteY0" fmla="*/ 4626458 h 7128792"/>
              <a:gd name="connsiteX1" fmla="*/ 4320480 w 4320480"/>
              <a:gd name="connsiteY1" fmla="*/ 4626458 h 7128792"/>
              <a:gd name="connsiteX2" fmla="*/ 4320480 w 4320480"/>
              <a:gd name="connsiteY2" fmla="*/ 7128792 h 7128792"/>
              <a:gd name="connsiteX3" fmla="*/ 0 w 4320480"/>
              <a:gd name="connsiteY3" fmla="*/ 7128792 h 7128792"/>
              <a:gd name="connsiteX4" fmla="*/ 0 w 4320480"/>
              <a:gd name="connsiteY4" fmla="*/ 0 h 7128792"/>
              <a:gd name="connsiteX5" fmla="*/ 4320480 w 4320480"/>
              <a:gd name="connsiteY5" fmla="*/ 0 h 7128792"/>
              <a:gd name="connsiteX6" fmla="*/ 4320480 w 4320480"/>
              <a:gd name="connsiteY6" fmla="*/ 1386098 h 7128792"/>
              <a:gd name="connsiteX7" fmla="*/ 0 w 4320480"/>
              <a:gd name="connsiteY7" fmla="*/ 1386098 h 712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480" h="7128792">
                <a:moveTo>
                  <a:pt x="0" y="4626458"/>
                </a:moveTo>
                <a:lnTo>
                  <a:pt x="4320480" y="4626458"/>
                </a:lnTo>
                <a:lnTo>
                  <a:pt x="4320480" y="7128792"/>
                </a:lnTo>
                <a:lnTo>
                  <a:pt x="0" y="7128792"/>
                </a:lnTo>
                <a:close/>
                <a:moveTo>
                  <a:pt x="0" y="0"/>
                </a:moveTo>
                <a:lnTo>
                  <a:pt x="4320480" y="0"/>
                </a:lnTo>
                <a:lnTo>
                  <a:pt x="4320480" y="1386098"/>
                </a:lnTo>
                <a:lnTo>
                  <a:pt x="0" y="1386098"/>
                </a:lnTo>
                <a:close/>
              </a:path>
            </a:pathLst>
          </a:custGeom>
          <a:solidFill>
            <a:schemeClr val="tx1">
              <a:alpha val="69804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953691" y="1282725"/>
            <a:ext cx="100121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cap="all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年终总</a:t>
            </a:r>
            <a:r>
              <a:rPr lang="zh-CN" altLang="en-US" sz="6000" b="1" cap="all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结新年计划商务</a:t>
            </a:r>
            <a:r>
              <a:rPr lang="en-US" altLang="zh-CN" sz="6000" b="1" cap="all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6000" b="1" cap="all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953691" y="2288724"/>
            <a:ext cx="84878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Europe and the contracted business creative PPT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038347" y="3284600"/>
            <a:ext cx="1542514" cy="2573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2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196681" y="3303835"/>
            <a:ext cx="1944216" cy="2419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1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5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64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93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1286157" y="2116220"/>
            <a:ext cx="4714616" cy="3942175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8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2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2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10488405" y="5437882"/>
            <a:ext cx="820738" cy="5366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10488405" y="4366378"/>
            <a:ext cx="820738" cy="5366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0" name="Group 87"/>
          <p:cNvGrpSpPr/>
          <p:nvPr/>
        </p:nvGrpSpPr>
        <p:grpSpPr>
          <a:xfrm>
            <a:off x="6640322" y="5321646"/>
            <a:ext cx="3608501" cy="759138"/>
            <a:chOff x="609600" y="2841943"/>
            <a:chExt cx="2660838" cy="559774"/>
          </a:xfrm>
        </p:grpSpPr>
        <p:grpSp>
          <p:nvGrpSpPr>
            <p:cNvPr id="11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12"/>
          <p:cNvGrpSpPr/>
          <p:nvPr/>
        </p:nvGrpSpPr>
        <p:grpSpPr>
          <a:xfrm>
            <a:off x="6692149" y="4259228"/>
            <a:ext cx="3489809" cy="803410"/>
            <a:chOff x="5932686" y="2855964"/>
            <a:chExt cx="2449314" cy="563870"/>
          </a:xfrm>
        </p:grpSpPr>
        <p:grpSp>
          <p:nvGrpSpPr>
            <p:cNvPr id="26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7493367" y="2385553"/>
            <a:ext cx="4061929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6668665" y="1981893"/>
            <a:ext cx="2169030" cy="2362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6643676" y="2374456"/>
            <a:ext cx="820738" cy="5366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643676" y="3247464"/>
            <a:ext cx="491162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8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3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205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1755" y="1315693"/>
            <a:ext cx="7941911" cy="41728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11872" y="1315694"/>
            <a:ext cx="2199405" cy="199698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11872" y="3491551"/>
            <a:ext cx="2199405" cy="199698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3809" y="1315693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843809" y="2004664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9" y="3474698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843809" y="4154670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9169817" y="1315693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573666" y="2004664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91394" y="1517322"/>
            <a:ext cx="15030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1191394" y="3693992"/>
            <a:ext cx="150300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9890891" y="1517322"/>
            <a:ext cx="143629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795008" y="5678593"/>
            <a:ext cx="11250942" cy="665588"/>
            <a:chOff x="1160463" y="2922049"/>
            <a:chExt cx="9421420" cy="473253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922049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262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89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10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09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3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4964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0950" y="5285428"/>
            <a:ext cx="491734" cy="4917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812800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818884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68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5461" y="5285428"/>
            <a:ext cx="491734" cy="4917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796861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559339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35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159311" y="5285428"/>
            <a:ext cx="491734" cy="491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73561" y="5771873"/>
            <a:ext cx="31723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72724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63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Others_2"/>
          <p:cNvSpPr/>
          <p:nvPr>
            <p:custDataLst>
              <p:tags r:id="rId2"/>
            </p:custDataLst>
          </p:nvPr>
        </p:nvSpPr>
        <p:spPr>
          <a:xfrm>
            <a:off x="353" y="0"/>
            <a:ext cx="5060870" cy="7232649"/>
          </a:xfrm>
          <a:prstGeom prst="rect">
            <a:avLst/>
          </a:prstGeom>
          <a:blipFill dpi="0" rotWithShape="1">
            <a:blip r:embed="rId1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MH_Entry_1"/>
          <p:cNvSpPr/>
          <p:nvPr>
            <p:custDataLst>
              <p:tags r:id="rId3"/>
            </p:custDataLst>
          </p:nvPr>
        </p:nvSpPr>
        <p:spPr>
          <a:xfrm flipH="1">
            <a:off x="7165581" y="2091707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4"/>
            </p:custDataLst>
          </p:nvPr>
        </p:nvSpPr>
        <p:spPr>
          <a:xfrm flipH="1">
            <a:off x="6261548" y="2077515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5"/>
            </p:custDataLst>
          </p:nvPr>
        </p:nvSpPr>
        <p:spPr>
          <a:xfrm flipH="1">
            <a:off x="7165581" y="3172719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6"/>
            </p:custDataLst>
          </p:nvPr>
        </p:nvSpPr>
        <p:spPr>
          <a:xfrm flipH="1">
            <a:off x="6261548" y="3158527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7"/>
            </p:custDataLst>
          </p:nvPr>
        </p:nvSpPr>
        <p:spPr>
          <a:xfrm flipH="1">
            <a:off x="7165581" y="4253731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8"/>
            </p:custDataLst>
          </p:nvPr>
        </p:nvSpPr>
        <p:spPr>
          <a:xfrm flipH="1">
            <a:off x="6261548" y="4239539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9"/>
            </p:custDataLst>
          </p:nvPr>
        </p:nvSpPr>
        <p:spPr>
          <a:xfrm flipH="1">
            <a:off x="7165581" y="5334743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10"/>
            </p:custDataLst>
          </p:nvPr>
        </p:nvSpPr>
        <p:spPr>
          <a:xfrm flipH="1">
            <a:off x="6261548" y="5320551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1"/>
            </p:custDataLst>
          </p:nvPr>
        </p:nvSpPr>
        <p:spPr>
          <a:xfrm>
            <a:off x="1458333" y="2495610"/>
            <a:ext cx="2278806" cy="135421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8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 txBox="1"/>
          <p:nvPr>
            <p:custDataLst>
              <p:tags r:id="rId12"/>
            </p:custDataLst>
          </p:nvPr>
        </p:nvSpPr>
        <p:spPr>
          <a:xfrm>
            <a:off x="1404523" y="3781897"/>
            <a:ext cx="2386428" cy="43088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4742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6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522" y="1889567"/>
            <a:ext cx="7174885" cy="1179903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532" y="1660159"/>
            <a:ext cx="4942684" cy="4604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1271295" y="3410959"/>
            <a:ext cx="1673882" cy="144281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473" y="2479519"/>
            <a:ext cx="1419050" cy="93144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175" y="4129321"/>
            <a:ext cx="1058346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473" y="4853775"/>
            <a:ext cx="1419050" cy="954793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079" y="2271675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522" y="3539370"/>
            <a:ext cx="7174885" cy="117990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532" y="3320763"/>
            <a:ext cx="4942684" cy="4604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19079" y="3946789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522" y="5218616"/>
            <a:ext cx="7174885" cy="1179903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532" y="5000012"/>
            <a:ext cx="4942684" cy="46044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7" rIns="96435" bIns="4821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19079" y="5626034"/>
            <a:ext cx="6379590" cy="540574"/>
          </a:xfrm>
          <a:prstGeom prst="rect">
            <a:avLst/>
          </a:prstGeom>
          <a:noFill/>
        </p:spPr>
        <p:txBody>
          <a:bodyPr wrap="square" lIns="96435" tIns="48217" rIns="96435" bIns="482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116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166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16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3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8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3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116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166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16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32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82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32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12858749" cy="7232649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953691" y="-578085"/>
            <a:ext cx="4320480" cy="7128792"/>
          </a:xfrm>
          <a:custGeom>
            <a:avLst/>
            <a:gdLst>
              <a:gd name="connsiteX0" fmla="*/ 0 w 4320480"/>
              <a:gd name="connsiteY0" fmla="*/ 4626458 h 7128792"/>
              <a:gd name="connsiteX1" fmla="*/ 4320480 w 4320480"/>
              <a:gd name="connsiteY1" fmla="*/ 4626458 h 7128792"/>
              <a:gd name="connsiteX2" fmla="*/ 4320480 w 4320480"/>
              <a:gd name="connsiteY2" fmla="*/ 7128792 h 7128792"/>
              <a:gd name="connsiteX3" fmla="*/ 0 w 4320480"/>
              <a:gd name="connsiteY3" fmla="*/ 7128792 h 7128792"/>
              <a:gd name="connsiteX4" fmla="*/ 0 w 4320480"/>
              <a:gd name="connsiteY4" fmla="*/ 0 h 7128792"/>
              <a:gd name="connsiteX5" fmla="*/ 4320480 w 4320480"/>
              <a:gd name="connsiteY5" fmla="*/ 0 h 7128792"/>
              <a:gd name="connsiteX6" fmla="*/ 4320480 w 4320480"/>
              <a:gd name="connsiteY6" fmla="*/ 1386098 h 7128792"/>
              <a:gd name="connsiteX7" fmla="*/ 0 w 4320480"/>
              <a:gd name="connsiteY7" fmla="*/ 1386098 h 712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480" h="7128792">
                <a:moveTo>
                  <a:pt x="0" y="4626458"/>
                </a:moveTo>
                <a:lnTo>
                  <a:pt x="4320480" y="4626458"/>
                </a:lnTo>
                <a:lnTo>
                  <a:pt x="4320480" y="7128792"/>
                </a:lnTo>
                <a:lnTo>
                  <a:pt x="0" y="7128792"/>
                </a:lnTo>
                <a:close/>
                <a:moveTo>
                  <a:pt x="0" y="0"/>
                </a:moveTo>
                <a:lnTo>
                  <a:pt x="4320480" y="0"/>
                </a:lnTo>
                <a:lnTo>
                  <a:pt x="4320480" y="1386098"/>
                </a:lnTo>
                <a:lnTo>
                  <a:pt x="0" y="1386098"/>
                </a:lnTo>
                <a:close/>
              </a:path>
            </a:pathLst>
          </a:custGeom>
          <a:solidFill>
            <a:schemeClr val="tx1">
              <a:alpha val="69804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953691" y="1073175"/>
            <a:ext cx="705986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cap="all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cap="all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953691" y="2288724"/>
            <a:ext cx="43204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038347" y="3284600"/>
            <a:ext cx="1542514" cy="2573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2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196681" y="3303835"/>
            <a:ext cx="1944216" cy="2419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1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1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dirty="0" err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9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18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63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812800" y="2133317"/>
            <a:ext cx="5040511" cy="394723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9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812800" y="1456085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6429375" y="1456085"/>
            <a:ext cx="5616574" cy="503996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49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0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10820290" y="4976954"/>
            <a:ext cx="468897" cy="352177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656754" y="4891450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4513341" y="4891451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246162" y="4945787"/>
            <a:ext cx="408523" cy="350163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082626" y="4828668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41143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98858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6247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43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31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84089" y="2809714"/>
            <a:ext cx="4041410" cy="3443938"/>
            <a:chOff x="458370" y="2292267"/>
            <a:chExt cx="3832276" cy="3265722"/>
          </a:xfrm>
        </p:grpSpPr>
        <p:graphicFrame>
          <p:nvGraphicFramePr>
            <p:cNvPr id="16" name="Chart 15"/>
            <p:cNvGraphicFramePr/>
            <p:nvPr>
              <p:extLst/>
            </p:nvPr>
          </p:nvGraphicFramePr>
          <p:xfrm>
            <a:off x="458370" y="2292267"/>
            <a:ext cx="3832276" cy="32657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1876984" y="3744336"/>
              <a:ext cx="1000497" cy="310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SUCCESS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27904" y="3736315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55514" y="2707379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17254" y="333863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16279" y="4257790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76984" y="488590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400550" y="2818450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00436" y="3167799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400436" y="4053265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63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9" grpId="0"/>
      <p:bldP spid="30" grpId="0"/>
      <p:bldP spid="31" grpId="0"/>
      <p:bldP spid="32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45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0" y="313198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0" y="4583956"/>
            <a:ext cx="128587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225" y="2886663"/>
            <a:ext cx="3428044" cy="490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379" y="3614458"/>
            <a:ext cx="4125737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</a:t>
            </a:r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情况</a:t>
            </a:r>
            <a:endParaRPr lang="en-US" altLang="zh-CN" sz="3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283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62926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54310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30251" y="1622368"/>
            <a:ext cx="2502596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"/>
          <p:cNvSpPr/>
          <p:nvPr/>
        </p:nvSpPr>
        <p:spPr>
          <a:xfrm rot="765310">
            <a:off x="4827441" y="1464499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37247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2278" y="1622368"/>
            <a:ext cx="2496055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1"/>
          <p:cNvSpPr/>
          <p:nvPr/>
        </p:nvSpPr>
        <p:spPr>
          <a:xfrm rot="1321971">
            <a:off x="1573547" y="162926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3724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lnSpc>
                <a:spcPct val="150000"/>
              </a:lnSpc>
              <a:defRPr/>
            </a:pPr>
            <a:endParaRPr lang="zh-CN" altLang="en-US" sz="253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4460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812800" y="5600646"/>
            <a:ext cx="11233151" cy="929891"/>
            <a:chOff x="928457" y="2733245"/>
            <a:chExt cx="9653427" cy="661181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928457" y="2733245"/>
              <a:ext cx="1878675" cy="175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928457" y="3000516"/>
              <a:ext cx="9653427" cy="393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2368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31878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9904" y="4424018"/>
            <a:ext cx="143629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1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37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1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4C80"/>
      </a:accent1>
      <a:accent2>
        <a:srgbClr val="595959"/>
      </a:accent2>
      <a:accent3>
        <a:srgbClr val="424C80"/>
      </a:accent3>
      <a:accent4>
        <a:srgbClr val="595959"/>
      </a:accent4>
      <a:accent5>
        <a:srgbClr val="424C80"/>
      </a:accent5>
      <a:accent6>
        <a:srgbClr val="595959"/>
      </a:accent6>
      <a:hlink>
        <a:srgbClr val="424C80"/>
      </a:hlink>
      <a:folHlink>
        <a:srgbClr val="595959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3701</Words>
  <Application>Microsoft Office PowerPoint</Application>
  <PresentationFormat>自定义</PresentationFormat>
  <Paragraphs>224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 整理发布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欧美建筑</dc:title>
  <dc:creator/>
  <cp:keywords>user</cp:keywords>
  <cp:lastModifiedBy/>
  <cp:revision>1</cp:revision>
  <dcterms:created xsi:type="dcterms:W3CDTF">2016-12-20T15:30:06Z</dcterms:created>
  <dcterms:modified xsi:type="dcterms:W3CDTF">2018-12-16T00:57:13Z</dcterms:modified>
</cp:coreProperties>
</file>