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15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391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8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6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56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57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18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11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52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0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C1313-A68B-4A14-9D51-ACD523413F8E}" type="datetimeFigureOut">
              <a:rPr lang="zh-CN" altLang="en-US" smtClean="0"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11032-9E40-41A3-AA62-8ED812D707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2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02"/>
            <a:ext cx="12192000" cy="22293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00187" y="1114678"/>
            <a:ext cx="21916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方正报宋简体" panose="02010601030101010101" pitchFamily="2" charset="-122"/>
                <a:ea typeface="方正报宋简体" panose="02010601030101010101" pitchFamily="2" charset="-122"/>
              </a:rPr>
              <a:t>2019</a:t>
            </a:r>
            <a:endParaRPr lang="zh-CN" altLang="en-US" sz="8000" dirty="0">
              <a:solidFill>
                <a:schemeClr val="bg1"/>
              </a:solidFill>
              <a:latin typeface="方正报宋简体" panose="02010601030101010101" pitchFamily="2" charset="-122"/>
              <a:ea typeface="方正报宋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6148" y="228696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C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喜迎元旦</a:t>
            </a:r>
            <a:endParaRPr lang="zh-CN" altLang="en-US" sz="13800" dirty="0">
              <a:solidFill>
                <a:srgbClr val="FFC000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64445"/>
            <a:ext cx="4352925" cy="2428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764" y="3549919"/>
            <a:ext cx="2130599" cy="27761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>
            <a:off x="0" y="-4421"/>
            <a:ext cx="12192000" cy="10638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 rot="10800000">
            <a:off x="0" y="5794104"/>
            <a:ext cx="12192000" cy="10638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074" y="4643245"/>
            <a:ext cx="1299379" cy="169306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38273" y="4552839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8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02"/>
            <a:ext cx="12192000" cy="2229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64445"/>
            <a:ext cx="4352925" cy="2428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>
            <a:off x="0" y="-4421"/>
            <a:ext cx="12192000" cy="10638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 rot="10800000">
            <a:off x="0" y="2417129"/>
            <a:ext cx="12192000" cy="106389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314700"/>
            <a:ext cx="12192000" cy="35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75152" y="105947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8800" dirty="0">
              <a:solidFill>
                <a:srgbClr val="FFC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92" y="3274181"/>
            <a:ext cx="531813" cy="49941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08746" y="3288327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元旦快乐</a:t>
            </a: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657849" y="3058462"/>
            <a:ext cx="876300" cy="87630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57849" y="4150481"/>
            <a:ext cx="876300" cy="87630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57849" y="5242500"/>
            <a:ext cx="876300" cy="87630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0092" y="4356666"/>
            <a:ext cx="531814" cy="4994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92" y="5430941"/>
            <a:ext cx="531813" cy="49941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875152" y="3707510"/>
            <a:ext cx="918691" cy="188441"/>
            <a:chOff x="4825279" y="3427324"/>
            <a:chExt cx="918691" cy="188441"/>
          </a:xfrm>
        </p:grpSpPr>
        <p:sp>
          <p:nvSpPr>
            <p:cNvPr id="22" name="椭圆 21"/>
            <p:cNvSpPr/>
            <p:nvPr/>
          </p:nvSpPr>
          <p:spPr>
            <a:xfrm>
              <a:off x="5555529" y="3427324"/>
              <a:ext cx="188441" cy="18844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825279" y="3521544"/>
              <a:ext cx="730250" cy="0"/>
            </a:xfrm>
            <a:prstGeom prst="line">
              <a:avLst/>
            </a:prstGeom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000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0800000">
            <a:off x="6361905" y="4788236"/>
            <a:ext cx="918691" cy="188441"/>
            <a:chOff x="4825279" y="3427324"/>
            <a:chExt cx="918691" cy="188441"/>
          </a:xfrm>
        </p:grpSpPr>
        <p:sp>
          <p:nvSpPr>
            <p:cNvPr id="27" name="椭圆 26"/>
            <p:cNvSpPr/>
            <p:nvPr/>
          </p:nvSpPr>
          <p:spPr>
            <a:xfrm>
              <a:off x="5555529" y="3427324"/>
              <a:ext cx="188441" cy="18844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825279" y="3521544"/>
              <a:ext cx="730250" cy="0"/>
            </a:xfrm>
            <a:prstGeom prst="line">
              <a:avLst/>
            </a:prstGeom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000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6634032" y="4373681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元旦快乐</a:t>
            </a: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08746" y="5468694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元旦快乐</a:t>
            </a: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75152" y="5887877"/>
            <a:ext cx="918691" cy="188441"/>
            <a:chOff x="4825279" y="3427324"/>
            <a:chExt cx="918691" cy="188441"/>
          </a:xfrm>
        </p:grpSpPr>
        <p:sp>
          <p:nvSpPr>
            <p:cNvPr id="32" name="椭圆 31"/>
            <p:cNvSpPr/>
            <p:nvPr/>
          </p:nvSpPr>
          <p:spPr>
            <a:xfrm>
              <a:off x="5555529" y="3427324"/>
              <a:ext cx="188441" cy="18844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825279" y="3521544"/>
              <a:ext cx="730250" cy="0"/>
            </a:xfrm>
            <a:prstGeom prst="line">
              <a:avLst/>
            </a:prstGeom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000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40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35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0747"/>
            <a:ext cx="12192000" cy="2229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651" y="3758042"/>
            <a:ext cx="4352925" cy="24288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>
            <a:off x="0" y="3226094"/>
            <a:ext cx="12192000" cy="106389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527651" y="2626052"/>
            <a:ext cx="53367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元旦快乐</a:t>
            </a:r>
            <a:r>
              <a:rPr lang="en-US" altLang="zh-CN" sz="4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sz="4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sz="4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59505" y="679486"/>
            <a:ext cx="1672989" cy="1672989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1</a:t>
            </a:r>
            <a:endParaRPr lang="zh-CN" altLang="en-US" sz="5400" dirty="0">
              <a:latin typeface="Adobe Myungjo Std M" panose="02020600000000000000" pitchFamily="18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4" y="845682"/>
            <a:ext cx="613819" cy="3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0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13"/>
          <a:stretch/>
        </p:blipFill>
        <p:spPr>
          <a:xfrm>
            <a:off x="503350" y="720482"/>
            <a:ext cx="2178992" cy="2989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>
            <a:off x="0" y="300379"/>
            <a:ext cx="12192000" cy="10638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493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2342" y="2049904"/>
            <a:ext cx="6186309" cy="3108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，即公历的1月1日，是世界多数国家通称的“新年”。元，谓“始”，凡数之始称为“元”；旦，谓“日”；“元旦”意即“初始之日”。元旦又称“三元”，即岁之元、月之元、时之元。中国历史上的“元旦”之名称指的是夏历（阴历，又称农历）正月初一，有现存文献记载的“元旦”一词最早出现于《晋书》。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9885" y="158913"/>
            <a:ext cx="4305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元旦快乐</a:t>
            </a:r>
            <a:r>
              <a:rPr lang="en-US" altLang="zh-CN" sz="32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sz="32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sz="3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4" y="201592"/>
            <a:ext cx="531813" cy="499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966" y="4028848"/>
            <a:ext cx="4352925" cy="2428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043" y="4028848"/>
            <a:ext cx="3240207" cy="261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9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02"/>
            <a:ext cx="12192000" cy="22293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00187" y="1114678"/>
            <a:ext cx="21916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方正报宋简体" panose="02010601030101010101" pitchFamily="2" charset="-122"/>
                <a:ea typeface="方正报宋简体" panose="02010601030101010101" pitchFamily="2" charset="-122"/>
              </a:rPr>
              <a:t>2019</a:t>
            </a:r>
            <a:endParaRPr lang="zh-CN" altLang="en-US" sz="8000" dirty="0">
              <a:solidFill>
                <a:schemeClr val="bg1"/>
              </a:solidFill>
              <a:latin typeface="方正报宋简体" panose="02010601030101010101" pitchFamily="2" charset="-122"/>
              <a:ea typeface="方正报宋简体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64445"/>
            <a:ext cx="4352925" cy="2428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764" y="3549919"/>
            <a:ext cx="2130599" cy="27761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>
            <a:off x="0" y="-4421"/>
            <a:ext cx="12192000" cy="10638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"/>
          <a:stretch/>
        </p:blipFill>
        <p:spPr>
          <a:xfrm rot="10800000">
            <a:off x="0" y="5794104"/>
            <a:ext cx="12192000" cy="10638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074" y="4643245"/>
            <a:ext cx="1299379" cy="169306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38273" y="4552839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96148" y="228696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C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谢谢观看</a:t>
            </a:r>
            <a:endParaRPr lang="zh-CN" altLang="en-US" sz="13800" dirty="0">
              <a:solidFill>
                <a:srgbClr val="FFC000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6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  免费分享给大家学习交流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09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304</Words>
  <Application>Microsoft Office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Adobe Myungjo Std M</vt:lpstr>
      <vt:lpstr>方正报宋简体</vt:lpstr>
      <vt:lpstr>方正清刻本悦宋简体</vt:lpstr>
      <vt:lpstr>汉仪程行简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25</cp:revision>
  <dcterms:created xsi:type="dcterms:W3CDTF">2018-12-14T01:28:10Z</dcterms:created>
  <dcterms:modified xsi:type="dcterms:W3CDTF">2018-12-16T07:08:49Z</dcterms:modified>
</cp:coreProperties>
</file>