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8"/>
  </p:notesMasterIdLst>
  <p:sldIdLst>
    <p:sldId id="256" r:id="rId2"/>
    <p:sldId id="257" r:id="rId3"/>
    <p:sldId id="258" r:id="rId4"/>
    <p:sldId id="259" r:id="rId5"/>
    <p:sldId id="262" r:id="rId6"/>
    <p:sldId id="260" r:id="rId7"/>
    <p:sldId id="263" r:id="rId8"/>
    <p:sldId id="264" r:id="rId9"/>
    <p:sldId id="261" r:id="rId10"/>
    <p:sldId id="267" r:id="rId11"/>
    <p:sldId id="268" r:id="rId12"/>
    <p:sldId id="265" r:id="rId13"/>
    <p:sldId id="269" r:id="rId14"/>
    <p:sldId id="271" r:id="rId15"/>
    <p:sldId id="272" r:id="rId16"/>
    <p:sldId id="273"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3134"/>
    <a:srgbClr val="F0F0F0"/>
    <a:srgbClr val="C0C2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p:scale>
          <a:sx n="75" d="100"/>
          <a:sy n="75" d="100"/>
        </p:scale>
        <p:origin x="1670" y="72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Sheet1!$D$1</c:f>
              <c:strCache>
                <c:ptCount val="1"/>
                <c:pt idx="0">
                  <c:v>系列 3</c:v>
                </c:pt>
              </c:strCache>
            </c:strRef>
          </c:tx>
          <c:spPr>
            <a:gradFill>
              <a:gsLst>
                <a:gs pos="0">
                  <a:schemeClr val="accent1">
                    <a:lumMod val="5000"/>
                    <a:lumOff val="95000"/>
                  </a:schemeClr>
                </a:gs>
                <a:gs pos="100000">
                  <a:srgbClr val="2D3134"/>
                </a:gs>
                <a:gs pos="77000">
                  <a:schemeClr val="tx1">
                    <a:lumMod val="65000"/>
                    <a:lumOff val="35000"/>
                  </a:schemeClr>
                </a:gs>
                <a:gs pos="55000">
                  <a:schemeClr val="bg2">
                    <a:lumMod val="50000"/>
                  </a:schemeClr>
                </a:gs>
              </a:gsLst>
              <a:lin ang="5400000" scaled="0"/>
            </a:gradFill>
            <a:ln>
              <a:noFill/>
            </a:ln>
            <a:effectLst/>
          </c:spPr>
          <c:invertIfNegative val="0"/>
          <c:cat>
            <c:strRef>
              <c:f>Sheet1!$A$2:$A$5</c:f>
              <c:strCache>
                <c:ptCount val="4"/>
                <c:pt idx="0">
                  <c:v>black</c:v>
                </c:pt>
                <c:pt idx="1">
                  <c:v>white</c:v>
                </c:pt>
                <c:pt idx="2">
                  <c:v>green</c:v>
                </c:pt>
                <c:pt idx="3">
                  <c:v>pink</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0-A4CB-483E-81D0-3F4E9B9A7E06}"/>
            </c:ext>
          </c:extLst>
        </c:ser>
        <c:dLbls>
          <c:showLegendKey val="0"/>
          <c:showVal val="0"/>
          <c:showCatName val="0"/>
          <c:showSerName val="0"/>
          <c:showPercent val="0"/>
          <c:showBubbleSize val="0"/>
        </c:dLbls>
        <c:gapWidth val="219"/>
        <c:overlap val="-27"/>
        <c:axId val="-1678824640"/>
        <c:axId val="-1678823008"/>
      </c:barChart>
      <c:catAx>
        <c:axId val="-1678824640"/>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1678823008"/>
        <c:crosses val="autoZero"/>
        <c:auto val="1"/>
        <c:lblAlgn val="ctr"/>
        <c:lblOffset val="100"/>
        <c:noMultiLvlLbl val="0"/>
      </c:catAx>
      <c:valAx>
        <c:axId val="-1678823008"/>
        <c:scaling>
          <c:orientation val="minMax"/>
        </c:scaling>
        <c:delete val="0"/>
        <c:axPos val="l"/>
        <c:majorGridlines>
          <c:spPr>
            <a:ln w="9525" cap="flat" cmpd="sng" algn="ctr">
              <a:solidFill>
                <a:srgbClr val="F0F0F0"/>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167882464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bg1">
                <a:lumMod val="65000"/>
              </a:schemeClr>
            </a:solidFill>
            <a:ln>
              <a:noFill/>
            </a:ln>
            <a:effectLst/>
          </c:spPr>
          <c:invertIfNegative val="0"/>
          <c:cat>
            <c:strRef>
              <c:f>Sheet1!$A$2:$A$5</c:f>
              <c:strCache>
                <c:ptCount val="4"/>
                <c:pt idx="0">
                  <c:v>BLACK</c:v>
                </c:pt>
                <c:pt idx="1">
                  <c:v>WHITE</c:v>
                </c:pt>
                <c:pt idx="2">
                  <c:v>GREEN</c:v>
                </c:pt>
                <c:pt idx="3">
                  <c:v>PINK</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8F1-47B2-8CFF-C74D325E1D21}"/>
            </c:ext>
          </c:extLst>
        </c:ser>
        <c:ser>
          <c:idx val="1"/>
          <c:order val="1"/>
          <c:tx>
            <c:strRef>
              <c:f>Sheet1!$C$1</c:f>
              <c:strCache>
                <c:ptCount val="1"/>
                <c:pt idx="0">
                  <c:v>系列 2</c:v>
                </c:pt>
              </c:strCache>
            </c:strRef>
          </c:tx>
          <c:spPr>
            <a:solidFill>
              <a:schemeClr val="bg1">
                <a:lumMod val="75000"/>
              </a:schemeClr>
            </a:solidFill>
            <a:ln>
              <a:noFill/>
            </a:ln>
            <a:effectLst/>
          </c:spPr>
          <c:invertIfNegative val="0"/>
          <c:cat>
            <c:strRef>
              <c:f>Sheet1!$A$2:$A$5</c:f>
              <c:strCache>
                <c:ptCount val="4"/>
                <c:pt idx="0">
                  <c:v>BLACK</c:v>
                </c:pt>
                <c:pt idx="1">
                  <c:v>WHITE</c:v>
                </c:pt>
                <c:pt idx="2">
                  <c:v>GREEN</c:v>
                </c:pt>
                <c:pt idx="3">
                  <c:v>PINK</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8F1-47B2-8CFF-C74D325E1D21}"/>
            </c:ext>
          </c:extLst>
        </c:ser>
        <c:ser>
          <c:idx val="2"/>
          <c:order val="2"/>
          <c:tx>
            <c:strRef>
              <c:f>Sheet1!$D$1</c:f>
              <c:strCache>
                <c:ptCount val="1"/>
                <c:pt idx="0">
                  <c:v>系列 3</c:v>
                </c:pt>
              </c:strCache>
            </c:strRef>
          </c:tx>
          <c:spPr>
            <a:solidFill>
              <a:schemeClr val="bg1">
                <a:lumMod val="85000"/>
              </a:schemeClr>
            </a:solidFill>
            <a:ln>
              <a:noFill/>
            </a:ln>
            <a:effectLst/>
          </c:spPr>
          <c:invertIfNegative val="0"/>
          <c:cat>
            <c:strRef>
              <c:f>Sheet1!$A$2:$A$5</c:f>
              <c:strCache>
                <c:ptCount val="4"/>
                <c:pt idx="0">
                  <c:v>BLACK</c:v>
                </c:pt>
                <c:pt idx="1">
                  <c:v>WHITE</c:v>
                </c:pt>
                <c:pt idx="2">
                  <c:v>GREEN</c:v>
                </c:pt>
                <c:pt idx="3">
                  <c:v>PINK</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28F1-47B2-8CFF-C74D325E1D21}"/>
            </c:ext>
          </c:extLst>
        </c:ser>
        <c:dLbls>
          <c:showLegendKey val="0"/>
          <c:showVal val="0"/>
          <c:showCatName val="0"/>
          <c:showSerName val="0"/>
          <c:showPercent val="0"/>
          <c:showBubbleSize val="0"/>
        </c:dLbls>
        <c:gapWidth val="150"/>
        <c:overlap val="100"/>
        <c:axId val="-1678832256"/>
        <c:axId val="-1678828992"/>
      </c:barChart>
      <c:catAx>
        <c:axId val="-1678832256"/>
        <c:scaling>
          <c:orientation val="minMax"/>
        </c:scaling>
        <c:delete val="0"/>
        <c:axPos val="l"/>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1678828992"/>
        <c:crosses val="autoZero"/>
        <c:auto val="1"/>
        <c:lblAlgn val="ctr"/>
        <c:lblOffset val="100"/>
        <c:noMultiLvlLbl val="0"/>
      </c:catAx>
      <c:valAx>
        <c:axId val="-1678828992"/>
        <c:scaling>
          <c:orientation val="minMax"/>
        </c:scaling>
        <c:delete val="0"/>
        <c:axPos val="b"/>
        <c:majorGridlines>
          <c:spPr>
            <a:ln w="9525" cap="flat" cmpd="sng" algn="ctr">
              <a:solidFill>
                <a:srgbClr val="F0F0F0"/>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167883225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2018/12/17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2041936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1324814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2018/12/17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2018/12/17</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t>2018/12/17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2018/12/17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2018/12/17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t>2018/12/17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2018/12/17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2018/12/17</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2018/12/17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C0C2CC"/>
        </a:solidFill>
        <a:effectLst/>
      </p:bgPr>
    </p:bg>
    <p:spTree>
      <p:nvGrpSpPr>
        <p:cNvPr id="1" name=""/>
        <p:cNvGrpSpPr/>
        <p:nvPr/>
      </p:nvGrpSpPr>
      <p:grpSpPr>
        <a:xfrm>
          <a:off x="0" y="0"/>
          <a:ext cx="0" cy="0"/>
          <a:chOff x="0" y="0"/>
          <a:chExt cx="0" cy="0"/>
        </a:xfrm>
      </p:grpSpPr>
      <p:sp>
        <p:nvSpPr>
          <p:cNvPr id="7"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2018/12/17</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230505" y="669925"/>
            <a:ext cx="11430000" cy="559435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2774315" y="168910"/>
            <a:ext cx="6368415" cy="6552565"/>
          </a:xfrm>
          <a:prstGeom prst="rect">
            <a:avLst/>
          </a:prstGeom>
          <a:solidFill>
            <a:schemeClr val="bg1"/>
          </a:solidFill>
          <a:ln>
            <a:noFill/>
          </a:ln>
          <a:effectLst>
            <a:outerShdw blurRad="381000" sx="108000" sy="108000" algn="ctr" rotWithShape="0">
              <a:prstClr val="black">
                <a:alpha val="20000"/>
              </a:prstClr>
            </a:outerShdw>
            <a:reflection blurRad="6350" stA="50000" endA="300"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7.jpeg"/><Relationship Id="rId5" Type="http://schemas.openxmlformats.org/officeDocument/2006/relationships/image" Target="../media/image3.jpeg"/><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19680" y="2092960"/>
            <a:ext cx="4859020" cy="768350"/>
          </a:xfrm>
          <a:prstGeom prst="rect">
            <a:avLst/>
          </a:prstGeom>
          <a:noFill/>
        </p:spPr>
        <p:txBody>
          <a:bodyPr wrap="none" rtlCol="0">
            <a:spAutoFit/>
          </a:bodyPr>
          <a:lstStyle/>
          <a:p>
            <a:r>
              <a:rPr lang="en-US" altLang="zh-CN" sz="4400" b="1">
                <a:latin typeface="Segoe Print" panose="02000600000000000000" charset="0"/>
                <a:ea typeface="+mj-ea"/>
                <a:cs typeface="Segoe Print" panose="02000600000000000000" charset="0"/>
              </a:rPr>
              <a:t>ADD YOU TITLE</a:t>
            </a:r>
          </a:p>
        </p:txBody>
      </p:sp>
      <p:sp>
        <p:nvSpPr>
          <p:cNvPr id="7" name="文本框 6"/>
          <p:cNvSpPr txBox="1"/>
          <p:nvPr/>
        </p:nvSpPr>
        <p:spPr>
          <a:xfrm>
            <a:off x="2854960" y="2861310"/>
            <a:ext cx="4199890" cy="368300"/>
          </a:xfrm>
          <a:prstGeom prst="rect">
            <a:avLst/>
          </a:prstGeom>
          <a:noFill/>
        </p:spPr>
        <p:txBody>
          <a:bodyPr wrap="none" rtlCol="0">
            <a:spAutoFit/>
          </a:bodyPr>
          <a:lstStyle/>
          <a:p>
            <a:pPr marL="0" lvl="0" indent="0" algn="l" eaLnBrk="1" hangingPunct="1">
              <a:lnSpc>
                <a:spcPct val="100000"/>
              </a:lnSpc>
              <a:spcBef>
                <a:spcPct val="0"/>
              </a:spcBef>
              <a:buNone/>
            </a:pPr>
            <a:r>
              <a:rPr lang="en-US" altLang="zh-CN" dirty="0">
                <a:solidFill>
                  <a:schemeClr val="tx1">
                    <a:lumMod val="95000"/>
                    <a:lumOff val="5000"/>
                  </a:schemeClr>
                </a:solidFill>
                <a:latin typeface="Segoe Print" panose="02000600000000000000" charset="0"/>
                <a:cs typeface="Segoe Print" panose="02000600000000000000" charset="0"/>
                <a:sym typeface="+mn-ea"/>
              </a:rPr>
              <a:t>CLICK TO ADD YOUR TEXT HERE</a:t>
            </a:r>
          </a:p>
        </p:txBody>
      </p:sp>
      <p:cxnSp>
        <p:nvCxnSpPr>
          <p:cNvPr id="8" name="直接连接符 7"/>
          <p:cNvCxnSpPr>
            <a:endCxn id="17" idx="0"/>
          </p:cNvCxnSpPr>
          <p:nvPr/>
        </p:nvCxnSpPr>
        <p:spPr>
          <a:xfrm>
            <a:off x="2766695" y="3427095"/>
            <a:ext cx="4323080" cy="12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877060" y="-1350010"/>
            <a:ext cx="309880" cy="368300"/>
          </a:xfrm>
          <a:prstGeom prst="rect">
            <a:avLst/>
          </a:prstGeom>
          <a:noFill/>
        </p:spPr>
        <p:txBody>
          <a:bodyPr wrap="none" rtlCol="0">
            <a:spAutoFit/>
          </a:bodyPr>
          <a:lstStyle/>
          <a:p>
            <a:endParaRPr lang="zh-CN" altLang="en-US"/>
          </a:p>
        </p:txBody>
      </p:sp>
      <p:sp>
        <p:nvSpPr>
          <p:cNvPr id="13" name="文本框 12"/>
          <p:cNvSpPr txBox="1"/>
          <p:nvPr/>
        </p:nvSpPr>
        <p:spPr>
          <a:xfrm>
            <a:off x="2854960" y="3642995"/>
            <a:ext cx="2322830" cy="368300"/>
          </a:xfrm>
          <a:prstGeom prst="rect">
            <a:avLst/>
          </a:prstGeom>
          <a:noFill/>
        </p:spPr>
        <p:txBody>
          <a:bodyPr wrap="none" rtlCol="0">
            <a:spAutoFit/>
          </a:bodyPr>
          <a:lstStyle/>
          <a:p>
            <a:r>
              <a:rPr lang="en-US" altLang="zh-CN">
                <a:latin typeface="Segoe Print" panose="02000600000000000000" charset="0"/>
                <a:cs typeface="Segoe Print" panose="02000600000000000000" charset="0"/>
              </a:rPr>
              <a:t>ADD YOUR NAME</a:t>
            </a:r>
          </a:p>
        </p:txBody>
      </p:sp>
      <p:sp>
        <p:nvSpPr>
          <p:cNvPr id="16" name="文本框 15"/>
          <p:cNvSpPr txBox="1"/>
          <p:nvPr/>
        </p:nvSpPr>
        <p:spPr>
          <a:xfrm>
            <a:off x="5496560" y="3642995"/>
            <a:ext cx="1095375" cy="368300"/>
          </a:xfrm>
          <a:prstGeom prst="rect">
            <a:avLst/>
          </a:prstGeom>
          <a:noFill/>
        </p:spPr>
        <p:txBody>
          <a:bodyPr wrap="none" rtlCol="0">
            <a:spAutoFit/>
          </a:bodyPr>
          <a:lstStyle/>
          <a:p>
            <a:r>
              <a:rPr lang="en-US" altLang="zh-CN">
                <a:latin typeface="Segoe Print" panose="02000600000000000000" charset="0"/>
                <a:cs typeface="Segoe Print" panose="02000600000000000000" charset="0"/>
              </a:rPr>
              <a:t>JUNE 8</a:t>
            </a:r>
          </a:p>
        </p:txBody>
      </p:sp>
      <p:sp>
        <p:nvSpPr>
          <p:cNvPr id="17" name="等腰三角形 16"/>
          <p:cNvSpPr/>
          <p:nvPr/>
        </p:nvSpPr>
        <p:spPr>
          <a:xfrm rot="16200000">
            <a:off x="6640195" y="2399665"/>
            <a:ext cx="2955290" cy="2056765"/>
          </a:xfrm>
          <a:prstGeom prst="triangl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2"/>
                                          </p:val>
                                        </p:tav>
                                        <p:tav tm="100000">
                                          <p:val>
                                            <p:strVal val="#ppt_x"/>
                                          </p:val>
                                        </p:tav>
                                      </p:tavLst>
                                    </p:anim>
                                    <p:anim calcmode="lin" valueType="num">
                                      <p:cBhvr>
                                        <p:cTn id="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
                                        </p:tgtEl>
                                      </p:cBhvr>
                                    </p:animEffect>
                                  </p:childTnLst>
                                </p:cTn>
                              </p:par>
                              <p:par>
                                <p:cTn id="10" presetID="29"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ppt_x</p:attrName>
                                        </p:attrNameLst>
                                      </p:cBhvr>
                                      <p:tavLst>
                                        <p:tav tm="0">
                                          <p:val>
                                            <p:strVal val="#ppt_x-.2"/>
                                          </p:val>
                                        </p:tav>
                                        <p:tav tm="100000">
                                          <p:val>
                                            <p:strVal val="#ppt_x"/>
                                          </p:val>
                                        </p:tav>
                                      </p:tavLst>
                                    </p:anim>
                                    <p:anim calcmode="lin" valueType="num">
                                      <p:cBhvr>
                                        <p:cTn id="1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
                                        </p:tgtEl>
                                      </p:cBhvr>
                                    </p:animEffect>
                                  </p:childTnLst>
                                </p:cTn>
                              </p:par>
                            </p:childTnLst>
                          </p:cTn>
                        </p:par>
                        <p:par>
                          <p:cTn id="15" fill="hold">
                            <p:stCondLst>
                              <p:cond delay="1000"/>
                            </p:stCondLst>
                            <p:childTnLst>
                              <p:par>
                                <p:cTn id="16" presetID="29"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ppt_x</p:attrName>
                                        </p:attrNameLst>
                                      </p:cBhvr>
                                      <p:tavLst>
                                        <p:tav tm="0">
                                          <p:val>
                                            <p:strVal val="#ppt_x-.2"/>
                                          </p:val>
                                        </p:tav>
                                        <p:tav tm="100000">
                                          <p:val>
                                            <p:strVal val="#ppt_x"/>
                                          </p:val>
                                        </p:tav>
                                      </p:tavLst>
                                    </p:anim>
                                    <p:anim calcmode="lin" valueType="num">
                                      <p:cBhvr>
                                        <p:cTn id="1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0" dur="1000"/>
                                        <p:tgtEl>
                                          <p:spTgt spid="6"/>
                                        </p:tgtEl>
                                      </p:cBhvr>
                                    </p:animEffect>
                                  </p:childTnLst>
                                </p:cTn>
                              </p:par>
                            </p:childTnLst>
                          </p:cTn>
                        </p:par>
                        <p:par>
                          <p:cTn id="21" fill="hold">
                            <p:stCondLst>
                              <p:cond delay="2000"/>
                            </p:stCondLst>
                            <p:childTnLst>
                              <p:par>
                                <p:cTn id="22" presetID="29"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ppt_x</p:attrName>
                                        </p:attrNameLst>
                                      </p:cBhvr>
                                      <p:tavLst>
                                        <p:tav tm="0">
                                          <p:val>
                                            <p:strVal val="#ppt_x-.2"/>
                                          </p:val>
                                        </p:tav>
                                        <p:tav tm="100000">
                                          <p:val>
                                            <p:strVal val="#ppt_x"/>
                                          </p:val>
                                        </p:tav>
                                      </p:tavLst>
                                    </p:anim>
                                    <p:anim calcmode="lin" valueType="num">
                                      <p:cBhvr>
                                        <p:cTn id="2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6" dur="1000"/>
                                        <p:tgtEl>
                                          <p:spTgt spid="7"/>
                                        </p:tgtEl>
                                      </p:cBhvr>
                                    </p:animEffect>
                                  </p:childTnLst>
                                </p:cTn>
                              </p:par>
                            </p:childTnLst>
                          </p:cTn>
                        </p:par>
                        <p:par>
                          <p:cTn id="27" fill="hold">
                            <p:stCondLst>
                              <p:cond delay="3000"/>
                            </p:stCondLst>
                            <p:childTnLst>
                              <p:par>
                                <p:cTn id="28" presetID="29"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ppt_x</p:attrName>
                                        </p:attrNameLst>
                                      </p:cBhvr>
                                      <p:tavLst>
                                        <p:tav tm="0">
                                          <p:val>
                                            <p:strVal val="#ppt_x-.2"/>
                                          </p:val>
                                        </p:tav>
                                        <p:tav tm="100000">
                                          <p:val>
                                            <p:strVal val="#ppt_x"/>
                                          </p:val>
                                        </p:tav>
                                      </p:tavLst>
                                    </p:anim>
                                    <p:anim calcmode="lin" valueType="num">
                                      <p:cBhvr>
                                        <p:cTn id="31"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3"/>
                                        </p:tgtEl>
                                      </p:cBhvr>
                                    </p:animEffect>
                                  </p:childTnLst>
                                </p:cTn>
                              </p:par>
                            </p:childTnLst>
                          </p:cTn>
                        </p:par>
                        <p:par>
                          <p:cTn id="33" fill="hold">
                            <p:stCondLst>
                              <p:cond delay="4000"/>
                            </p:stCondLst>
                            <p:childTnLst>
                              <p:par>
                                <p:cTn id="34" presetID="29"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1000" fill="hold"/>
                                        <p:tgtEl>
                                          <p:spTgt spid="16"/>
                                        </p:tgtEl>
                                        <p:attrNameLst>
                                          <p:attrName>ppt_x</p:attrName>
                                        </p:attrNameLst>
                                      </p:cBhvr>
                                      <p:tavLst>
                                        <p:tav tm="0">
                                          <p:val>
                                            <p:strVal val="#ppt_x-.2"/>
                                          </p:val>
                                        </p:tav>
                                        <p:tav tm="100000">
                                          <p:val>
                                            <p:strVal val="#ppt_x"/>
                                          </p:val>
                                        </p:tav>
                                      </p:tavLst>
                                    </p:anim>
                                    <p:anim calcmode="lin" valueType="num">
                                      <p:cBhvr>
                                        <p:cTn id="37"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3" grpId="0"/>
      <p:bldP spid="16" grpId="0"/>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783205" y="2393315"/>
            <a:ext cx="6372225" cy="3422015"/>
            <a:chOff x="1939870" y="1736725"/>
            <a:chExt cx="7604716" cy="3747183"/>
          </a:xfrm>
        </p:grpSpPr>
        <p:sp>
          <p:nvSpPr>
            <p:cNvPr id="5" name="Freeform 4"/>
            <p:cNvSpPr/>
            <p:nvPr/>
          </p:nvSpPr>
          <p:spPr bwMode="auto">
            <a:xfrm>
              <a:off x="5756993" y="4521856"/>
              <a:ext cx="270431" cy="267323"/>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6" name="Freeform 5"/>
            <p:cNvSpPr/>
            <p:nvPr/>
          </p:nvSpPr>
          <p:spPr bwMode="auto">
            <a:xfrm>
              <a:off x="6027424" y="4490772"/>
              <a:ext cx="167854" cy="14609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7" name="Freeform 6"/>
            <p:cNvSpPr/>
            <p:nvPr/>
          </p:nvSpPr>
          <p:spPr bwMode="auto">
            <a:xfrm>
              <a:off x="5920184" y="4538952"/>
              <a:ext cx="189613" cy="203601"/>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 name="Freeform 7"/>
            <p:cNvSpPr/>
            <p:nvPr/>
          </p:nvSpPr>
          <p:spPr bwMode="auto">
            <a:xfrm>
              <a:off x="6142435" y="4714577"/>
              <a:ext cx="29530" cy="35747"/>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9" name="Freeform 8"/>
            <p:cNvSpPr/>
            <p:nvPr/>
          </p:nvSpPr>
          <p:spPr bwMode="auto">
            <a:xfrm>
              <a:off x="6066280" y="4773637"/>
              <a:ext cx="46626" cy="52843"/>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0" name="Freeform 9"/>
            <p:cNvSpPr>
              <a:spLocks noEditPoints="1"/>
            </p:cNvSpPr>
            <p:nvPr/>
          </p:nvSpPr>
          <p:spPr bwMode="auto">
            <a:xfrm>
              <a:off x="5848691" y="4629096"/>
              <a:ext cx="338816" cy="298407"/>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1" name="Freeform 10"/>
            <p:cNvSpPr/>
            <p:nvPr/>
          </p:nvSpPr>
          <p:spPr bwMode="auto">
            <a:xfrm>
              <a:off x="5756993" y="4279400"/>
              <a:ext cx="247119" cy="262661"/>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2" name="Freeform 11"/>
            <p:cNvSpPr/>
            <p:nvPr/>
          </p:nvSpPr>
          <p:spPr bwMode="auto">
            <a:xfrm>
              <a:off x="5962147" y="4329135"/>
              <a:ext cx="242456" cy="214480"/>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3" name="Freeform 12"/>
            <p:cNvSpPr/>
            <p:nvPr/>
          </p:nvSpPr>
          <p:spPr bwMode="auto">
            <a:xfrm>
              <a:off x="6105134" y="4176823"/>
              <a:ext cx="41964" cy="37301"/>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4" name="Freeform 13"/>
            <p:cNvSpPr/>
            <p:nvPr/>
          </p:nvSpPr>
          <p:spPr bwMode="auto">
            <a:xfrm>
              <a:off x="6360023" y="3895512"/>
              <a:ext cx="219143" cy="29219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5" name="Freeform 14"/>
            <p:cNvSpPr/>
            <p:nvPr/>
          </p:nvSpPr>
          <p:spPr bwMode="auto">
            <a:xfrm>
              <a:off x="5233227" y="3357758"/>
              <a:ext cx="254889" cy="202046"/>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6" name="Freeform 15"/>
            <p:cNvSpPr/>
            <p:nvPr/>
          </p:nvSpPr>
          <p:spPr bwMode="auto">
            <a:xfrm>
              <a:off x="5665295" y="3322012"/>
              <a:ext cx="91698" cy="170962"/>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7" name="Freeform 16"/>
            <p:cNvSpPr/>
            <p:nvPr/>
          </p:nvSpPr>
          <p:spPr bwMode="auto">
            <a:xfrm>
              <a:off x="5324924" y="3328228"/>
              <a:ext cx="439840" cy="421189"/>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 name="Freeform 17"/>
            <p:cNvSpPr/>
            <p:nvPr/>
          </p:nvSpPr>
          <p:spPr bwMode="auto">
            <a:xfrm>
              <a:off x="5710367" y="3424589"/>
              <a:ext cx="321721" cy="309287"/>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 name="Freeform 18"/>
            <p:cNvSpPr/>
            <p:nvPr/>
          </p:nvSpPr>
          <p:spPr bwMode="auto">
            <a:xfrm>
              <a:off x="5158625" y="3855103"/>
              <a:ext cx="60614" cy="21759"/>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 name="Freeform 19"/>
            <p:cNvSpPr/>
            <p:nvPr/>
          </p:nvSpPr>
          <p:spPr bwMode="auto">
            <a:xfrm>
              <a:off x="5146191" y="3797598"/>
              <a:ext cx="122783" cy="99469"/>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 name="Freeform 20"/>
            <p:cNvSpPr/>
            <p:nvPr/>
          </p:nvSpPr>
          <p:spPr bwMode="auto">
            <a:xfrm>
              <a:off x="5161733" y="3886187"/>
              <a:ext cx="59060" cy="32639"/>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 name="Freeform 21"/>
            <p:cNvSpPr/>
            <p:nvPr/>
          </p:nvSpPr>
          <p:spPr bwMode="auto">
            <a:xfrm>
              <a:off x="5816052" y="3917271"/>
              <a:ext cx="257998" cy="181842"/>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 name="Freeform 22"/>
            <p:cNvSpPr/>
            <p:nvPr/>
          </p:nvSpPr>
          <p:spPr bwMode="auto">
            <a:xfrm>
              <a:off x="5568935" y="3856657"/>
              <a:ext cx="250227" cy="208263"/>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 name="Freeform 23"/>
            <p:cNvSpPr/>
            <p:nvPr/>
          </p:nvSpPr>
          <p:spPr bwMode="auto">
            <a:xfrm>
              <a:off x="5526971" y="3889295"/>
              <a:ext cx="63723" cy="130553"/>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 name="Freeform 24"/>
            <p:cNvSpPr/>
            <p:nvPr/>
          </p:nvSpPr>
          <p:spPr bwMode="auto">
            <a:xfrm>
              <a:off x="5508320" y="3917271"/>
              <a:ext cx="40409" cy="110349"/>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 name="Freeform 25"/>
            <p:cNvSpPr/>
            <p:nvPr/>
          </p:nvSpPr>
          <p:spPr bwMode="auto">
            <a:xfrm>
              <a:off x="5691716" y="3873753"/>
              <a:ext cx="156975" cy="244010"/>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 name="Freeform 26"/>
            <p:cNvSpPr/>
            <p:nvPr/>
          </p:nvSpPr>
          <p:spPr bwMode="auto">
            <a:xfrm>
              <a:off x="5329587" y="3926596"/>
              <a:ext cx="128999" cy="13210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 name="Freeform 27"/>
            <p:cNvSpPr/>
            <p:nvPr/>
          </p:nvSpPr>
          <p:spPr bwMode="auto">
            <a:xfrm>
              <a:off x="5443044" y="3918825"/>
              <a:ext cx="90144" cy="13677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 name="Freeform 28"/>
            <p:cNvSpPr/>
            <p:nvPr/>
          </p:nvSpPr>
          <p:spPr bwMode="auto">
            <a:xfrm>
              <a:off x="5189709" y="3886187"/>
              <a:ext cx="161637" cy="119674"/>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 name="Freeform 29"/>
            <p:cNvSpPr/>
            <p:nvPr/>
          </p:nvSpPr>
          <p:spPr bwMode="auto">
            <a:xfrm>
              <a:off x="5267419" y="3974777"/>
              <a:ext cx="87035" cy="83927"/>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 name="Freeform 30"/>
            <p:cNvSpPr/>
            <p:nvPr/>
          </p:nvSpPr>
          <p:spPr bwMode="auto">
            <a:xfrm>
              <a:off x="5230118" y="3943693"/>
              <a:ext cx="62168" cy="66831"/>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 name="Freeform 31"/>
            <p:cNvSpPr/>
            <p:nvPr/>
          </p:nvSpPr>
          <p:spPr bwMode="auto">
            <a:xfrm>
              <a:off x="5150853" y="3552034"/>
              <a:ext cx="175625" cy="144541"/>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 name="Freeform 32"/>
            <p:cNvSpPr/>
            <p:nvPr/>
          </p:nvSpPr>
          <p:spPr bwMode="auto">
            <a:xfrm>
              <a:off x="5149300" y="3559804"/>
              <a:ext cx="256444" cy="281311"/>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 name="Freeform 33"/>
            <p:cNvSpPr/>
            <p:nvPr/>
          </p:nvSpPr>
          <p:spPr bwMode="auto">
            <a:xfrm>
              <a:off x="5248769" y="3612647"/>
              <a:ext cx="352805" cy="331046"/>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5" name="Freeform 34"/>
            <p:cNvSpPr/>
            <p:nvPr/>
          </p:nvSpPr>
          <p:spPr bwMode="auto">
            <a:xfrm>
              <a:off x="5394864" y="3831790"/>
              <a:ext cx="172517" cy="122782"/>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6" name="Freeform 35"/>
            <p:cNvSpPr/>
            <p:nvPr/>
          </p:nvSpPr>
          <p:spPr bwMode="auto">
            <a:xfrm>
              <a:off x="5514537" y="3648394"/>
              <a:ext cx="329491" cy="256444"/>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7" name="Freeform 36"/>
            <p:cNvSpPr/>
            <p:nvPr/>
          </p:nvSpPr>
          <p:spPr bwMode="auto">
            <a:xfrm>
              <a:off x="5797402" y="3648394"/>
              <a:ext cx="211372" cy="349696"/>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8" name="Freeform 37"/>
            <p:cNvSpPr/>
            <p:nvPr/>
          </p:nvSpPr>
          <p:spPr bwMode="auto">
            <a:xfrm>
              <a:off x="6019653" y="3454118"/>
              <a:ext cx="231577" cy="230022"/>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9" name="Freeform 38"/>
            <p:cNvSpPr/>
            <p:nvPr/>
          </p:nvSpPr>
          <p:spPr bwMode="auto">
            <a:xfrm>
              <a:off x="5696379" y="4106884"/>
              <a:ext cx="119674" cy="13210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40" name="Freeform 39"/>
            <p:cNvSpPr/>
            <p:nvPr/>
          </p:nvSpPr>
          <p:spPr bwMode="auto">
            <a:xfrm>
              <a:off x="5708813" y="4108438"/>
              <a:ext cx="46626" cy="27976"/>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41" name="Freeform 40"/>
            <p:cNvSpPr/>
            <p:nvPr/>
          </p:nvSpPr>
          <p:spPr bwMode="auto">
            <a:xfrm>
              <a:off x="5746114" y="4075799"/>
              <a:ext cx="150758" cy="184951"/>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42" name="Freeform 41"/>
            <p:cNvSpPr/>
            <p:nvPr/>
          </p:nvSpPr>
          <p:spPr bwMode="auto">
            <a:xfrm>
              <a:off x="5959039" y="3649948"/>
              <a:ext cx="351250" cy="432068"/>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43" name="Freeform 42"/>
            <p:cNvSpPr/>
            <p:nvPr/>
          </p:nvSpPr>
          <p:spPr bwMode="auto">
            <a:xfrm>
              <a:off x="6375565" y="3883078"/>
              <a:ext cx="40409" cy="40409"/>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44" name="Freeform 43"/>
            <p:cNvSpPr/>
            <p:nvPr/>
          </p:nvSpPr>
          <p:spPr bwMode="auto">
            <a:xfrm>
              <a:off x="6263663" y="3768067"/>
              <a:ext cx="142987" cy="121228"/>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45" name="Freeform 44"/>
            <p:cNvSpPr/>
            <p:nvPr/>
          </p:nvSpPr>
          <p:spPr bwMode="auto">
            <a:xfrm>
              <a:off x="6190616" y="3834899"/>
              <a:ext cx="317057" cy="247119"/>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46" name="Freeform 45"/>
            <p:cNvSpPr/>
            <p:nvPr/>
          </p:nvSpPr>
          <p:spPr bwMode="auto">
            <a:xfrm>
              <a:off x="6240350" y="3384180"/>
              <a:ext cx="32639" cy="38856"/>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47" name="Freeform 46"/>
            <p:cNvSpPr/>
            <p:nvPr/>
          </p:nvSpPr>
          <p:spPr bwMode="auto">
            <a:xfrm>
              <a:off x="6249676" y="3323565"/>
              <a:ext cx="146095" cy="116566"/>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48" name="Freeform 47"/>
            <p:cNvSpPr/>
            <p:nvPr/>
          </p:nvSpPr>
          <p:spPr bwMode="auto">
            <a:xfrm>
              <a:off x="8150465" y="3300253"/>
              <a:ext cx="79265" cy="99469"/>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49" name="Freeform 48"/>
            <p:cNvSpPr/>
            <p:nvPr/>
          </p:nvSpPr>
          <p:spPr bwMode="auto">
            <a:xfrm>
              <a:off x="7356268" y="3580009"/>
              <a:ext cx="93252" cy="125891"/>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50" name="Freeform 49"/>
            <p:cNvSpPr/>
            <p:nvPr/>
          </p:nvSpPr>
          <p:spPr bwMode="auto">
            <a:xfrm>
              <a:off x="6950621" y="3368638"/>
              <a:ext cx="589043" cy="621681"/>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51" name="Freeform 50"/>
            <p:cNvSpPr/>
            <p:nvPr/>
          </p:nvSpPr>
          <p:spPr bwMode="auto">
            <a:xfrm>
              <a:off x="7356268" y="2936569"/>
              <a:ext cx="663645" cy="28752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52" name="Freeform 51"/>
            <p:cNvSpPr/>
            <p:nvPr/>
          </p:nvSpPr>
          <p:spPr bwMode="auto">
            <a:xfrm>
              <a:off x="6238796" y="3437023"/>
              <a:ext cx="10880" cy="29530"/>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53" name="Freeform 52"/>
            <p:cNvSpPr/>
            <p:nvPr/>
          </p:nvSpPr>
          <p:spPr bwMode="auto">
            <a:xfrm>
              <a:off x="6220145" y="3418372"/>
              <a:ext cx="31084" cy="88590"/>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54" name="Freeform 53"/>
            <p:cNvSpPr/>
            <p:nvPr/>
          </p:nvSpPr>
          <p:spPr bwMode="auto">
            <a:xfrm>
              <a:off x="6237242" y="3418372"/>
              <a:ext cx="90144" cy="96361"/>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55" name="Freeform 54"/>
            <p:cNvSpPr/>
            <p:nvPr/>
          </p:nvSpPr>
          <p:spPr bwMode="auto">
            <a:xfrm>
              <a:off x="6973934" y="3175917"/>
              <a:ext cx="230022" cy="101024"/>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56" name="Freeform 55"/>
            <p:cNvSpPr/>
            <p:nvPr/>
          </p:nvSpPr>
          <p:spPr bwMode="auto">
            <a:xfrm>
              <a:off x="6341373" y="3165037"/>
              <a:ext cx="146095" cy="65277"/>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57" name="Freeform 56"/>
            <p:cNvSpPr>
              <a:spLocks noEditPoints="1"/>
            </p:cNvSpPr>
            <p:nvPr/>
          </p:nvSpPr>
          <p:spPr bwMode="auto">
            <a:xfrm>
              <a:off x="6049183" y="3200784"/>
              <a:ext cx="397876" cy="156975"/>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58" name="Freeform 57"/>
            <p:cNvSpPr/>
            <p:nvPr/>
          </p:nvSpPr>
          <p:spPr bwMode="auto">
            <a:xfrm>
              <a:off x="7157330" y="3359313"/>
              <a:ext cx="49734" cy="46626"/>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59" name="Freeform 58"/>
            <p:cNvSpPr/>
            <p:nvPr/>
          </p:nvSpPr>
          <p:spPr bwMode="auto">
            <a:xfrm>
              <a:off x="8110056" y="3183687"/>
              <a:ext cx="144541" cy="138325"/>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60" name="Freeform 59"/>
            <p:cNvSpPr/>
            <p:nvPr/>
          </p:nvSpPr>
          <p:spPr bwMode="auto">
            <a:xfrm>
              <a:off x="7200848" y="3492974"/>
              <a:ext cx="163192" cy="93252"/>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61" name="Freeform 60"/>
            <p:cNvSpPr/>
            <p:nvPr/>
          </p:nvSpPr>
          <p:spPr bwMode="auto">
            <a:xfrm>
              <a:off x="7437087" y="3534937"/>
              <a:ext cx="178734" cy="399431"/>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62" name="Freeform 61"/>
            <p:cNvSpPr/>
            <p:nvPr/>
          </p:nvSpPr>
          <p:spPr bwMode="auto">
            <a:xfrm>
              <a:off x="7374919" y="3541154"/>
              <a:ext cx="63723" cy="38856"/>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63" name="Freeform 62"/>
            <p:cNvSpPr/>
            <p:nvPr/>
          </p:nvSpPr>
          <p:spPr bwMode="auto">
            <a:xfrm>
              <a:off x="7639133" y="3651503"/>
              <a:ext cx="156975" cy="324829"/>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64" name="Freeform 63"/>
            <p:cNvSpPr/>
            <p:nvPr/>
          </p:nvSpPr>
          <p:spPr bwMode="auto">
            <a:xfrm>
              <a:off x="7639133" y="3845777"/>
              <a:ext cx="128999" cy="91698"/>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65" name="Freeform 64"/>
            <p:cNvSpPr/>
            <p:nvPr/>
          </p:nvSpPr>
          <p:spPr bwMode="auto">
            <a:xfrm>
              <a:off x="7597169" y="3671707"/>
              <a:ext cx="156975" cy="191167"/>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66" name="Freeform 65"/>
            <p:cNvSpPr/>
            <p:nvPr/>
          </p:nvSpPr>
          <p:spPr bwMode="auto">
            <a:xfrm>
              <a:off x="7542772" y="3715224"/>
              <a:ext cx="172517" cy="321720"/>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67" name="Freeform 66"/>
            <p:cNvSpPr/>
            <p:nvPr/>
          </p:nvSpPr>
          <p:spPr bwMode="auto">
            <a:xfrm>
              <a:off x="5808282" y="2849534"/>
              <a:ext cx="203601" cy="166300"/>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68" name="Freeform 67"/>
            <p:cNvSpPr/>
            <p:nvPr/>
          </p:nvSpPr>
          <p:spPr bwMode="auto">
            <a:xfrm>
              <a:off x="5837811" y="3119965"/>
              <a:ext cx="77710" cy="73048"/>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69" name="Freeform 68"/>
            <p:cNvSpPr/>
            <p:nvPr/>
          </p:nvSpPr>
          <p:spPr bwMode="auto">
            <a:xfrm>
              <a:off x="5800510" y="3087327"/>
              <a:ext cx="111903" cy="96361"/>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70" name="Freeform 69"/>
            <p:cNvSpPr/>
            <p:nvPr/>
          </p:nvSpPr>
          <p:spPr bwMode="auto">
            <a:xfrm>
              <a:off x="5909305" y="3189904"/>
              <a:ext cx="38856" cy="76156"/>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71" name="Freeform 70"/>
            <p:cNvSpPr/>
            <p:nvPr/>
          </p:nvSpPr>
          <p:spPr bwMode="auto">
            <a:xfrm>
              <a:off x="5715030" y="3018942"/>
              <a:ext cx="156975" cy="69940"/>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72" name="Freeform 71"/>
            <p:cNvSpPr/>
            <p:nvPr/>
          </p:nvSpPr>
          <p:spPr bwMode="auto">
            <a:xfrm>
              <a:off x="5848691" y="3026713"/>
              <a:ext cx="139878" cy="79265"/>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73" name="Freeform 72"/>
            <p:cNvSpPr/>
            <p:nvPr/>
          </p:nvSpPr>
          <p:spPr bwMode="auto">
            <a:xfrm>
              <a:off x="5769426" y="2962990"/>
              <a:ext cx="132108" cy="68385"/>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74" name="Freeform 73"/>
            <p:cNvSpPr/>
            <p:nvPr/>
          </p:nvSpPr>
          <p:spPr bwMode="auto">
            <a:xfrm>
              <a:off x="5864233" y="3003400"/>
              <a:ext cx="118119" cy="49734"/>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75" name="Freeform 74"/>
            <p:cNvSpPr/>
            <p:nvPr/>
          </p:nvSpPr>
          <p:spPr bwMode="auto">
            <a:xfrm>
              <a:off x="5304720" y="3200784"/>
              <a:ext cx="79265" cy="130553"/>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76" name="Freeform 75"/>
            <p:cNvSpPr/>
            <p:nvPr/>
          </p:nvSpPr>
          <p:spPr bwMode="auto">
            <a:xfrm>
              <a:off x="5578260" y="2894605"/>
              <a:ext cx="87035" cy="74602"/>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77" name="Freeform 76"/>
            <p:cNvSpPr/>
            <p:nvPr/>
          </p:nvSpPr>
          <p:spPr bwMode="auto">
            <a:xfrm>
              <a:off x="5634211" y="2989412"/>
              <a:ext cx="15542" cy="186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78" name="Freeform 77"/>
            <p:cNvSpPr/>
            <p:nvPr/>
          </p:nvSpPr>
          <p:spPr bwMode="auto">
            <a:xfrm>
              <a:off x="5564272" y="2949003"/>
              <a:ext cx="82373" cy="59060"/>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79" name="Freeform 78"/>
            <p:cNvSpPr/>
            <p:nvPr/>
          </p:nvSpPr>
          <p:spPr bwMode="auto">
            <a:xfrm>
              <a:off x="5937280" y="3036038"/>
              <a:ext cx="191167" cy="125891"/>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0" name="Freeform 79"/>
            <p:cNvSpPr/>
            <p:nvPr/>
          </p:nvSpPr>
          <p:spPr bwMode="auto">
            <a:xfrm>
              <a:off x="6067833" y="3032930"/>
              <a:ext cx="65277" cy="80819"/>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1" name="Freeform 80"/>
            <p:cNvSpPr/>
            <p:nvPr/>
          </p:nvSpPr>
          <p:spPr bwMode="auto">
            <a:xfrm>
              <a:off x="5973027" y="3147941"/>
              <a:ext cx="132108" cy="73048"/>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2" name="Freeform 81"/>
            <p:cNvSpPr/>
            <p:nvPr/>
          </p:nvSpPr>
          <p:spPr bwMode="auto">
            <a:xfrm>
              <a:off x="5935727" y="3193012"/>
              <a:ext cx="57506" cy="41964"/>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3" name="Freeform 82"/>
            <p:cNvSpPr/>
            <p:nvPr/>
          </p:nvSpPr>
          <p:spPr bwMode="auto">
            <a:xfrm>
              <a:off x="5973027" y="2924136"/>
              <a:ext cx="376117" cy="219143"/>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4" name="Freeform 83"/>
            <p:cNvSpPr/>
            <p:nvPr/>
          </p:nvSpPr>
          <p:spPr bwMode="auto">
            <a:xfrm>
              <a:off x="5993232" y="2812233"/>
              <a:ext cx="198938" cy="142987"/>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5" name="Freeform 84"/>
            <p:cNvSpPr/>
            <p:nvPr/>
          </p:nvSpPr>
          <p:spPr bwMode="auto">
            <a:xfrm>
              <a:off x="5943497" y="2756282"/>
              <a:ext cx="156975" cy="73048"/>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6" name="Freeform 85"/>
            <p:cNvSpPr/>
            <p:nvPr/>
          </p:nvSpPr>
          <p:spPr bwMode="auto">
            <a:xfrm>
              <a:off x="5943497" y="2802908"/>
              <a:ext cx="122783" cy="77710"/>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7" name="Freeform 86"/>
            <p:cNvSpPr/>
            <p:nvPr/>
          </p:nvSpPr>
          <p:spPr bwMode="auto">
            <a:xfrm>
              <a:off x="5641982" y="3054689"/>
              <a:ext cx="94807" cy="54398"/>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8" name="Freeform 87"/>
            <p:cNvSpPr/>
            <p:nvPr/>
          </p:nvSpPr>
          <p:spPr bwMode="auto">
            <a:xfrm>
              <a:off x="5640428" y="2854196"/>
              <a:ext cx="188059" cy="214480"/>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9" name="Freeform 88"/>
            <p:cNvSpPr/>
            <p:nvPr/>
          </p:nvSpPr>
          <p:spPr bwMode="auto">
            <a:xfrm>
              <a:off x="5948160" y="2342864"/>
              <a:ext cx="220697" cy="352804"/>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90" name="Freeform 89"/>
            <p:cNvSpPr/>
            <p:nvPr/>
          </p:nvSpPr>
          <p:spPr bwMode="auto">
            <a:xfrm>
              <a:off x="6231025" y="3447902"/>
              <a:ext cx="446057" cy="355913"/>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91" name="Freeform 90"/>
            <p:cNvSpPr/>
            <p:nvPr/>
          </p:nvSpPr>
          <p:spPr bwMode="auto">
            <a:xfrm>
              <a:off x="6596262" y="3611093"/>
              <a:ext cx="170962" cy="188059"/>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92" name="Freeform 91"/>
            <p:cNvSpPr/>
            <p:nvPr/>
          </p:nvSpPr>
          <p:spPr bwMode="auto">
            <a:xfrm>
              <a:off x="6569841" y="3587780"/>
              <a:ext cx="24867" cy="37301"/>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93" name="Freeform 92"/>
            <p:cNvSpPr/>
            <p:nvPr/>
          </p:nvSpPr>
          <p:spPr bwMode="auto">
            <a:xfrm>
              <a:off x="6596262" y="3584671"/>
              <a:ext cx="101024" cy="82373"/>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94" name="Freeform 93"/>
            <p:cNvSpPr>
              <a:spLocks noEditPoints="1"/>
            </p:cNvSpPr>
            <p:nvPr/>
          </p:nvSpPr>
          <p:spPr bwMode="auto">
            <a:xfrm>
              <a:off x="7594061" y="4016740"/>
              <a:ext cx="410310" cy="12744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95" name="Freeform 94"/>
            <p:cNvSpPr/>
            <p:nvPr/>
          </p:nvSpPr>
          <p:spPr bwMode="auto">
            <a:xfrm>
              <a:off x="7890914" y="4057149"/>
              <a:ext cx="27976" cy="17097"/>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96" name="Freeform 95"/>
            <p:cNvSpPr/>
            <p:nvPr/>
          </p:nvSpPr>
          <p:spPr bwMode="auto">
            <a:xfrm>
              <a:off x="6319614" y="3318903"/>
              <a:ext cx="205155" cy="202046"/>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97" name="Freeform 96"/>
            <p:cNvSpPr/>
            <p:nvPr/>
          </p:nvSpPr>
          <p:spPr bwMode="auto">
            <a:xfrm>
              <a:off x="6484360" y="3494528"/>
              <a:ext cx="40409" cy="37301"/>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98" name="Freeform 97"/>
            <p:cNvSpPr>
              <a:spLocks noEditPoints="1"/>
            </p:cNvSpPr>
            <p:nvPr/>
          </p:nvSpPr>
          <p:spPr bwMode="auto">
            <a:xfrm>
              <a:off x="5407297" y="2962990"/>
              <a:ext cx="309287" cy="256444"/>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99" name="Freeform 98"/>
            <p:cNvSpPr/>
            <p:nvPr/>
          </p:nvSpPr>
          <p:spPr bwMode="auto">
            <a:xfrm>
              <a:off x="3593542" y="3847332"/>
              <a:ext cx="49734" cy="26422"/>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00" name="Freeform 99"/>
            <p:cNvSpPr/>
            <p:nvPr/>
          </p:nvSpPr>
          <p:spPr bwMode="auto">
            <a:xfrm>
              <a:off x="3610639" y="3808477"/>
              <a:ext cx="128999" cy="71493"/>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01" name="Freeform 100"/>
            <p:cNvSpPr/>
            <p:nvPr/>
          </p:nvSpPr>
          <p:spPr bwMode="auto">
            <a:xfrm>
              <a:off x="3023150" y="3437023"/>
              <a:ext cx="643440" cy="397876"/>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02" name="Freeform 101"/>
            <p:cNvSpPr/>
            <p:nvPr/>
          </p:nvSpPr>
          <p:spPr bwMode="auto">
            <a:xfrm>
              <a:off x="3540699" y="3772730"/>
              <a:ext cx="90144" cy="88590"/>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03" name="Freeform 102"/>
            <p:cNvSpPr/>
            <p:nvPr/>
          </p:nvSpPr>
          <p:spPr bwMode="auto">
            <a:xfrm>
              <a:off x="3612192" y="3760297"/>
              <a:ext cx="26422" cy="55951"/>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04" name="Freeform 103"/>
            <p:cNvSpPr/>
            <p:nvPr/>
          </p:nvSpPr>
          <p:spPr bwMode="auto">
            <a:xfrm>
              <a:off x="3921479" y="3718333"/>
              <a:ext cx="63723" cy="54398"/>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05" name="Freeform 104"/>
            <p:cNvSpPr/>
            <p:nvPr/>
          </p:nvSpPr>
          <p:spPr bwMode="auto">
            <a:xfrm>
              <a:off x="3978984" y="3727658"/>
              <a:ext cx="73048" cy="49734"/>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06" name="Freeform 105"/>
            <p:cNvSpPr/>
            <p:nvPr/>
          </p:nvSpPr>
          <p:spPr bwMode="auto">
            <a:xfrm>
              <a:off x="3649493" y="3834899"/>
              <a:ext cx="90144" cy="91698"/>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07" name="Freeform 106"/>
            <p:cNvSpPr/>
            <p:nvPr/>
          </p:nvSpPr>
          <p:spPr bwMode="auto">
            <a:xfrm>
              <a:off x="3933913" y="4044715"/>
              <a:ext cx="842378" cy="859475"/>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08" name="Freeform 107"/>
            <p:cNvSpPr/>
            <p:nvPr/>
          </p:nvSpPr>
          <p:spPr bwMode="auto">
            <a:xfrm>
              <a:off x="4266512" y="4817155"/>
              <a:ext cx="104132" cy="115011"/>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09" name="Freeform 108"/>
            <p:cNvSpPr>
              <a:spLocks noEditPoints="1"/>
            </p:cNvSpPr>
            <p:nvPr/>
          </p:nvSpPr>
          <p:spPr bwMode="auto">
            <a:xfrm>
              <a:off x="3940130" y="4625987"/>
              <a:ext cx="427406" cy="842378"/>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10" name="Freeform 109"/>
            <p:cNvSpPr/>
            <p:nvPr/>
          </p:nvSpPr>
          <p:spPr bwMode="auto">
            <a:xfrm>
              <a:off x="3893504" y="4531181"/>
              <a:ext cx="186504" cy="952727"/>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11" name="Freeform 110"/>
            <p:cNvSpPr/>
            <p:nvPr/>
          </p:nvSpPr>
          <p:spPr bwMode="auto">
            <a:xfrm>
              <a:off x="4170152" y="4573144"/>
              <a:ext cx="188059" cy="188059"/>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12" name="Freeform 111"/>
            <p:cNvSpPr/>
            <p:nvPr/>
          </p:nvSpPr>
          <p:spPr bwMode="auto">
            <a:xfrm>
              <a:off x="3680577" y="3920379"/>
              <a:ext cx="69940" cy="55951"/>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13" name="Freeform 112"/>
            <p:cNvSpPr/>
            <p:nvPr/>
          </p:nvSpPr>
          <p:spPr bwMode="auto">
            <a:xfrm>
              <a:off x="3744300" y="3948355"/>
              <a:ext cx="122783" cy="59060"/>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14" name="Freeform 113"/>
            <p:cNvSpPr/>
            <p:nvPr/>
          </p:nvSpPr>
          <p:spPr bwMode="auto">
            <a:xfrm>
              <a:off x="3828227" y="3887741"/>
              <a:ext cx="251781" cy="359021"/>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15" name="Freeform 114"/>
            <p:cNvSpPr/>
            <p:nvPr/>
          </p:nvSpPr>
          <p:spPr bwMode="auto">
            <a:xfrm>
              <a:off x="4025610" y="4364881"/>
              <a:ext cx="261106" cy="293745"/>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16" name="Freeform 115"/>
            <p:cNvSpPr/>
            <p:nvPr/>
          </p:nvSpPr>
          <p:spPr bwMode="auto">
            <a:xfrm>
              <a:off x="3775384" y="4158173"/>
              <a:ext cx="273540" cy="396322"/>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17" name="Freeform 116"/>
            <p:cNvSpPr/>
            <p:nvPr/>
          </p:nvSpPr>
          <p:spPr bwMode="auto">
            <a:xfrm>
              <a:off x="3946347" y="3898620"/>
              <a:ext cx="290636" cy="245564"/>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18" name="Freeform 117"/>
            <p:cNvSpPr/>
            <p:nvPr/>
          </p:nvSpPr>
          <p:spPr bwMode="auto">
            <a:xfrm>
              <a:off x="4272729" y="4024511"/>
              <a:ext cx="90144" cy="94807"/>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19" name="Freeform 118"/>
            <p:cNvSpPr/>
            <p:nvPr/>
          </p:nvSpPr>
          <p:spPr bwMode="auto">
            <a:xfrm>
              <a:off x="4202790" y="3976330"/>
              <a:ext cx="104132" cy="15542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20" name="Freeform 119"/>
            <p:cNvSpPr/>
            <p:nvPr/>
          </p:nvSpPr>
          <p:spPr bwMode="auto">
            <a:xfrm>
              <a:off x="4351993" y="4033836"/>
              <a:ext cx="65277" cy="82373"/>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21" name="Freeform 120"/>
            <p:cNvSpPr/>
            <p:nvPr/>
          </p:nvSpPr>
          <p:spPr bwMode="auto">
            <a:xfrm>
              <a:off x="3708553" y="3648394"/>
              <a:ext cx="222252" cy="79265"/>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22" name="Freeform 121"/>
            <p:cNvSpPr/>
            <p:nvPr/>
          </p:nvSpPr>
          <p:spPr bwMode="auto">
            <a:xfrm>
              <a:off x="3835998" y="3754080"/>
              <a:ext cx="51289" cy="24867"/>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23" name="Freeform 122"/>
            <p:cNvSpPr/>
            <p:nvPr/>
          </p:nvSpPr>
          <p:spPr bwMode="auto">
            <a:xfrm>
              <a:off x="4073791" y="3752525"/>
              <a:ext cx="46626" cy="26422"/>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24" name="Freeform 123"/>
            <p:cNvSpPr>
              <a:spLocks noEditPoints="1"/>
            </p:cNvSpPr>
            <p:nvPr/>
          </p:nvSpPr>
          <p:spPr bwMode="auto">
            <a:xfrm>
              <a:off x="3961889" y="1736725"/>
              <a:ext cx="1294652" cy="965160"/>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25" name="Freeform 124"/>
            <p:cNvSpPr>
              <a:spLocks noEditPoints="1"/>
            </p:cNvSpPr>
            <p:nvPr/>
          </p:nvSpPr>
          <p:spPr bwMode="auto">
            <a:xfrm>
              <a:off x="2511817" y="1753821"/>
              <a:ext cx="1880586" cy="1446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26" name="Freeform 125"/>
            <p:cNvSpPr>
              <a:spLocks noEditPoints="1"/>
            </p:cNvSpPr>
            <p:nvPr/>
          </p:nvSpPr>
          <p:spPr bwMode="auto">
            <a:xfrm>
              <a:off x="1939870" y="2299346"/>
              <a:ext cx="2146355" cy="1317964"/>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27" name="Freeform 126"/>
            <p:cNvSpPr>
              <a:spLocks noEditPoints="1"/>
            </p:cNvSpPr>
            <p:nvPr/>
          </p:nvSpPr>
          <p:spPr bwMode="auto">
            <a:xfrm>
              <a:off x="5312491" y="3161928"/>
              <a:ext cx="270431" cy="192721"/>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28" name="Freeform 127"/>
            <p:cNvSpPr>
              <a:spLocks noEditPoints="1"/>
            </p:cNvSpPr>
            <p:nvPr/>
          </p:nvSpPr>
          <p:spPr bwMode="auto">
            <a:xfrm>
              <a:off x="5929510" y="3211663"/>
              <a:ext cx="133661" cy="166300"/>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29" name="Freeform 128"/>
            <p:cNvSpPr/>
            <p:nvPr/>
          </p:nvSpPr>
          <p:spPr bwMode="auto">
            <a:xfrm>
              <a:off x="6178182" y="3356204"/>
              <a:ext cx="54398" cy="34192"/>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30" name="Freeform 129"/>
            <p:cNvSpPr/>
            <p:nvPr/>
          </p:nvSpPr>
          <p:spPr bwMode="auto">
            <a:xfrm>
              <a:off x="4996988" y="2474971"/>
              <a:ext cx="226914" cy="115011"/>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31" name="Freeform 130"/>
            <p:cNvSpPr/>
            <p:nvPr/>
          </p:nvSpPr>
          <p:spPr bwMode="auto">
            <a:xfrm>
              <a:off x="5289178" y="2844871"/>
              <a:ext cx="96361" cy="105686"/>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32" name="Freeform 131"/>
            <p:cNvSpPr>
              <a:spLocks noEditPoints="1"/>
            </p:cNvSpPr>
            <p:nvPr/>
          </p:nvSpPr>
          <p:spPr bwMode="auto">
            <a:xfrm>
              <a:off x="5335804" y="2670800"/>
              <a:ext cx="214480" cy="326383"/>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accent3">
                <a:lumMod val="60000"/>
                <a:lumOff val="40000"/>
              </a:schemeClr>
            </a:solidFill>
            <a:ln w="9525">
              <a:noFill/>
              <a:round/>
            </a:ln>
          </p:spPr>
          <p:txBody>
            <a:bodyPr vert="horz" wrap="square" lIns="91440" tIns="45720" rIns="91440" bIns="45720" numCol="1" anchor="t" anchorCtr="0" compatLnSpc="1"/>
            <a:lstStyle/>
            <a:p>
              <a:endParaRPr lang="zh-CN" altLang="en-US"/>
            </a:p>
          </p:txBody>
        </p:sp>
        <p:sp>
          <p:nvSpPr>
            <p:cNvPr id="133" name="Freeform 132"/>
            <p:cNvSpPr>
              <a:spLocks noEditPoints="1"/>
            </p:cNvSpPr>
            <p:nvPr/>
          </p:nvSpPr>
          <p:spPr bwMode="auto">
            <a:xfrm>
              <a:off x="5335804" y="2670800"/>
              <a:ext cx="214480" cy="326383"/>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34" name="Freeform 133"/>
            <p:cNvSpPr>
              <a:spLocks noEditPoints="1"/>
            </p:cNvSpPr>
            <p:nvPr/>
          </p:nvSpPr>
          <p:spPr bwMode="auto">
            <a:xfrm>
              <a:off x="5680837" y="2765607"/>
              <a:ext cx="101024" cy="96361"/>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35" name="Freeform 134"/>
            <p:cNvSpPr>
              <a:spLocks noEditPoints="1"/>
            </p:cNvSpPr>
            <p:nvPr/>
          </p:nvSpPr>
          <p:spPr bwMode="auto">
            <a:xfrm>
              <a:off x="5750776" y="2380165"/>
              <a:ext cx="261106" cy="461599"/>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36" name="Freeform 135"/>
            <p:cNvSpPr>
              <a:spLocks noEditPoints="1"/>
            </p:cNvSpPr>
            <p:nvPr/>
          </p:nvSpPr>
          <p:spPr bwMode="auto">
            <a:xfrm>
              <a:off x="5965256" y="2704993"/>
              <a:ext cx="133661" cy="65277"/>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37" name="Freeform 136"/>
            <p:cNvSpPr/>
            <p:nvPr/>
          </p:nvSpPr>
          <p:spPr bwMode="auto">
            <a:xfrm>
              <a:off x="6210820" y="4049378"/>
              <a:ext cx="169409" cy="206709"/>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38" name="Freeform 137"/>
            <p:cNvSpPr/>
            <p:nvPr/>
          </p:nvSpPr>
          <p:spPr bwMode="auto">
            <a:xfrm>
              <a:off x="6117568" y="4064921"/>
              <a:ext cx="115011" cy="119674"/>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39" name="Freeform 138"/>
            <p:cNvSpPr/>
            <p:nvPr/>
          </p:nvSpPr>
          <p:spPr bwMode="auto">
            <a:xfrm>
              <a:off x="6686406" y="3115302"/>
              <a:ext cx="374563" cy="216035"/>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40" name="Freeform 139"/>
            <p:cNvSpPr>
              <a:spLocks noEditPoints="1"/>
            </p:cNvSpPr>
            <p:nvPr/>
          </p:nvSpPr>
          <p:spPr bwMode="auto">
            <a:xfrm>
              <a:off x="5615561" y="1893699"/>
              <a:ext cx="547079" cy="864137"/>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41" name="Freeform 140"/>
            <p:cNvSpPr/>
            <p:nvPr/>
          </p:nvSpPr>
          <p:spPr bwMode="auto">
            <a:xfrm>
              <a:off x="9473093" y="2583765"/>
              <a:ext cx="71493" cy="26422"/>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42" name="Freeform 141"/>
            <p:cNvSpPr>
              <a:spLocks noEditPoints="1"/>
            </p:cNvSpPr>
            <p:nvPr/>
          </p:nvSpPr>
          <p:spPr bwMode="auto">
            <a:xfrm>
              <a:off x="8221959" y="3116857"/>
              <a:ext cx="362130" cy="360575"/>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43" name="Freeform 142"/>
            <p:cNvSpPr>
              <a:spLocks noEditPoints="1"/>
            </p:cNvSpPr>
            <p:nvPr/>
          </p:nvSpPr>
          <p:spPr bwMode="auto">
            <a:xfrm>
              <a:off x="7070295" y="2897714"/>
              <a:ext cx="1266676" cy="878125"/>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C9C9C9"/>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44" name="Freeform 143"/>
            <p:cNvSpPr>
              <a:spLocks noEditPoints="1"/>
            </p:cNvSpPr>
            <p:nvPr/>
          </p:nvSpPr>
          <p:spPr bwMode="auto">
            <a:xfrm>
              <a:off x="7959299" y="3758742"/>
              <a:ext cx="203601" cy="285973"/>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45" name="Freeform 144"/>
            <p:cNvSpPr>
              <a:spLocks noEditPoints="1"/>
            </p:cNvSpPr>
            <p:nvPr/>
          </p:nvSpPr>
          <p:spPr bwMode="auto">
            <a:xfrm>
              <a:off x="8464414" y="4218786"/>
              <a:ext cx="267323" cy="169409"/>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46" name="Freeform 145"/>
            <p:cNvSpPr/>
            <p:nvPr/>
          </p:nvSpPr>
          <p:spPr bwMode="auto">
            <a:xfrm>
              <a:off x="7189968" y="3953018"/>
              <a:ext cx="45072" cy="87035"/>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47" name="Freeform 146"/>
            <p:cNvSpPr/>
            <p:nvPr/>
          </p:nvSpPr>
          <p:spPr bwMode="auto">
            <a:xfrm>
              <a:off x="6403541" y="4403737"/>
              <a:ext cx="156975" cy="310841"/>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48" name="Freeform 147"/>
            <p:cNvSpPr>
              <a:spLocks noEditPoints="1"/>
            </p:cNvSpPr>
            <p:nvPr/>
          </p:nvSpPr>
          <p:spPr bwMode="auto">
            <a:xfrm>
              <a:off x="6397324" y="3746308"/>
              <a:ext cx="253336" cy="153867"/>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49" name="Freeform 148"/>
            <p:cNvSpPr>
              <a:spLocks noEditPoints="1"/>
            </p:cNvSpPr>
            <p:nvPr/>
          </p:nvSpPr>
          <p:spPr bwMode="auto">
            <a:xfrm>
              <a:off x="8755051" y="4274737"/>
              <a:ext cx="170962" cy="122782"/>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accent3">
                <a:lumMod val="60000"/>
                <a:lumOff val="40000"/>
              </a:schemeClr>
            </a:solidFill>
            <a:ln w="9525">
              <a:noFill/>
              <a:round/>
            </a:ln>
          </p:spPr>
          <p:txBody>
            <a:bodyPr vert="horz" wrap="square" lIns="91440" tIns="45720" rIns="91440" bIns="45720" numCol="1" anchor="t" anchorCtr="0" compatLnSpc="1"/>
            <a:lstStyle/>
            <a:p>
              <a:endParaRPr lang="zh-CN" altLang="en-US"/>
            </a:p>
          </p:txBody>
        </p:sp>
        <p:sp>
          <p:nvSpPr>
            <p:cNvPr id="150" name="Freeform 149"/>
            <p:cNvSpPr>
              <a:spLocks noEditPoints="1"/>
            </p:cNvSpPr>
            <p:nvPr/>
          </p:nvSpPr>
          <p:spPr bwMode="auto">
            <a:xfrm>
              <a:off x="8755051" y="4274737"/>
              <a:ext cx="170962" cy="122782"/>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51" name="Freeform 150"/>
            <p:cNvSpPr>
              <a:spLocks noEditPoints="1"/>
            </p:cNvSpPr>
            <p:nvPr/>
          </p:nvSpPr>
          <p:spPr bwMode="auto">
            <a:xfrm>
              <a:off x="7867600" y="4386640"/>
              <a:ext cx="865692" cy="770884"/>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52" name="Freeform 151"/>
            <p:cNvSpPr>
              <a:spLocks noEditPoints="1"/>
            </p:cNvSpPr>
            <p:nvPr/>
          </p:nvSpPr>
          <p:spPr bwMode="auto">
            <a:xfrm>
              <a:off x="9000615" y="4935274"/>
              <a:ext cx="264215" cy="313949"/>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53" name="Freeform 152"/>
            <p:cNvSpPr>
              <a:spLocks noEditPoints="1"/>
            </p:cNvSpPr>
            <p:nvPr/>
          </p:nvSpPr>
          <p:spPr bwMode="auto">
            <a:xfrm>
              <a:off x="9232191" y="4507868"/>
              <a:ext cx="57506" cy="52843"/>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54" name="Freeform 153"/>
            <p:cNvSpPr/>
            <p:nvPr/>
          </p:nvSpPr>
          <p:spPr bwMode="auto">
            <a:xfrm>
              <a:off x="6613359" y="3189904"/>
              <a:ext cx="303070" cy="191167"/>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55" name="Freeform 154"/>
            <p:cNvSpPr/>
            <p:nvPr/>
          </p:nvSpPr>
          <p:spPr bwMode="auto">
            <a:xfrm>
              <a:off x="6429963" y="3258289"/>
              <a:ext cx="416526" cy="352804"/>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56" name="Freeform 155"/>
            <p:cNvSpPr>
              <a:spLocks noEditPoints="1"/>
            </p:cNvSpPr>
            <p:nvPr/>
          </p:nvSpPr>
          <p:spPr bwMode="auto">
            <a:xfrm>
              <a:off x="6484360" y="2841763"/>
              <a:ext cx="857920" cy="404093"/>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57" name="Freeform 156"/>
            <p:cNvSpPr>
              <a:spLocks noEditPoints="1"/>
            </p:cNvSpPr>
            <p:nvPr/>
          </p:nvSpPr>
          <p:spPr bwMode="auto">
            <a:xfrm>
              <a:off x="5918630" y="1847073"/>
              <a:ext cx="3604197" cy="1381687"/>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chemeClr val="accent3">
                <a:lumMod val="60000"/>
                <a:lumOff val="40000"/>
              </a:schemeClr>
            </a:solidFill>
            <a:ln w="9525">
              <a:noFill/>
              <a:round/>
            </a:ln>
          </p:spPr>
          <p:txBody>
            <a:bodyPr vert="horz" wrap="square" lIns="91440" tIns="45720" rIns="91440" bIns="45720" numCol="1" anchor="t" anchorCtr="0" compatLnSpc="1"/>
            <a:lstStyle/>
            <a:p>
              <a:endParaRPr lang="zh-CN" altLang="en-US"/>
            </a:p>
          </p:txBody>
        </p:sp>
        <p:sp>
          <p:nvSpPr>
            <p:cNvPr id="158" name="Freeform 158"/>
            <p:cNvSpPr/>
            <p:nvPr/>
          </p:nvSpPr>
          <p:spPr bwMode="auto">
            <a:xfrm>
              <a:off x="5766318" y="4035390"/>
              <a:ext cx="386997" cy="407201"/>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59" name="Freeform 159"/>
            <p:cNvSpPr/>
            <p:nvPr/>
          </p:nvSpPr>
          <p:spPr bwMode="auto">
            <a:xfrm>
              <a:off x="6111351" y="4204799"/>
              <a:ext cx="34192" cy="45072"/>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60" name="Freeform 160"/>
            <p:cNvSpPr/>
            <p:nvPr/>
          </p:nvSpPr>
          <p:spPr bwMode="auto">
            <a:xfrm>
              <a:off x="6131556" y="4378869"/>
              <a:ext cx="225360" cy="360575"/>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61" name="Freeform 161"/>
            <p:cNvSpPr/>
            <p:nvPr/>
          </p:nvSpPr>
          <p:spPr bwMode="auto">
            <a:xfrm>
              <a:off x="6119122" y="4173715"/>
              <a:ext cx="228468" cy="233130"/>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62" name="Freeform 162"/>
            <p:cNvSpPr/>
            <p:nvPr/>
          </p:nvSpPr>
          <p:spPr bwMode="auto">
            <a:xfrm>
              <a:off x="6185953" y="4358664"/>
              <a:ext cx="69940" cy="16474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63" name="Freeform 163"/>
            <p:cNvSpPr/>
            <p:nvPr/>
          </p:nvSpPr>
          <p:spPr bwMode="auto">
            <a:xfrm>
              <a:off x="8953989" y="4594903"/>
              <a:ext cx="71493" cy="55951"/>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64" name="Freeform 164"/>
            <p:cNvSpPr/>
            <p:nvPr/>
          </p:nvSpPr>
          <p:spPr bwMode="auto">
            <a:xfrm>
              <a:off x="6935079" y="3234976"/>
              <a:ext cx="163192" cy="108794"/>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65" name="Freeform 165"/>
            <p:cNvSpPr/>
            <p:nvPr/>
          </p:nvSpPr>
          <p:spPr bwMode="auto">
            <a:xfrm>
              <a:off x="3842215" y="3604877"/>
              <a:ext cx="18650" cy="38856"/>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66" name="Freeform 166"/>
            <p:cNvSpPr/>
            <p:nvPr/>
          </p:nvSpPr>
          <p:spPr bwMode="auto">
            <a:xfrm>
              <a:off x="4190356" y="3925042"/>
              <a:ext cx="24867" cy="20205"/>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67" name="Freeform 167"/>
            <p:cNvSpPr/>
            <p:nvPr/>
          </p:nvSpPr>
          <p:spPr bwMode="auto">
            <a:xfrm>
              <a:off x="6415975" y="3224096"/>
              <a:ext cx="69940" cy="60614"/>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68" name="Freeform 168"/>
            <p:cNvSpPr>
              <a:spLocks noEditPoints="1"/>
            </p:cNvSpPr>
            <p:nvPr/>
          </p:nvSpPr>
          <p:spPr bwMode="auto">
            <a:xfrm>
              <a:off x="6448614" y="3210109"/>
              <a:ext cx="104132" cy="85482"/>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69" name="Freeform 169"/>
            <p:cNvSpPr/>
            <p:nvPr/>
          </p:nvSpPr>
          <p:spPr bwMode="auto">
            <a:xfrm>
              <a:off x="6782767" y="3298698"/>
              <a:ext cx="303070" cy="216035"/>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70" name="Freeform 170"/>
            <p:cNvSpPr/>
            <p:nvPr/>
          </p:nvSpPr>
          <p:spPr bwMode="auto">
            <a:xfrm>
              <a:off x="6795200" y="3331337"/>
              <a:ext cx="348141" cy="313949"/>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71" name="Freeform 171"/>
            <p:cNvSpPr>
              <a:spLocks noEditPoints="1"/>
            </p:cNvSpPr>
            <p:nvPr/>
          </p:nvSpPr>
          <p:spPr bwMode="auto">
            <a:xfrm>
              <a:off x="7493038" y="4033836"/>
              <a:ext cx="971377" cy="352804"/>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72" name="Freeform 172"/>
            <p:cNvSpPr>
              <a:spLocks noEditPoints="1"/>
            </p:cNvSpPr>
            <p:nvPr/>
          </p:nvSpPr>
          <p:spPr bwMode="auto">
            <a:xfrm>
              <a:off x="8105394" y="4332243"/>
              <a:ext cx="68385" cy="29530"/>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73" name="Freeform 173"/>
            <p:cNvSpPr/>
            <p:nvPr/>
          </p:nvSpPr>
          <p:spPr bwMode="auto">
            <a:xfrm>
              <a:off x="5783415" y="3078001"/>
              <a:ext cx="71493" cy="38856"/>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74" name="Freeform 174"/>
            <p:cNvSpPr>
              <a:spLocks noEditPoints="1"/>
            </p:cNvSpPr>
            <p:nvPr/>
          </p:nvSpPr>
          <p:spPr bwMode="auto">
            <a:xfrm>
              <a:off x="5651307" y="3073339"/>
              <a:ext cx="242456" cy="264214"/>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75" name="Freeform 175"/>
            <p:cNvSpPr/>
            <p:nvPr/>
          </p:nvSpPr>
          <p:spPr bwMode="auto">
            <a:xfrm>
              <a:off x="5893763" y="3171254"/>
              <a:ext cx="26422" cy="32639"/>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76" name="Freeform 176"/>
            <p:cNvSpPr/>
            <p:nvPr/>
          </p:nvSpPr>
          <p:spPr bwMode="auto">
            <a:xfrm>
              <a:off x="5899979" y="3096652"/>
              <a:ext cx="88590" cy="104132"/>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chemeClr val="accent3">
                <a:lumMod val="60000"/>
                <a:lumOff val="40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grpSp>
      <p:grpSp>
        <p:nvGrpSpPr>
          <p:cNvPr id="177" name="组合 176"/>
          <p:cNvGrpSpPr/>
          <p:nvPr/>
        </p:nvGrpSpPr>
        <p:grpSpPr>
          <a:xfrm>
            <a:off x="3112135" y="1743710"/>
            <a:ext cx="1181100" cy="1143000"/>
            <a:chOff x="4901" y="2746"/>
            <a:chExt cx="1860" cy="1800"/>
          </a:xfrm>
        </p:grpSpPr>
        <p:sp>
          <p:nvSpPr>
            <p:cNvPr id="178" name="任意多边形 177"/>
            <p:cNvSpPr/>
            <p:nvPr/>
          </p:nvSpPr>
          <p:spPr>
            <a:xfrm rot="10800000">
              <a:off x="5041" y="2746"/>
              <a:ext cx="1566" cy="1801"/>
            </a:xfrm>
            <a:custGeom>
              <a:avLst/>
              <a:gdLst>
                <a:gd name="connsiteX0" fmla="*/ 777592 w 1555184"/>
                <a:gd name="connsiteY0" fmla="*/ 1788511 h 1788511"/>
                <a:gd name="connsiteX1" fmla="*/ 0 w 1555184"/>
                <a:gd name="connsiteY1" fmla="*/ 1010919 h 1788511"/>
                <a:gd name="connsiteX2" fmla="*/ 474918 w 1555184"/>
                <a:gd name="connsiteY2" fmla="*/ 294434 h 1788511"/>
                <a:gd name="connsiteX3" fmla="*/ 614752 w 1555184"/>
                <a:gd name="connsiteY3" fmla="*/ 251027 h 1788511"/>
                <a:gd name="connsiteX4" fmla="*/ 787591 w 1555184"/>
                <a:gd name="connsiteY4" fmla="*/ 0 h 1788511"/>
                <a:gd name="connsiteX5" fmla="*/ 965866 w 1555184"/>
                <a:gd name="connsiteY5" fmla="*/ 258922 h 1788511"/>
                <a:gd name="connsiteX6" fmla="*/ 1080266 w 1555184"/>
                <a:gd name="connsiteY6" fmla="*/ 294434 h 1788511"/>
                <a:gd name="connsiteX7" fmla="*/ 1555184 w 1555184"/>
                <a:gd name="connsiteY7" fmla="*/ 1010919 h 1788511"/>
                <a:gd name="connsiteX8" fmla="*/ 777592 w 1555184"/>
                <a:gd name="connsiteY8" fmla="*/ 1788511 h 178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5184" h="1788511">
                  <a:moveTo>
                    <a:pt x="777592" y="1788511"/>
                  </a:moveTo>
                  <a:cubicBezTo>
                    <a:pt x="348140" y="1788511"/>
                    <a:pt x="0" y="1440371"/>
                    <a:pt x="0" y="1010919"/>
                  </a:cubicBezTo>
                  <a:cubicBezTo>
                    <a:pt x="0" y="688830"/>
                    <a:pt x="195829" y="412479"/>
                    <a:pt x="474918" y="294434"/>
                  </a:cubicBezTo>
                  <a:lnTo>
                    <a:pt x="614752" y="251027"/>
                  </a:lnTo>
                  <a:lnTo>
                    <a:pt x="787591" y="0"/>
                  </a:lnTo>
                  <a:lnTo>
                    <a:pt x="965866" y="258922"/>
                  </a:lnTo>
                  <a:lnTo>
                    <a:pt x="1080266" y="294434"/>
                  </a:lnTo>
                  <a:cubicBezTo>
                    <a:pt x="1359355" y="412479"/>
                    <a:pt x="1555184" y="688830"/>
                    <a:pt x="1555184" y="1010919"/>
                  </a:cubicBezTo>
                  <a:cubicBezTo>
                    <a:pt x="1555184" y="1440371"/>
                    <a:pt x="1207044" y="1788511"/>
                    <a:pt x="777592" y="1788511"/>
                  </a:cubicBezTo>
                  <a:close/>
                </a:path>
              </a:pathLst>
            </a:custGeom>
            <a:solidFill>
              <a:schemeClr val="tx1">
                <a:lumMod val="65000"/>
                <a:lumOff val="3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文本框 178"/>
            <p:cNvSpPr txBox="1"/>
            <p:nvPr/>
          </p:nvSpPr>
          <p:spPr>
            <a:xfrm>
              <a:off x="4901" y="2825"/>
              <a:ext cx="1446" cy="822"/>
            </a:xfrm>
            <a:prstGeom prst="rect">
              <a:avLst/>
            </a:prstGeom>
            <a:noFill/>
          </p:spPr>
          <p:txBody>
            <a:bodyPr wrap="square" rtlCol="0">
              <a:spAutoFit/>
            </a:bodyPr>
            <a:lstStyle/>
            <a:p>
              <a:pPr algn="r"/>
              <a:r>
                <a:rPr lang="en-US" altLang="zh-CN" sz="2800" spc="100" dirty="0" smtClean="0">
                  <a:solidFill>
                    <a:schemeClr val="bg1"/>
                  </a:solidFill>
                </a:rPr>
                <a:t>64</a:t>
              </a:r>
              <a:r>
                <a:rPr lang="en-US" altLang="zh-CN" sz="1600" spc="100" dirty="0" smtClean="0">
                  <a:solidFill>
                    <a:schemeClr val="bg1"/>
                  </a:solidFill>
                </a:rPr>
                <a:t>%</a:t>
              </a:r>
              <a:endParaRPr lang="zh-CN" altLang="en-US" sz="1600" spc="100" dirty="0" smtClean="0">
                <a:solidFill>
                  <a:schemeClr val="bg1"/>
                </a:solidFill>
              </a:endParaRPr>
            </a:p>
          </p:txBody>
        </p:sp>
        <p:sp>
          <p:nvSpPr>
            <p:cNvPr id="180" name="文本框 179"/>
            <p:cNvSpPr txBox="1"/>
            <p:nvPr/>
          </p:nvSpPr>
          <p:spPr>
            <a:xfrm>
              <a:off x="5179" y="3490"/>
              <a:ext cx="1583" cy="725"/>
            </a:xfrm>
            <a:prstGeom prst="rect">
              <a:avLst/>
            </a:prstGeom>
            <a:noFill/>
          </p:spPr>
          <p:txBody>
            <a:bodyPr wrap="square" rtlCol="0">
              <a:spAutoFit/>
            </a:bodyPr>
            <a:lstStyle/>
            <a:p>
              <a:r>
                <a:rPr lang="en-US" altLang="zh-CN" sz="1200" spc="100" dirty="0" smtClean="0">
                  <a:solidFill>
                    <a:schemeClr val="bg1"/>
                  </a:solidFill>
                </a:rPr>
                <a:t>KEY WORDS</a:t>
              </a:r>
              <a:endParaRPr lang="zh-CN" altLang="en-US" sz="1200" spc="100" dirty="0" smtClean="0">
                <a:solidFill>
                  <a:schemeClr val="bg1"/>
                </a:solidFill>
              </a:endParaRPr>
            </a:p>
          </p:txBody>
        </p:sp>
      </p:grpSp>
      <p:grpSp>
        <p:nvGrpSpPr>
          <p:cNvPr id="187" name="组合 186"/>
          <p:cNvGrpSpPr/>
          <p:nvPr/>
        </p:nvGrpSpPr>
        <p:grpSpPr>
          <a:xfrm>
            <a:off x="8360410" y="2273300"/>
            <a:ext cx="1181100" cy="1143000"/>
            <a:chOff x="13166" y="3580"/>
            <a:chExt cx="1860" cy="1800"/>
          </a:xfrm>
        </p:grpSpPr>
        <p:sp>
          <p:nvSpPr>
            <p:cNvPr id="181" name="任意多边形 180"/>
            <p:cNvSpPr/>
            <p:nvPr/>
          </p:nvSpPr>
          <p:spPr>
            <a:xfrm rot="10800000">
              <a:off x="13306" y="3580"/>
              <a:ext cx="1566" cy="1801"/>
            </a:xfrm>
            <a:custGeom>
              <a:avLst/>
              <a:gdLst>
                <a:gd name="connsiteX0" fmla="*/ 777592 w 1555184"/>
                <a:gd name="connsiteY0" fmla="*/ 1788511 h 1788511"/>
                <a:gd name="connsiteX1" fmla="*/ 0 w 1555184"/>
                <a:gd name="connsiteY1" fmla="*/ 1010919 h 1788511"/>
                <a:gd name="connsiteX2" fmla="*/ 474918 w 1555184"/>
                <a:gd name="connsiteY2" fmla="*/ 294434 h 1788511"/>
                <a:gd name="connsiteX3" fmla="*/ 614752 w 1555184"/>
                <a:gd name="connsiteY3" fmla="*/ 251027 h 1788511"/>
                <a:gd name="connsiteX4" fmla="*/ 787591 w 1555184"/>
                <a:gd name="connsiteY4" fmla="*/ 0 h 1788511"/>
                <a:gd name="connsiteX5" fmla="*/ 965866 w 1555184"/>
                <a:gd name="connsiteY5" fmla="*/ 258922 h 1788511"/>
                <a:gd name="connsiteX6" fmla="*/ 1080266 w 1555184"/>
                <a:gd name="connsiteY6" fmla="*/ 294434 h 1788511"/>
                <a:gd name="connsiteX7" fmla="*/ 1555184 w 1555184"/>
                <a:gd name="connsiteY7" fmla="*/ 1010919 h 1788511"/>
                <a:gd name="connsiteX8" fmla="*/ 777592 w 1555184"/>
                <a:gd name="connsiteY8" fmla="*/ 1788511 h 178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5184" h="1788511">
                  <a:moveTo>
                    <a:pt x="777592" y="1788511"/>
                  </a:moveTo>
                  <a:cubicBezTo>
                    <a:pt x="348140" y="1788511"/>
                    <a:pt x="0" y="1440371"/>
                    <a:pt x="0" y="1010919"/>
                  </a:cubicBezTo>
                  <a:cubicBezTo>
                    <a:pt x="0" y="688830"/>
                    <a:pt x="195829" y="412479"/>
                    <a:pt x="474918" y="294434"/>
                  </a:cubicBezTo>
                  <a:lnTo>
                    <a:pt x="614752" y="251027"/>
                  </a:lnTo>
                  <a:lnTo>
                    <a:pt x="787591" y="0"/>
                  </a:lnTo>
                  <a:lnTo>
                    <a:pt x="965866" y="258922"/>
                  </a:lnTo>
                  <a:lnTo>
                    <a:pt x="1080266" y="294434"/>
                  </a:lnTo>
                  <a:cubicBezTo>
                    <a:pt x="1359355" y="412479"/>
                    <a:pt x="1555184" y="688830"/>
                    <a:pt x="1555184" y="1010919"/>
                  </a:cubicBezTo>
                  <a:cubicBezTo>
                    <a:pt x="1555184" y="1440371"/>
                    <a:pt x="1207044" y="1788511"/>
                    <a:pt x="777592" y="1788511"/>
                  </a:cubicBezTo>
                  <a:close/>
                </a:path>
              </a:pathLst>
            </a:custGeom>
            <a:solidFill>
              <a:schemeClr val="tx1">
                <a:lumMod val="75000"/>
                <a:lumOff val="2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文本框 181"/>
            <p:cNvSpPr txBox="1"/>
            <p:nvPr/>
          </p:nvSpPr>
          <p:spPr>
            <a:xfrm>
              <a:off x="13166" y="3658"/>
              <a:ext cx="1446" cy="822"/>
            </a:xfrm>
            <a:prstGeom prst="rect">
              <a:avLst/>
            </a:prstGeom>
            <a:noFill/>
          </p:spPr>
          <p:txBody>
            <a:bodyPr wrap="square" rtlCol="0">
              <a:spAutoFit/>
            </a:bodyPr>
            <a:lstStyle/>
            <a:p>
              <a:pPr algn="r"/>
              <a:r>
                <a:rPr lang="en-US" altLang="zh-CN" sz="2800" spc="100" dirty="0" smtClean="0">
                  <a:solidFill>
                    <a:schemeClr val="bg1"/>
                  </a:solidFill>
                </a:rPr>
                <a:t>80</a:t>
              </a:r>
              <a:r>
                <a:rPr lang="en-US" altLang="zh-CN" sz="1600" spc="100" dirty="0" smtClean="0">
                  <a:solidFill>
                    <a:schemeClr val="bg1"/>
                  </a:solidFill>
                </a:rPr>
                <a:t>%</a:t>
              </a:r>
              <a:endParaRPr lang="zh-CN" altLang="en-US" sz="1600" spc="100" dirty="0" smtClean="0">
                <a:solidFill>
                  <a:schemeClr val="bg1"/>
                </a:solidFill>
              </a:endParaRPr>
            </a:p>
          </p:txBody>
        </p:sp>
        <p:sp>
          <p:nvSpPr>
            <p:cNvPr id="183" name="文本框 182"/>
            <p:cNvSpPr txBox="1"/>
            <p:nvPr/>
          </p:nvSpPr>
          <p:spPr>
            <a:xfrm>
              <a:off x="13444" y="4323"/>
              <a:ext cx="1583" cy="725"/>
            </a:xfrm>
            <a:prstGeom prst="rect">
              <a:avLst/>
            </a:prstGeom>
            <a:noFill/>
          </p:spPr>
          <p:txBody>
            <a:bodyPr wrap="square" rtlCol="0">
              <a:spAutoFit/>
            </a:bodyPr>
            <a:lstStyle/>
            <a:p>
              <a:r>
                <a:rPr lang="en-US" altLang="zh-CN" sz="1200" spc="100" dirty="0" smtClean="0">
                  <a:solidFill>
                    <a:schemeClr val="bg1"/>
                  </a:solidFill>
                </a:rPr>
                <a:t>KEY WORDS</a:t>
              </a:r>
              <a:endParaRPr lang="zh-CN" altLang="en-US" sz="1200" spc="100" dirty="0" smtClean="0">
                <a:solidFill>
                  <a:schemeClr val="bg1"/>
                </a:solidFill>
              </a:endParaRPr>
            </a:p>
          </p:txBody>
        </p:sp>
      </p:grpSp>
      <p:grpSp>
        <p:nvGrpSpPr>
          <p:cNvPr id="188" name="组合 187"/>
          <p:cNvGrpSpPr/>
          <p:nvPr/>
        </p:nvGrpSpPr>
        <p:grpSpPr>
          <a:xfrm>
            <a:off x="4690110" y="3545840"/>
            <a:ext cx="1182370" cy="933450"/>
            <a:chOff x="7386" y="5584"/>
            <a:chExt cx="1862" cy="1470"/>
          </a:xfrm>
        </p:grpSpPr>
        <p:sp>
          <p:nvSpPr>
            <p:cNvPr id="184" name="任意多边形 183"/>
            <p:cNvSpPr/>
            <p:nvPr/>
          </p:nvSpPr>
          <p:spPr>
            <a:xfrm rot="10800000">
              <a:off x="7578" y="5584"/>
              <a:ext cx="1278" cy="1470"/>
            </a:xfrm>
            <a:custGeom>
              <a:avLst/>
              <a:gdLst>
                <a:gd name="connsiteX0" fmla="*/ 777592 w 1555184"/>
                <a:gd name="connsiteY0" fmla="*/ 1788511 h 1788511"/>
                <a:gd name="connsiteX1" fmla="*/ 0 w 1555184"/>
                <a:gd name="connsiteY1" fmla="*/ 1010919 h 1788511"/>
                <a:gd name="connsiteX2" fmla="*/ 474918 w 1555184"/>
                <a:gd name="connsiteY2" fmla="*/ 294434 h 1788511"/>
                <a:gd name="connsiteX3" fmla="*/ 614752 w 1555184"/>
                <a:gd name="connsiteY3" fmla="*/ 251027 h 1788511"/>
                <a:gd name="connsiteX4" fmla="*/ 787591 w 1555184"/>
                <a:gd name="connsiteY4" fmla="*/ 0 h 1788511"/>
                <a:gd name="connsiteX5" fmla="*/ 965866 w 1555184"/>
                <a:gd name="connsiteY5" fmla="*/ 258922 h 1788511"/>
                <a:gd name="connsiteX6" fmla="*/ 1080266 w 1555184"/>
                <a:gd name="connsiteY6" fmla="*/ 294434 h 1788511"/>
                <a:gd name="connsiteX7" fmla="*/ 1555184 w 1555184"/>
                <a:gd name="connsiteY7" fmla="*/ 1010919 h 1788511"/>
                <a:gd name="connsiteX8" fmla="*/ 777592 w 1555184"/>
                <a:gd name="connsiteY8" fmla="*/ 1788511 h 178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5184" h="1788511">
                  <a:moveTo>
                    <a:pt x="777592" y="1788511"/>
                  </a:moveTo>
                  <a:cubicBezTo>
                    <a:pt x="348140" y="1788511"/>
                    <a:pt x="0" y="1440371"/>
                    <a:pt x="0" y="1010919"/>
                  </a:cubicBezTo>
                  <a:cubicBezTo>
                    <a:pt x="0" y="688830"/>
                    <a:pt x="195829" y="412479"/>
                    <a:pt x="474918" y="294434"/>
                  </a:cubicBezTo>
                  <a:lnTo>
                    <a:pt x="614752" y="251027"/>
                  </a:lnTo>
                  <a:lnTo>
                    <a:pt x="787591" y="0"/>
                  </a:lnTo>
                  <a:lnTo>
                    <a:pt x="965866" y="258922"/>
                  </a:lnTo>
                  <a:lnTo>
                    <a:pt x="1080266" y="294434"/>
                  </a:lnTo>
                  <a:cubicBezTo>
                    <a:pt x="1359355" y="412479"/>
                    <a:pt x="1555184" y="688830"/>
                    <a:pt x="1555184" y="1010919"/>
                  </a:cubicBezTo>
                  <a:cubicBezTo>
                    <a:pt x="1555184" y="1440371"/>
                    <a:pt x="1207044" y="1788511"/>
                    <a:pt x="777592" y="1788511"/>
                  </a:cubicBezTo>
                  <a:close/>
                </a:path>
              </a:pathLst>
            </a:custGeom>
            <a:solidFill>
              <a:schemeClr val="tx1">
                <a:lumMod val="75000"/>
                <a:lumOff val="2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文本框 184"/>
            <p:cNvSpPr txBox="1"/>
            <p:nvPr/>
          </p:nvSpPr>
          <p:spPr>
            <a:xfrm>
              <a:off x="7386" y="5634"/>
              <a:ext cx="1446" cy="822"/>
            </a:xfrm>
            <a:prstGeom prst="rect">
              <a:avLst/>
            </a:prstGeom>
            <a:noFill/>
          </p:spPr>
          <p:txBody>
            <a:bodyPr wrap="square" rtlCol="0">
              <a:spAutoFit/>
            </a:bodyPr>
            <a:lstStyle/>
            <a:p>
              <a:pPr algn="r"/>
              <a:r>
                <a:rPr lang="en-US" altLang="zh-CN" sz="2800" spc="100" dirty="0" smtClean="0">
                  <a:solidFill>
                    <a:schemeClr val="bg1"/>
                  </a:solidFill>
                </a:rPr>
                <a:t>24</a:t>
              </a:r>
              <a:r>
                <a:rPr lang="en-US" altLang="zh-CN" sz="1600" spc="100" dirty="0" smtClean="0">
                  <a:solidFill>
                    <a:schemeClr val="bg1"/>
                  </a:solidFill>
                </a:rPr>
                <a:t>%</a:t>
              </a:r>
              <a:endParaRPr lang="zh-CN" altLang="en-US" sz="1600" spc="100" dirty="0" smtClean="0">
                <a:solidFill>
                  <a:schemeClr val="bg1"/>
                </a:solidFill>
              </a:endParaRPr>
            </a:p>
          </p:txBody>
        </p:sp>
        <p:sp>
          <p:nvSpPr>
            <p:cNvPr id="186" name="文本框 185"/>
            <p:cNvSpPr txBox="1"/>
            <p:nvPr/>
          </p:nvSpPr>
          <p:spPr>
            <a:xfrm>
              <a:off x="7670" y="6177"/>
              <a:ext cx="1579" cy="628"/>
            </a:xfrm>
            <a:prstGeom prst="rect">
              <a:avLst/>
            </a:prstGeom>
            <a:noFill/>
          </p:spPr>
          <p:txBody>
            <a:bodyPr wrap="square" rtlCol="0">
              <a:spAutoFit/>
            </a:bodyPr>
            <a:lstStyle/>
            <a:p>
              <a:r>
                <a:rPr lang="en-US" altLang="zh-CN" sz="1000" spc="100" dirty="0" smtClean="0">
                  <a:solidFill>
                    <a:schemeClr val="bg1"/>
                  </a:solidFill>
                </a:rPr>
                <a:t>KEY WORDS</a:t>
              </a:r>
              <a:endParaRPr lang="zh-CN" altLang="en-US" sz="1000" spc="100" dirty="0" smtClean="0">
                <a:solidFill>
                  <a:schemeClr val="bg1"/>
                </a:solidFill>
              </a:endParaRPr>
            </a:p>
          </p:txBody>
        </p:sp>
      </p:grpSp>
    </p:spTree>
    <p:custDataLst>
      <p:tags r:id="rId1"/>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77"/>
                                        </p:tgtEl>
                                        <p:attrNameLst>
                                          <p:attrName>style.visibility</p:attrName>
                                        </p:attrNameLst>
                                      </p:cBhvr>
                                      <p:to>
                                        <p:strVal val="visible"/>
                                      </p:to>
                                    </p:set>
                                    <p:anim calcmode="lin" valueType="num">
                                      <p:cBhvr additive="base">
                                        <p:cTn id="12" dur="500"/>
                                        <p:tgtEl>
                                          <p:spTgt spid="177"/>
                                        </p:tgtEl>
                                        <p:attrNameLst>
                                          <p:attrName>ppt_y</p:attrName>
                                        </p:attrNameLst>
                                      </p:cBhvr>
                                      <p:tavLst>
                                        <p:tav tm="0">
                                          <p:val>
                                            <p:strVal val="#ppt_y+#ppt_h*1.125000"/>
                                          </p:val>
                                        </p:tav>
                                        <p:tav tm="100000">
                                          <p:val>
                                            <p:strVal val="#ppt_y"/>
                                          </p:val>
                                        </p:tav>
                                      </p:tavLst>
                                    </p:anim>
                                    <p:animEffect transition="in" filter="wipe(up)">
                                      <p:cBhvr>
                                        <p:cTn id="13" dur="500"/>
                                        <p:tgtEl>
                                          <p:spTgt spid="177"/>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87"/>
                                        </p:tgtEl>
                                        <p:attrNameLst>
                                          <p:attrName>style.visibility</p:attrName>
                                        </p:attrNameLst>
                                      </p:cBhvr>
                                      <p:to>
                                        <p:strVal val="visible"/>
                                      </p:to>
                                    </p:set>
                                    <p:anim calcmode="lin" valueType="num">
                                      <p:cBhvr additive="base">
                                        <p:cTn id="17" dur="500"/>
                                        <p:tgtEl>
                                          <p:spTgt spid="187"/>
                                        </p:tgtEl>
                                        <p:attrNameLst>
                                          <p:attrName>ppt_y</p:attrName>
                                        </p:attrNameLst>
                                      </p:cBhvr>
                                      <p:tavLst>
                                        <p:tav tm="0">
                                          <p:val>
                                            <p:strVal val="#ppt_y+#ppt_h*1.125000"/>
                                          </p:val>
                                        </p:tav>
                                        <p:tav tm="100000">
                                          <p:val>
                                            <p:strVal val="#ppt_y"/>
                                          </p:val>
                                        </p:tav>
                                      </p:tavLst>
                                    </p:anim>
                                    <p:animEffect transition="in" filter="wipe(up)">
                                      <p:cBhvr>
                                        <p:cTn id="18" dur="500"/>
                                        <p:tgtEl>
                                          <p:spTgt spid="187"/>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88"/>
                                        </p:tgtEl>
                                        <p:attrNameLst>
                                          <p:attrName>style.visibility</p:attrName>
                                        </p:attrNameLst>
                                      </p:cBhvr>
                                      <p:to>
                                        <p:strVal val="visible"/>
                                      </p:to>
                                    </p:set>
                                    <p:anim calcmode="lin" valueType="num">
                                      <p:cBhvr additive="base">
                                        <p:cTn id="22" dur="500"/>
                                        <p:tgtEl>
                                          <p:spTgt spid="188"/>
                                        </p:tgtEl>
                                        <p:attrNameLst>
                                          <p:attrName>ppt_y</p:attrName>
                                        </p:attrNameLst>
                                      </p:cBhvr>
                                      <p:tavLst>
                                        <p:tav tm="0">
                                          <p:val>
                                            <p:strVal val="#ppt_y+#ppt_h*1.125000"/>
                                          </p:val>
                                        </p:tav>
                                        <p:tav tm="100000">
                                          <p:val>
                                            <p:strVal val="#ppt_y"/>
                                          </p:val>
                                        </p:tav>
                                      </p:tavLst>
                                    </p:anim>
                                    <p:animEffect transition="in" filter="wipe(up)">
                                      <p:cBhvr>
                                        <p:cTn id="23" dur="5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pexels-photo (2)"/>
          <p:cNvPicPr>
            <a:picLocks noChangeAspect="1"/>
          </p:cNvPicPr>
          <p:nvPr/>
        </p:nvPicPr>
        <p:blipFill>
          <a:blip r:embed="rId3"/>
          <a:stretch>
            <a:fillRect/>
          </a:stretch>
        </p:blipFill>
        <p:spPr>
          <a:xfrm>
            <a:off x="3146425" y="552450"/>
            <a:ext cx="5676900" cy="2752725"/>
          </a:xfrm>
          <a:prstGeom prst="rect">
            <a:avLst/>
          </a:prstGeom>
        </p:spPr>
      </p:pic>
      <p:sp>
        <p:nvSpPr>
          <p:cNvPr id="6" name="矩形 5"/>
          <p:cNvSpPr/>
          <p:nvPr/>
        </p:nvSpPr>
        <p:spPr>
          <a:xfrm>
            <a:off x="3146425" y="3305175"/>
            <a:ext cx="5676900" cy="2905125"/>
          </a:xfrm>
          <a:prstGeom prst="rect">
            <a:avLst/>
          </a:prstGeom>
          <a:solidFill>
            <a:schemeClr val="tx1">
              <a:lumMod val="50000"/>
              <a:lumOff val="50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307080" y="3833495"/>
            <a:ext cx="5356225" cy="2030095"/>
          </a:xfrm>
          <a:prstGeom prst="rect">
            <a:avLst/>
          </a:prstGeom>
          <a:noFill/>
        </p:spPr>
        <p:txBody>
          <a:bodyPr wrap="square" rtlCol="0" anchor="t">
            <a:spAutoFit/>
          </a:bodyPr>
          <a:lstStyle/>
          <a:p>
            <a:pPr algn="l"/>
            <a:r>
              <a:rPr lang="zh-CN" altLang="en-US">
                <a:latin typeface="Segoe Print" panose="02000600000000000000" charset="0"/>
                <a:ea typeface="Adobe Myungjo Std M" panose="02020600000000000000" charset="-128"/>
                <a:cs typeface="Segoe Print" panose="02000600000000000000" charset="0"/>
                <a:sym typeface="+mn-ea"/>
              </a:rPr>
              <a:t>You can enter anything that is relevant to this chapter to make a simple cut into the title to help the audience understand what you are talking about.It is recommended that you fill in longer sentences. Simple typography will make the whole thing look better.</a:t>
            </a:r>
            <a:endParaRPr lang="zh-CN" altLang="en-US">
              <a:solidFill>
                <a:schemeClr val="bg1"/>
              </a:solidFill>
              <a:latin typeface="Segoe Print" panose="02000600000000000000" charset="0"/>
              <a:ea typeface="Adobe Myungjo Std M" panose="02020600000000000000" charset="-128"/>
              <a:cs typeface="Segoe Print" panose="02000600000000000000" charset="0"/>
              <a:sym typeface="+mn-ea"/>
            </a:endParaRPr>
          </a:p>
        </p:txBody>
      </p:sp>
    </p:spTree>
    <p:custDataLst>
      <p:tags r:id="rId1"/>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up)">
                                      <p:cBhvr>
                                        <p:cTn id="13" dur="500"/>
                                        <p:tgtEl>
                                          <p:spTgt spid="6"/>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p:tgtEl>
                                          <p:spTgt spid="7"/>
                                        </p:tgtEl>
                                        <p:attrNameLst>
                                          <p:attrName>ppt_y</p:attrName>
                                        </p:attrNameLst>
                                      </p:cBhvr>
                                      <p:tavLst>
                                        <p:tav tm="0">
                                          <p:val>
                                            <p:strVal val="#ppt_y+#ppt_h*1.125000"/>
                                          </p:val>
                                        </p:tav>
                                        <p:tav tm="100000">
                                          <p:val>
                                            <p:strVal val="#ppt_y"/>
                                          </p:val>
                                        </p:tav>
                                      </p:tavLst>
                                    </p:anim>
                                    <p:animEffect transition="in" filter="wipe(up)">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762324" y="610871"/>
            <a:ext cx="6145093" cy="5580722"/>
            <a:chOff x="5190564" y="489315"/>
            <a:chExt cx="6145093" cy="5580722"/>
          </a:xfrm>
        </p:grpSpPr>
        <p:sp>
          <p:nvSpPr>
            <p:cNvPr id="50" name="矩形 49"/>
            <p:cNvSpPr/>
            <p:nvPr/>
          </p:nvSpPr>
          <p:spPr>
            <a:xfrm>
              <a:off x="5190564" y="489315"/>
              <a:ext cx="6145093" cy="5580722"/>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descr="F:\PPT素材\pexels-photo-695794.jpegpexels-photo-695794"/>
            <p:cNvPicPr>
              <a:picLocks noChangeAspect="1"/>
            </p:cNvPicPr>
            <p:nvPr/>
          </p:nvPicPr>
          <p:blipFill rotWithShape="1">
            <a:blip r:embed="rId3"/>
            <a:srcRect/>
            <a:stretch>
              <a:fillRect/>
            </a:stretch>
          </p:blipFill>
          <p:spPr>
            <a:xfrm>
              <a:off x="5461074" y="2764520"/>
              <a:ext cx="1771650" cy="3103245"/>
            </a:xfrm>
            <a:prstGeom prst="rect">
              <a:avLst/>
            </a:prstGeom>
          </p:spPr>
        </p:pic>
        <p:pic>
          <p:nvPicPr>
            <p:cNvPr id="43" name="图片 42" descr="F:\PPT素材\pexels-photo (1).jpgpexels-photo (1)"/>
            <p:cNvPicPr>
              <a:picLocks noChangeAspect="1"/>
            </p:cNvPicPr>
            <p:nvPr/>
          </p:nvPicPr>
          <p:blipFill rotWithShape="1">
            <a:blip r:embed="rId4"/>
            <a:srcRect/>
            <a:stretch>
              <a:fillRect/>
            </a:stretch>
          </p:blipFill>
          <p:spPr>
            <a:xfrm>
              <a:off x="5461709" y="694420"/>
              <a:ext cx="1771650" cy="2003425"/>
            </a:xfrm>
            <a:prstGeom prst="rect">
              <a:avLst/>
            </a:prstGeom>
          </p:spPr>
        </p:pic>
        <p:pic>
          <p:nvPicPr>
            <p:cNvPr id="44" name="图片 43" descr="F:\PPT素材\pexels-photo-596132.jpegpexels-photo-596132"/>
            <p:cNvPicPr>
              <a:picLocks noChangeAspect="1"/>
            </p:cNvPicPr>
            <p:nvPr/>
          </p:nvPicPr>
          <p:blipFill rotWithShape="1">
            <a:blip r:embed="rId5"/>
            <a:srcRect/>
            <a:stretch>
              <a:fillRect/>
            </a:stretch>
          </p:blipFill>
          <p:spPr>
            <a:xfrm>
              <a:off x="9389184" y="693785"/>
              <a:ext cx="1713230" cy="2003425"/>
            </a:xfrm>
            <a:prstGeom prst="rect">
              <a:avLst/>
            </a:prstGeom>
          </p:spPr>
        </p:pic>
        <p:pic>
          <p:nvPicPr>
            <p:cNvPr id="46" name="图片 45" descr="F:\PPT素材\pexels-photo-134875.jpegpexels-photo-134875"/>
            <p:cNvPicPr>
              <a:picLocks noChangeAspect="1"/>
            </p:cNvPicPr>
            <p:nvPr/>
          </p:nvPicPr>
          <p:blipFill rotWithShape="1">
            <a:blip r:embed="rId6"/>
            <a:srcRect/>
            <a:stretch>
              <a:fillRect/>
            </a:stretch>
          </p:blipFill>
          <p:spPr>
            <a:xfrm>
              <a:off x="7379409" y="694420"/>
              <a:ext cx="1862455" cy="2002790"/>
            </a:xfrm>
            <a:prstGeom prst="rect">
              <a:avLst/>
            </a:prstGeom>
          </p:spPr>
        </p:pic>
        <p:pic>
          <p:nvPicPr>
            <p:cNvPr id="47" name="图片 46" descr="F:\PPT素材\pexels-photo-277017.jpgpexels-photo-277017"/>
            <p:cNvPicPr>
              <a:picLocks noChangeAspect="1"/>
            </p:cNvPicPr>
            <p:nvPr/>
          </p:nvPicPr>
          <p:blipFill rotWithShape="1">
            <a:blip r:embed="rId7"/>
            <a:srcRect/>
            <a:stretch>
              <a:fillRect/>
            </a:stretch>
          </p:blipFill>
          <p:spPr>
            <a:xfrm>
              <a:off x="7379409" y="4586335"/>
              <a:ext cx="3723640" cy="1281430"/>
            </a:xfrm>
            <a:prstGeom prst="rect">
              <a:avLst/>
            </a:prstGeom>
          </p:spPr>
        </p:pic>
        <p:sp>
          <p:nvSpPr>
            <p:cNvPr id="48" name="矩形 47"/>
            <p:cNvSpPr/>
            <p:nvPr/>
          </p:nvSpPr>
          <p:spPr>
            <a:xfrm>
              <a:off x="7379409" y="2765155"/>
              <a:ext cx="3834765" cy="1753235"/>
            </a:xfrm>
            <a:prstGeom prst="rect">
              <a:avLst/>
            </a:prstGeom>
          </p:spPr>
          <p:txBody>
            <a:bodyPr wrap="square">
              <a:spAutoFit/>
            </a:bodyPr>
            <a:lstStyle/>
            <a:p>
              <a:pPr algn="l"/>
              <a:r>
                <a:rPr lang="zh-CN" altLang="en-US">
                  <a:latin typeface="Segoe Print" panose="02000600000000000000" charset="0"/>
                  <a:ea typeface="Adobe Myungjo Std M" panose="02020600000000000000" charset="-128"/>
                  <a:cs typeface="Segoe Print" panose="02000600000000000000" charset="0"/>
                  <a:sym typeface="+mn-ea"/>
                </a:rPr>
                <a:t>You can enter anything that is relevant to this chapter to make a simple cut into the title to help the audience understand what you are talking about.</a:t>
              </a:r>
              <a:endParaRPr lang="en-US" altLang="zh-CN" dirty="0">
                <a:solidFill>
                  <a:srgbClr val="817A65"/>
                </a:solidFill>
                <a:latin typeface="Segoe Print" panose="02000600000000000000" charset="0"/>
                <a:cs typeface="Segoe Print" panose="02000600000000000000" charset="0"/>
              </a:endParaRPr>
            </a:p>
          </p:txBody>
        </p:sp>
      </p:grpSp>
    </p:spTree>
    <p:custDataLst>
      <p:tags r:id="rId1"/>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04255" y="2320290"/>
            <a:ext cx="3469640" cy="1014730"/>
          </a:xfrm>
          <a:prstGeom prst="rect">
            <a:avLst/>
          </a:prstGeom>
          <a:noFill/>
        </p:spPr>
        <p:txBody>
          <a:bodyPr wrap="none" rtlCol="0">
            <a:spAutoFit/>
          </a:bodyPr>
          <a:lstStyle/>
          <a:p>
            <a:r>
              <a:rPr lang="en-US" altLang="zh-CN" sz="6000"/>
              <a:t>T H A K S</a:t>
            </a:r>
          </a:p>
        </p:txBody>
      </p:sp>
      <p:sp>
        <p:nvSpPr>
          <p:cNvPr id="7" name="文本框 6"/>
          <p:cNvSpPr txBox="1"/>
          <p:nvPr/>
        </p:nvSpPr>
        <p:spPr>
          <a:xfrm>
            <a:off x="5374005" y="3244850"/>
            <a:ext cx="4199890" cy="368300"/>
          </a:xfrm>
          <a:prstGeom prst="rect">
            <a:avLst/>
          </a:prstGeom>
          <a:noFill/>
        </p:spPr>
        <p:txBody>
          <a:bodyPr wrap="none" rtlCol="0">
            <a:spAutoFit/>
          </a:bodyPr>
          <a:lstStyle/>
          <a:p>
            <a:pPr marL="0" lvl="0" indent="0" algn="l" eaLnBrk="1" hangingPunct="1">
              <a:lnSpc>
                <a:spcPct val="100000"/>
              </a:lnSpc>
              <a:spcBef>
                <a:spcPct val="0"/>
              </a:spcBef>
              <a:buNone/>
            </a:pPr>
            <a:r>
              <a:rPr lang="en-US" altLang="zh-CN" dirty="0">
                <a:solidFill>
                  <a:schemeClr val="tx1">
                    <a:lumMod val="95000"/>
                    <a:lumOff val="5000"/>
                  </a:schemeClr>
                </a:solidFill>
                <a:latin typeface="Segoe Print" panose="02000600000000000000" charset="0"/>
                <a:cs typeface="Segoe Print" panose="02000600000000000000" charset="0"/>
                <a:sym typeface="+mn-ea"/>
              </a:rPr>
              <a:t>CLICK TO ADD YOUR TEXT HERE</a:t>
            </a:r>
          </a:p>
        </p:txBody>
      </p:sp>
      <p:grpSp>
        <p:nvGrpSpPr>
          <p:cNvPr id="10" name="组合 9"/>
          <p:cNvGrpSpPr/>
          <p:nvPr/>
        </p:nvGrpSpPr>
        <p:grpSpPr>
          <a:xfrm>
            <a:off x="4336415" y="5387340"/>
            <a:ext cx="3371850" cy="909955"/>
            <a:chOff x="6460" y="7868"/>
            <a:chExt cx="6231" cy="1681"/>
          </a:xfrm>
        </p:grpSpPr>
        <p:sp>
          <p:nvSpPr>
            <p:cNvPr id="5" name="等腰三角形 4"/>
            <p:cNvSpPr/>
            <p:nvPr/>
          </p:nvSpPr>
          <p:spPr>
            <a:xfrm rot="5400000">
              <a:off x="8827" y="8157"/>
              <a:ext cx="1586" cy="1104"/>
            </a:xfrm>
            <a:prstGeom prst="triangl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rot="10800000">
              <a:off x="6460" y="7869"/>
              <a:ext cx="1217" cy="1680"/>
              <a:chOff x="9676" y="9001"/>
              <a:chExt cx="735" cy="1014"/>
            </a:xfrm>
          </p:grpSpPr>
          <p:sp>
            <p:nvSpPr>
              <p:cNvPr id="23" name="等腰三角形 22"/>
              <p:cNvSpPr/>
              <p:nvPr/>
            </p:nvSpPr>
            <p:spPr>
              <a:xfrm rot="5400000">
                <a:off x="9607" y="9219"/>
                <a:ext cx="717" cy="578"/>
              </a:xfrm>
              <a:prstGeom prst="triangle">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255" y="9001"/>
                <a:ext cx="157"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1475" y="7868"/>
              <a:ext cx="1217" cy="1680"/>
              <a:chOff x="9676" y="9001"/>
              <a:chExt cx="735" cy="1014"/>
            </a:xfrm>
          </p:grpSpPr>
          <p:sp>
            <p:nvSpPr>
              <p:cNvPr id="8" name="等腰三角形 7"/>
              <p:cNvSpPr/>
              <p:nvPr/>
            </p:nvSpPr>
            <p:spPr>
              <a:xfrm rot="5400000">
                <a:off x="9607" y="9219"/>
                <a:ext cx="717" cy="578"/>
              </a:xfrm>
              <a:prstGeom prst="triangle">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255" y="9001"/>
                <a:ext cx="157"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1"/>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200"/>
                                  </p:iterate>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type="lt">
                                    <p:tmAbs val="200"/>
                                  </p:iterate>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4174490" y="2466975"/>
            <a:ext cx="862330" cy="1065530"/>
          </a:xfrm>
          <a:prstGeom prst="triangle">
            <a:avLst/>
          </a:prstGeom>
          <a:solidFill>
            <a:srgbClr val="2D31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5521960" y="2466975"/>
            <a:ext cx="862330" cy="1065530"/>
          </a:xfrm>
          <a:prstGeom prst="triangle">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6967220" y="2466975"/>
            <a:ext cx="862330" cy="1065530"/>
          </a:xfrm>
          <a:prstGeom prst="triangle">
            <a:avLst/>
          </a:prstGeom>
          <a:solidFill>
            <a:schemeClr val="bg1"/>
          </a:solidFill>
          <a:ln>
            <a:solidFill>
              <a:srgbClr val="2D31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107815" y="3727450"/>
            <a:ext cx="995680" cy="368300"/>
          </a:xfrm>
          <a:prstGeom prst="rect">
            <a:avLst/>
          </a:prstGeom>
          <a:noFill/>
        </p:spPr>
        <p:txBody>
          <a:bodyPr wrap="none" rtlCol="0">
            <a:spAutoFit/>
          </a:bodyPr>
          <a:lstStyle/>
          <a:p>
            <a:r>
              <a:rPr lang="en-US" altLang="zh-CN"/>
              <a:t>BLACK </a:t>
            </a:r>
          </a:p>
        </p:txBody>
      </p:sp>
      <p:sp>
        <p:nvSpPr>
          <p:cNvPr id="10" name="文本框 9"/>
          <p:cNvSpPr txBox="1"/>
          <p:nvPr/>
        </p:nvSpPr>
        <p:spPr>
          <a:xfrm>
            <a:off x="5521960" y="3727450"/>
            <a:ext cx="872490" cy="368300"/>
          </a:xfrm>
          <a:prstGeom prst="rect">
            <a:avLst/>
          </a:prstGeom>
          <a:noFill/>
        </p:spPr>
        <p:txBody>
          <a:bodyPr wrap="none" rtlCol="0">
            <a:spAutoFit/>
          </a:bodyPr>
          <a:lstStyle/>
          <a:p>
            <a:r>
              <a:rPr lang="en-US" altLang="zh-CN"/>
              <a:t>GRAY </a:t>
            </a:r>
          </a:p>
        </p:txBody>
      </p:sp>
      <p:sp>
        <p:nvSpPr>
          <p:cNvPr id="11" name="文本框 10"/>
          <p:cNvSpPr txBox="1"/>
          <p:nvPr/>
        </p:nvSpPr>
        <p:spPr>
          <a:xfrm>
            <a:off x="6900545" y="3727450"/>
            <a:ext cx="982980" cy="368300"/>
          </a:xfrm>
          <a:prstGeom prst="rect">
            <a:avLst/>
          </a:prstGeom>
          <a:noFill/>
        </p:spPr>
        <p:txBody>
          <a:bodyPr wrap="none" rtlCol="0">
            <a:spAutoFit/>
          </a:bodyPr>
          <a:lstStyle/>
          <a:p>
            <a:r>
              <a:rPr lang="en-US" altLang="zh-CN"/>
              <a:t>WHITE </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nvSpPr>
        <p:spPr>
          <a:xfrm>
            <a:off x="2106517" y="3544145"/>
            <a:ext cx="3560590" cy="1323439"/>
          </a:xfrm>
          <a:prstGeom prst="rect">
            <a:avLst/>
          </a:prstGeom>
          <a:noFill/>
        </p:spPr>
        <p:txBody>
          <a:bodyPr wrap="none" rtlCol="0">
            <a:spAutoFit/>
          </a:bodyPr>
          <a:lstStyle/>
          <a:p>
            <a:pPr algn="l"/>
            <a:r>
              <a:rPr lang="zh-CN" altLang="en-US" sz="4000" dirty="0" smtClean="0">
                <a:solidFill>
                  <a:schemeClr val="tx1">
                    <a:lumMod val="95000"/>
                    <a:lumOff val="5000"/>
                  </a:schemeClr>
                </a:solidFill>
                <a:latin typeface="Segoe Print" panose="02000600000000000000" charset="0"/>
                <a:cs typeface="Segoe Print" panose="02000600000000000000" charset="0"/>
              </a:rPr>
              <a:t>107586759</a:t>
            </a:r>
            <a:endParaRPr lang="en-US" altLang="zh-CN" sz="4000" dirty="0" smtClean="0">
              <a:solidFill>
                <a:schemeClr val="tx1">
                  <a:lumMod val="95000"/>
                  <a:lumOff val="5000"/>
                </a:schemeClr>
              </a:solidFill>
              <a:latin typeface="Segoe Print" panose="02000600000000000000" charset="0"/>
              <a:cs typeface="Segoe Print" panose="02000600000000000000" charset="0"/>
            </a:endParaRPr>
          </a:p>
          <a:p>
            <a:pPr algn="l"/>
            <a:r>
              <a:rPr lang="zh-CN" altLang="en-US" sz="4000" dirty="0" smtClean="0">
                <a:solidFill>
                  <a:schemeClr val="tx1">
                    <a:lumMod val="95000"/>
                    <a:lumOff val="5000"/>
                  </a:schemeClr>
                </a:solidFill>
                <a:latin typeface="Segoe Print" panose="02000600000000000000" charset="0"/>
                <a:cs typeface="Segoe Print" panose="02000600000000000000" charset="0"/>
              </a:rPr>
              <a:t> </a:t>
            </a:r>
            <a:endParaRPr lang="zh-CN" altLang="en-US" sz="4000" dirty="0">
              <a:solidFill>
                <a:schemeClr val="tx1">
                  <a:lumMod val="95000"/>
                  <a:lumOff val="5000"/>
                </a:schemeClr>
              </a:solidFill>
              <a:latin typeface="Segoe Print" panose="02000600000000000000" charset="0"/>
              <a:cs typeface="Segoe Print" panose="02000600000000000000" charset="0"/>
            </a:endParaRPr>
          </a:p>
        </p:txBody>
      </p:sp>
      <p:sp>
        <p:nvSpPr>
          <p:cNvPr id="31" name="文本框 30"/>
          <p:cNvSpPr txBox="1"/>
          <p:nvPr/>
        </p:nvSpPr>
        <p:spPr>
          <a:xfrm>
            <a:off x="1405477" y="4250900"/>
            <a:ext cx="2468880" cy="368300"/>
          </a:xfrm>
          <a:prstGeom prst="rect">
            <a:avLst/>
          </a:prstGeom>
          <a:noFill/>
        </p:spPr>
        <p:txBody>
          <a:bodyPr wrap="none" rtlCol="0">
            <a:spAutoFit/>
          </a:bodyPr>
          <a:lstStyle/>
          <a:p>
            <a:r>
              <a:rPr lang="zh-CN" altLang="en-US" dirty="0">
                <a:solidFill>
                  <a:schemeClr val="tx1">
                    <a:lumMod val="95000"/>
                    <a:lumOff val="5000"/>
                  </a:schemeClr>
                </a:solidFill>
                <a:latin typeface="黑体" panose="02010609060101010101" pitchFamily="49" charset="-122"/>
                <a:ea typeface="黑体" panose="02010609060101010101" pitchFamily="49" charset="-122"/>
              </a:rPr>
              <a:t>第一时间获取我的作品</a:t>
            </a:r>
          </a:p>
        </p:txBody>
      </p:sp>
      <p:sp>
        <p:nvSpPr>
          <p:cNvPr id="32" name="文本框 31"/>
          <p:cNvSpPr txBox="1"/>
          <p:nvPr/>
        </p:nvSpPr>
        <p:spPr>
          <a:xfrm>
            <a:off x="3786727" y="4250900"/>
            <a:ext cx="1097280" cy="368300"/>
          </a:xfrm>
          <a:prstGeom prst="rect">
            <a:avLst/>
          </a:prstGeom>
          <a:noFill/>
        </p:spPr>
        <p:txBody>
          <a:bodyPr wrap="none" rtlCol="0">
            <a:spAutoFit/>
          </a:bodyPr>
          <a:lstStyle/>
          <a:p>
            <a:r>
              <a:rPr lang="zh-CN" altLang="en-US">
                <a:solidFill>
                  <a:schemeClr val="tx1">
                    <a:lumMod val="95000"/>
                    <a:lumOff val="5000"/>
                  </a:schemeClr>
                </a:solidFill>
                <a:latin typeface="黑体" panose="02010609060101010101" pitchFamily="49" charset="-122"/>
                <a:ea typeface="黑体" panose="02010609060101010101" pitchFamily="49" charset="-122"/>
              </a:rPr>
              <a:t>免费下载</a:t>
            </a:r>
          </a:p>
        </p:txBody>
      </p:sp>
      <p:sp>
        <p:nvSpPr>
          <p:cNvPr id="33" name="文本框 32"/>
          <p:cNvSpPr txBox="1"/>
          <p:nvPr/>
        </p:nvSpPr>
        <p:spPr>
          <a:xfrm>
            <a:off x="4795742" y="4250900"/>
            <a:ext cx="1783080" cy="368300"/>
          </a:xfrm>
          <a:prstGeom prst="rect">
            <a:avLst/>
          </a:prstGeom>
          <a:noFill/>
        </p:spPr>
        <p:txBody>
          <a:bodyPr wrap="none" rtlCol="0">
            <a:spAutoFit/>
          </a:bodyPr>
          <a:lstStyle/>
          <a:p>
            <a:r>
              <a:rPr lang="zh-CN" altLang="en-US" dirty="0">
                <a:solidFill>
                  <a:schemeClr val="tx1">
                    <a:lumMod val="95000"/>
                    <a:lumOff val="5000"/>
                  </a:schemeClr>
                </a:solidFill>
                <a:latin typeface="黑体" panose="02010609060101010101" pitchFamily="49" charset="-122"/>
                <a:ea typeface="黑体" panose="02010609060101010101" pitchFamily="49" charset="-122"/>
              </a:rPr>
              <a:t>谢谢大家的喜爱</a:t>
            </a:r>
          </a:p>
        </p:txBody>
      </p:sp>
      <p:sp>
        <p:nvSpPr>
          <p:cNvPr id="34" name="等腰三角形 33"/>
          <p:cNvSpPr/>
          <p:nvPr/>
        </p:nvSpPr>
        <p:spPr>
          <a:xfrm rot="10800000">
            <a:off x="3831115" y="1640224"/>
            <a:ext cx="363855" cy="301625"/>
          </a:xfrm>
          <a:prstGeom prst="triangle">
            <a:avLst/>
          </a:prstGeom>
          <a:solidFill>
            <a:srgbClr val="2D31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cxnSp>
        <p:nvCxnSpPr>
          <p:cNvPr id="35" name="直接连接符 34"/>
          <p:cNvCxnSpPr/>
          <p:nvPr/>
        </p:nvCxnSpPr>
        <p:spPr>
          <a:xfrm flipV="1">
            <a:off x="2587529" y="5313255"/>
            <a:ext cx="2573655" cy="12700"/>
          </a:xfrm>
          <a:prstGeom prst="line">
            <a:avLst/>
          </a:prstGeom>
          <a:ln>
            <a:solidFill>
              <a:srgbClr val="2D3134"/>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963129" y="2695675"/>
            <a:ext cx="4339650" cy="369332"/>
          </a:xfrm>
          <a:prstGeom prst="rect">
            <a:avLst/>
          </a:prstGeom>
          <a:noFill/>
        </p:spPr>
        <p:txBody>
          <a:bodyPr wrap="none" rtlCol="0" anchor="t">
            <a:spAutoFit/>
          </a:bodyPr>
          <a:lstStyle/>
          <a:p>
            <a:r>
              <a:rPr lang="zh-CN" altLang="en-US" dirty="0" smtClean="0">
                <a:solidFill>
                  <a:schemeClr val="tx1">
                    <a:lumMod val="95000"/>
                    <a:lumOff val="5000"/>
                  </a:schemeClr>
                </a:solidFill>
                <a:latin typeface="黑体" panose="02010609060101010101" pitchFamily="49" charset="-122"/>
                <a:ea typeface="黑体" panose="02010609060101010101" pitchFamily="49" charset="-122"/>
              </a:rPr>
              <a:t>可扫描右方二维码联系管理员进入微信群</a:t>
            </a:r>
            <a:endParaRPr lang="zh-CN" altLang="en-US"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37" name="文本框 36"/>
          <p:cNvSpPr txBox="1"/>
          <p:nvPr/>
        </p:nvSpPr>
        <p:spPr>
          <a:xfrm>
            <a:off x="1048306" y="4723176"/>
            <a:ext cx="5840060" cy="369332"/>
          </a:xfrm>
          <a:prstGeom prst="rect">
            <a:avLst/>
          </a:prstGeom>
          <a:noFill/>
        </p:spPr>
        <p:txBody>
          <a:bodyPr wrap="none" rtlCol="0">
            <a:spAutoFit/>
          </a:bodyPr>
          <a:lstStyle/>
          <a:p>
            <a:r>
              <a:rPr lang="zh-CN" altLang="en-US" dirty="0" smtClean="0">
                <a:solidFill>
                  <a:schemeClr val="tx1">
                    <a:lumMod val="95000"/>
                    <a:lumOff val="5000"/>
                  </a:schemeClr>
                </a:solidFill>
                <a:latin typeface="黑体" panose="02010609060101010101" pitchFamily="49" charset="-122"/>
                <a:ea typeface="黑体" panose="02010609060101010101" pitchFamily="49" charset="-122"/>
              </a:rPr>
              <a:t>群内更有其他相关免费资源下载  一起来提高</a:t>
            </a:r>
            <a:r>
              <a:rPr lang="en-US" altLang="zh-CN" dirty="0" smtClean="0">
                <a:solidFill>
                  <a:schemeClr val="tx1">
                    <a:lumMod val="95000"/>
                    <a:lumOff val="5000"/>
                  </a:schemeClr>
                </a:solidFill>
                <a:latin typeface="黑体" panose="02010609060101010101" pitchFamily="49" charset="-122"/>
                <a:ea typeface="黑体" panose="02010609060101010101" pitchFamily="49" charset="-122"/>
              </a:rPr>
              <a:t>PPT</a:t>
            </a:r>
            <a:r>
              <a:rPr lang="zh-CN" altLang="en-US" dirty="0" smtClean="0">
                <a:solidFill>
                  <a:schemeClr val="tx1">
                    <a:lumMod val="95000"/>
                    <a:lumOff val="5000"/>
                  </a:schemeClr>
                </a:solidFill>
                <a:latin typeface="黑体" panose="02010609060101010101" pitchFamily="49" charset="-122"/>
                <a:ea typeface="黑体" panose="02010609060101010101" pitchFamily="49" charset="-122"/>
              </a:rPr>
              <a:t>技术吧</a:t>
            </a:r>
            <a:endParaRPr lang="zh-CN" altLang="en-US" dirty="0">
              <a:solidFill>
                <a:schemeClr val="tx1">
                  <a:lumMod val="95000"/>
                  <a:lumOff val="5000"/>
                </a:schemeClr>
              </a:solidFill>
              <a:latin typeface="黑体" panose="02010609060101010101" pitchFamily="49" charset="-122"/>
              <a:ea typeface="黑体" panose="02010609060101010101" pitchFamily="49" charset="-122"/>
            </a:endParaRPr>
          </a:p>
        </p:txBody>
      </p:sp>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5403" y="1230205"/>
            <a:ext cx="4095750" cy="4095750"/>
          </a:xfrm>
          <a:prstGeom prst="rect">
            <a:avLst/>
          </a:prstGeom>
        </p:spPr>
      </p:pic>
      <p:sp>
        <p:nvSpPr>
          <p:cNvPr id="39" name="文本框 38"/>
          <p:cNvSpPr txBox="1"/>
          <p:nvPr/>
        </p:nvSpPr>
        <p:spPr>
          <a:xfrm>
            <a:off x="3414338" y="2021440"/>
            <a:ext cx="1107996" cy="369332"/>
          </a:xfrm>
          <a:prstGeom prst="rect">
            <a:avLst/>
          </a:prstGeom>
          <a:noFill/>
        </p:spPr>
        <p:txBody>
          <a:bodyPr wrap="none" rtlCol="0" anchor="t">
            <a:spAutoFit/>
          </a:bodyPr>
          <a:lstStyle/>
          <a:p>
            <a:r>
              <a:rPr lang="zh-CN" altLang="en-US" dirty="0" smtClean="0">
                <a:solidFill>
                  <a:schemeClr val="tx1">
                    <a:lumMod val="95000"/>
                    <a:lumOff val="5000"/>
                  </a:schemeClr>
                </a:solidFill>
                <a:latin typeface="黑体" panose="02010609060101010101" pitchFamily="49" charset="-122"/>
                <a:ea typeface="黑体" panose="02010609060101010101" pitchFamily="49" charset="-122"/>
              </a:rPr>
              <a:t>我是明清</a:t>
            </a:r>
            <a:endParaRPr lang="zh-CN" altLang="en-US"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40" name="文本框 39"/>
          <p:cNvSpPr txBox="1"/>
          <p:nvPr/>
        </p:nvSpPr>
        <p:spPr>
          <a:xfrm>
            <a:off x="2792909" y="2350854"/>
            <a:ext cx="2492990" cy="369332"/>
          </a:xfrm>
          <a:prstGeom prst="rect">
            <a:avLst/>
          </a:prstGeom>
          <a:noFill/>
        </p:spPr>
        <p:txBody>
          <a:bodyPr wrap="none" rtlCol="0" anchor="t">
            <a:spAutoFit/>
          </a:bodyPr>
          <a:lstStyle/>
          <a:p>
            <a:r>
              <a:rPr lang="zh-CN" altLang="en-US" dirty="0" smtClean="0">
                <a:solidFill>
                  <a:schemeClr val="tx1">
                    <a:lumMod val="95000"/>
                    <a:lumOff val="5000"/>
                  </a:schemeClr>
                </a:solidFill>
                <a:latin typeface="黑体" panose="02010609060101010101" pitchFamily="49" charset="-122"/>
                <a:ea typeface="黑体" panose="02010609060101010101" pitchFamily="49" charset="-122"/>
              </a:rPr>
              <a:t>希望你能喜欢我的分享</a:t>
            </a:r>
            <a:endParaRPr lang="zh-CN" altLang="en-US"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41" name="文本框 40"/>
          <p:cNvSpPr txBox="1"/>
          <p:nvPr/>
        </p:nvSpPr>
        <p:spPr>
          <a:xfrm>
            <a:off x="3455838" y="3097527"/>
            <a:ext cx="992579" cy="369332"/>
          </a:xfrm>
          <a:prstGeom prst="rect">
            <a:avLst/>
          </a:prstGeom>
          <a:noFill/>
        </p:spPr>
        <p:txBody>
          <a:bodyPr wrap="none" rtlCol="0" anchor="t">
            <a:spAutoFit/>
          </a:bodyPr>
          <a:lstStyle/>
          <a:p>
            <a:r>
              <a:rPr lang="zh-CN" altLang="en-US" dirty="0" smtClean="0">
                <a:solidFill>
                  <a:schemeClr val="tx1">
                    <a:lumMod val="95000"/>
                    <a:lumOff val="5000"/>
                  </a:schemeClr>
                </a:solidFill>
                <a:latin typeface="黑体" panose="02010609060101010101" pitchFamily="49" charset="-122"/>
                <a:ea typeface="黑体" panose="02010609060101010101" pitchFamily="49" charset="-122"/>
                <a:cs typeface="Segoe Print" panose="02000600000000000000" charset="0"/>
                <a:sym typeface="+mn-ea"/>
              </a:rPr>
              <a:t>或</a:t>
            </a:r>
            <a:r>
              <a:rPr lang="en-US" altLang="zh-CN" dirty="0" smtClean="0">
                <a:solidFill>
                  <a:schemeClr val="tx1">
                    <a:lumMod val="95000"/>
                    <a:lumOff val="5000"/>
                  </a:schemeClr>
                </a:solidFill>
                <a:latin typeface="黑体" panose="02010609060101010101" pitchFamily="49" charset="-122"/>
                <a:ea typeface="黑体" panose="02010609060101010101" pitchFamily="49" charset="-122"/>
                <a:cs typeface="Segoe Print" panose="02000600000000000000" charset="0"/>
                <a:sym typeface="+mn-ea"/>
              </a:rPr>
              <a:t>QQ</a:t>
            </a:r>
            <a:r>
              <a:rPr lang="zh-CN" altLang="en-US" dirty="0">
                <a:solidFill>
                  <a:schemeClr val="tx1">
                    <a:lumMod val="95000"/>
                    <a:lumOff val="5000"/>
                  </a:schemeClr>
                </a:solidFill>
                <a:latin typeface="黑体" panose="02010609060101010101" pitchFamily="49" charset="-122"/>
                <a:ea typeface="黑体" panose="02010609060101010101" pitchFamily="49" charset="-122"/>
                <a:cs typeface="Segoe Print" panose="02000600000000000000" charset="0"/>
                <a:sym typeface="+mn-ea"/>
              </a:rPr>
              <a:t>群 </a:t>
            </a:r>
            <a:endParaRPr lang="zh-CN" altLang="en-US" dirty="0">
              <a:solidFill>
                <a:schemeClr val="tx1">
                  <a:lumMod val="95000"/>
                  <a:lumOff val="5000"/>
                </a:schemeClr>
              </a:solidFill>
              <a:latin typeface="黑体" panose="02010609060101010101" pitchFamily="49" charset="-122"/>
              <a:ea typeface="黑体" panose="02010609060101010101" pitchFamily="49"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明</a:t>
            </a:r>
            <a:r>
              <a:rPr lang="zh-CN" altLang="zh-CN" dirty="0" smtClean="0"/>
              <a:t>清</a:t>
            </a:r>
            <a:r>
              <a:rPr lang="zh-CN" altLang="en-US" dirty="0" smtClean="0"/>
              <a:t> 原创作品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zh-CN" dirty="0"/>
          </a:p>
        </p:txBody>
      </p:sp>
    </p:spTree>
    <p:extLst>
      <p:ext uri="{BB962C8B-B14F-4D97-AF65-F5344CB8AC3E}">
        <p14:creationId xmlns:p14="http://schemas.microsoft.com/office/powerpoint/2010/main" val="997935122"/>
      </p:ext>
    </p:extLst>
  </p:cSld>
  <p:clrMapOvr>
    <a:masterClrMapping/>
  </p:clrMapOvr>
  <mc:AlternateContent xmlns:mc="http://schemas.openxmlformats.org/markup-compatibility/2006" xmlns:p14="http://schemas.microsoft.com/office/powerpoint/2010/main">
    <mc:Choice Requires="p14">
      <p:transition>
        <p:cover dir="u"/>
      </p:transition>
    </mc:Choice>
    <mc:Fallback xmlns="">
      <p:transition>
        <p:cover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等腰三角形 16"/>
          <p:cNvSpPr/>
          <p:nvPr/>
        </p:nvSpPr>
        <p:spPr>
          <a:xfrm rot="5400000">
            <a:off x="2327910" y="2400300"/>
            <a:ext cx="2955290" cy="2056765"/>
          </a:xfrm>
          <a:prstGeom prst="triangl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464810" y="3106420"/>
            <a:ext cx="2513330" cy="645160"/>
          </a:xfrm>
          <a:prstGeom prst="rect">
            <a:avLst/>
          </a:prstGeom>
          <a:noFill/>
        </p:spPr>
        <p:txBody>
          <a:bodyPr wrap="none" rtlCol="0">
            <a:spAutoFit/>
          </a:bodyPr>
          <a:lstStyle/>
          <a:p>
            <a:r>
              <a:rPr lang="en-US" altLang="zh-CN" sz="3600" b="1">
                <a:blipFill>
                  <a:blip r:embed="rId4"/>
                  <a:stretch>
                    <a:fillRect/>
                  </a:stretch>
                </a:blipFill>
                <a:latin typeface="Segoe Print" panose="02000600000000000000" charset="0"/>
                <a:cs typeface="Segoe Print" panose="02000600000000000000" charset="0"/>
              </a:rPr>
              <a:t>CONTENS</a:t>
            </a:r>
          </a:p>
        </p:txBody>
      </p:sp>
      <p:grpSp>
        <p:nvGrpSpPr>
          <p:cNvPr id="13" name="组合 12"/>
          <p:cNvGrpSpPr/>
          <p:nvPr/>
        </p:nvGrpSpPr>
        <p:grpSpPr>
          <a:xfrm>
            <a:off x="5573395" y="871855"/>
            <a:ext cx="1966595" cy="706120"/>
            <a:chOff x="8777" y="1373"/>
            <a:chExt cx="3097" cy="1112"/>
          </a:xfrm>
        </p:grpSpPr>
        <p:sp>
          <p:nvSpPr>
            <p:cNvPr id="5" name="文本框 4"/>
            <p:cNvSpPr txBox="1"/>
            <p:nvPr/>
          </p:nvSpPr>
          <p:spPr>
            <a:xfrm>
              <a:off x="9370" y="1741"/>
              <a:ext cx="2504" cy="628"/>
            </a:xfrm>
            <a:prstGeom prst="rect">
              <a:avLst/>
            </a:prstGeom>
            <a:noFill/>
          </p:spPr>
          <p:txBody>
            <a:bodyPr wrap="none" rtlCol="0">
              <a:spAutoFit/>
            </a:bodyPr>
            <a:lstStyle/>
            <a:p>
              <a:r>
                <a:rPr lang="en-US" altLang="zh-CN" sz="2000">
                  <a:latin typeface="Segoe Print" panose="02000600000000000000" charset="0"/>
                  <a:cs typeface="Segoe Print" panose="02000600000000000000" charset="0"/>
                </a:rPr>
                <a:t>THE TITLE</a:t>
              </a:r>
            </a:p>
          </p:txBody>
        </p:sp>
        <p:sp>
          <p:nvSpPr>
            <p:cNvPr id="9" name="文本框 8"/>
            <p:cNvSpPr txBox="1"/>
            <p:nvPr/>
          </p:nvSpPr>
          <p:spPr>
            <a:xfrm>
              <a:off x="8777" y="1373"/>
              <a:ext cx="781" cy="1113"/>
            </a:xfrm>
            <a:prstGeom prst="rect">
              <a:avLst/>
            </a:prstGeom>
            <a:noFill/>
          </p:spPr>
          <p:txBody>
            <a:bodyPr wrap="none" rtlCol="0">
              <a:spAutoFit/>
            </a:bodyPr>
            <a:lstStyle/>
            <a:p>
              <a:r>
                <a:rPr lang="en-US" altLang="zh-CN" sz="4000" b="1">
                  <a:latin typeface="+mj-ea"/>
                  <a:ea typeface="+mj-ea"/>
                  <a:cs typeface="Impact" panose="020B0806030902050204" charset="0"/>
                </a:rPr>
                <a:t>1</a:t>
              </a:r>
            </a:p>
          </p:txBody>
        </p:sp>
      </p:grpSp>
      <p:grpSp>
        <p:nvGrpSpPr>
          <p:cNvPr id="14" name="组合 13"/>
          <p:cNvGrpSpPr/>
          <p:nvPr/>
        </p:nvGrpSpPr>
        <p:grpSpPr>
          <a:xfrm>
            <a:off x="5573395" y="1720850"/>
            <a:ext cx="1967230" cy="706120"/>
            <a:chOff x="8777" y="2710"/>
            <a:chExt cx="3098" cy="1112"/>
          </a:xfrm>
        </p:grpSpPr>
        <p:sp>
          <p:nvSpPr>
            <p:cNvPr id="6" name="文本框 5"/>
            <p:cNvSpPr txBox="1"/>
            <p:nvPr/>
          </p:nvSpPr>
          <p:spPr>
            <a:xfrm>
              <a:off x="9371" y="3073"/>
              <a:ext cx="2504" cy="628"/>
            </a:xfrm>
            <a:prstGeom prst="rect">
              <a:avLst/>
            </a:prstGeom>
            <a:noFill/>
          </p:spPr>
          <p:txBody>
            <a:bodyPr wrap="none" rtlCol="0">
              <a:spAutoFit/>
            </a:bodyPr>
            <a:lstStyle/>
            <a:p>
              <a:r>
                <a:rPr lang="en-US" altLang="zh-CN" sz="2000">
                  <a:latin typeface="Segoe Print" panose="02000600000000000000" charset="0"/>
                  <a:cs typeface="Segoe Print" panose="02000600000000000000" charset="0"/>
                </a:rPr>
                <a:t>THE TITLE</a:t>
              </a:r>
            </a:p>
          </p:txBody>
        </p:sp>
        <p:sp>
          <p:nvSpPr>
            <p:cNvPr id="10" name="文本框 9"/>
            <p:cNvSpPr txBox="1"/>
            <p:nvPr/>
          </p:nvSpPr>
          <p:spPr>
            <a:xfrm>
              <a:off x="8777" y="2710"/>
              <a:ext cx="781" cy="1113"/>
            </a:xfrm>
            <a:prstGeom prst="rect">
              <a:avLst/>
            </a:prstGeom>
            <a:noFill/>
          </p:spPr>
          <p:txBody>
            <a:bodyPr wrap="none" rtlCol="0">
              <a:spAutoFit/>
            </a:bodyPr>
            <a:lstStyle/>
            <a:p>
              <a:r>
                <a:rPr lang="en-US" altLang="zh-CN" sz="4000" b="1">
                  <a:latin typeface="+mj-ea"/>
                  <a:ea typeface="+mj-ea"/>
                  <a:cs typeface="Impact" panose="020B0806030902050204" charset="0"/>
                </a:rPr>
                <a:t>2</a:t>
              </a:r>
            </a:p>
          </p:txBody>
        </p:sp>
      </p:grpSp>
      <p:grpSp>
        <p:nvGrpSpPr>
          <p:cNvPr id="15" name="组合 14"/>
          <p:cNvGrpSpPr/>
          <p:nvPr/>
        </p:nvGrpSpPr>
        <p:grpSpPr>
          <a:xfrm>
            <a:off x="5465445" y="4281805"/>
            <a:ext cx="2075180" cy="706120"/>
            <a:chOff x="8607" y="6743"/>
            <a:chExt cx="3268" cy="1112"/>
          </a:xfrm>
        </p:grpSpPr>
        <p:sp>
          <p:nvSpPr>
            <p:cNvPr id="7" name="文本框 6"/>
            <p:cNvSpPr txBox="1"/>
            <p:nvPr/>
          </p:nvSpPr>
          <p:spPr>
            <a:xfrm>
              <a:off x="9371" y="7099"/>
              <a:ext cx="2504" cy="628"/>
            </a:xfrm>
            <a:prstGeom prst="rect">
              <a:avLst/>
            </a:prstGeom>
            <a:noFill/>
          </p:spPr>
          <p:txBody>
            <a:bodyPr wrap="none" rtlCol="0">
              <a:spAutoFit/>
            </a:bodyPr>
            <a:lstStyle/>
            <a:p>
              <a:r>
                <a:rPr lang="en-US" altLang="zh-CN" sz="2000">
                  <a:latin typeface="Segoe Print" panose="02000600000000000000" charset="0"/>
                  <a:cs typeface="Segoe Print" panose="02000600000000000000" charset="0"/>
                </a:rPr>
                <a:t>THE TITLE</a:t>
              </a:r>
            </a:p>
          </p:txBody>
        </p:sp>
        <p:sp>
          <p:nvSpPr>
            <p:cNvPr id="11" name="文本框 10"/>
            <p:cNvSpPr txBox="1"/>
            <p:nvPr/>
          </p:nvSpPr>
          <p:spPr>
            <a:xfrm>
              <a:off x="8607" y="6743"/>
              <a:ext cx="781" cy="1113"/>
            </a:xfrm>
            <a:prstGeom prst="rect">
              <a:avLst/>
            </a:prstGeom>
            <a:noFill/>
          </p:spPr>
          <p:txBody>
            <a:bodyPr wrap="none" rtlCol="0">
              <a:spAutoFit/>
            </a:bodyPr>
            <a:lstStyle/>
            <a:p>
              <a:r>
                <a:rPr lang="en-US" altLang="zh-CN" sz="4000" b="1">
                  <a:latin typeface="+mj-ea"/>
                  <a:ea typeface="+mj-ea"/>
                  <a:cs typeface="Impact" panose="020B0806030902050204" charset="0"/>
                </a:rPr>
                <a:t>3</a:t>
              </a:r>
            </a:p>
          </p:txBody>
        </p:sp>
      </p:grpSp>
      <p:grpSp>
        <p:nvGrpSpPr>
          <p:cNvPr id="16" name="组合 15"/>
          <p:cNvGrpSpPr/>
          <p:nvPr/>
        </p:nvGrpSpPr>
        <p:grpSpPr>
          <a:xfrm>
            <a:off x="5465445" y="5133975"/>
            <a:ext cx="2075815" cy="706120"/>
            <a:chOff x="8607" y="8085"/>
            <a:chExt cx="3269" cy="1112"/>
          </a:xfrm>
        </p:grpSpPr>
        <p:sp>
          <p:nvSpPr>
            <p:cNvPr id="8" name="文本框 7"/>
            <p:cNvSpPr txBox="1"/>
            <p:nvPr/>
          </p:nvSpPr>
          <p:spPr>
            <a:xfrm>
              <a:off x="9372" y="8447"/>
              <a:ext cx="2504" cy="628"/>
            </a:xfrm>
            <a:prstGeom prst="rect">
              <a:avLst/>
            </a:prstGeom>
            <a:noFill/>
          </p:spPr>
          <p:txBody>
            <a:bodyPr wrap="none" rtlCol="0">
              <a:spAutoFit/>
            </a:bodyPr>
            <a:lstStyle/>
            <a:p>
              <a:r>
                <a:rPr lang="en-US" altLang="zh-CN" sz="2000">
                  <a:latin typeface="Segoe Print" panose="02000600000000000000" charset="0"/>
                  <a:cs typeface="Segoe Print" panose="02000600000000000000" charset="0"/>
                </a:rPr>
                <a:t>THE TITLE</a:t>
              </a:r>
            </a:p>
          </p:txBody>
        </p:sp>
        <p:sp>
          <p:nvSpPr>
            <p:cNvPr id="12" name="文本框 11"/>
            <p:cNvSpPr txBox="1"/>
            <p:nvPr/>
          </p:nvSpPr>
          <p:spPr>
            <a:xfrm>
              <a:off x="8607" y="8085"/>
              <a:ext cx="781" cy="1113"/>
            </a:xfrm>
            <a:prstGeom prst="rect">
              <a:avLst/>
            </a:prstGeom>
            <a:noFill/>
          </p:spPr>
          <p:txBody>
            <a:bodyPr wrap="none" rtlCol="0">
              <a:spAutoFit/>
            </a:bodyPr>
            <a:lstStyle/>
            <a:p>
              <a:r>
                <a:rPr lang="en-US" altLang="zh-CN" sz="4000" b="1">
                  <a:latin typeface="+mj-ea"/>
                  <a:ea typeface="+mj-ea"/>
                  <a:cs typeface="Impact" panose="020B0806030902050204" charset="0"/>
                </a:rPr>
                <a:t>4</a:t>
              </a:r>
            </a:p>
          </p:txBody>
        </p:sp>
      </p:grpSp>
    </p:spTree>
    <p:custDataLst>
      <p:tags r:id="rId1"/>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2"/>
                                          </p:val>
                                        </p:tav>
                                        <p:tav tm="100000">
                                          <p:val>
                                            <p:strVal val="#ppt_x"/>
                                          </p:val>
                                        </p:tav>
                                      </p:tavLst>
                                    </p:anim>
                                    <p:anim calcmode="lin" valueType="num">
                                      <p:cBhvr>
                                        <p:cTn id="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ppt_x</p:attrName>
                                        </p:attrNameLst>
                                      </p:cBhvr>
                                      <p:tavLst>
                                        <p:tav tm="0">
                                          <p:val>
                                            <p:strVal val="#ppt_x-.2"/>
                                          </p:val>
                                        </p:tav>
                                        <p:tav tm="100000">
                                          <p:val>
                                            <p:strVal val="#ppt_x"/>
                                          </p:val>
                                        </p:tav>
                                      </p:tavLst>
                                    </p:anim>
                                    <p:anim calcmode="lin" valueType="num">
                                      <p:cBhvr>
                                        <p:cTn id="14"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ppt_x</p:attrName>
                                        </p:attrNameLst>
                                      </p:cBhvr>
                                      <p:tavLst>
                                        <p:tav tm="0">
                                          <p:val>
                                            <p:strVal val="#ppt_x-.2"/>
                                          </p:val>
                                        </p:tav>
                                        <p:tav tm="100000">
                                          <p:val>
                                            <p:strVal val="#ppt_x"/>
                                          </p:val>
                                        </p:tav>
                                      </p:tavLst>
                                    </p:anim>
                                    <p:anim calcmode="lin" valueType="num">
                                      <p:cBhvr>
                                        <p:cTn id="20"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3"/>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1000" fill="hold"/>
                                        <p:tgtEl>
                                          <p:spTgt spid="14"/>
                                        </p:tgtEl>
                                        <p:attrNameLst>
                                          <p:attrName>ppt_x</p:attrName>
                                        </p:attrNameLst>
                                      </p:cBhvr>
                                      <p:tavLst>
                                        <p:tav tm="0">
                                          <p:val>
                                            <p:strVal val="#ppt_x-.2"/>
                                          </p:val>
                                        </p:tav>
                                        <p:tav tm="100000">
                                          <p:val>
                                            <p:strVal val="#ppt_x"/>
                                          </p:val>
                                        </p:tav>
                                      </p:tavLst>
                                    </p:anim>
                                    <p:anim calcmode="lin" valueType="num">
                                      <p:cBhvr>
                                        <p:cTn id="2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4"/>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ppt_x</p:attrName>
                                        </p:attrNameLst>
                                      </p:cBhvr>
                                      <p:tavLst>
                                        <p:tav tm="0">
                                          <p:val>
                                            <p:strVal val="#ppt_x-.2"/>
                                          </p:val>
                                        </p:tav>
                                        <p:tav tm="100000">
                                          <p:val>
                                            <p:strVal val="#ppt_x"/>
                                          </p:val>
                                        </p:tav>
                                      </p:tavLst>
                                    </p:anim>
                                    <p:anim calcmode="lin" valueType="num">
                                      <p:cBhvr>
                                        <p:cTn id="32"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33" dur="1000"/>
                                        <p:tgtEl>
                                          <p:spTgt spid="15"/>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ppt_x</p:attrName>
                                        </p:attrNameLst>
                                      </p:cBhvr>
                                      <p:tavLst>
                                        <p:tav tm="0">
                                          <p:val>
                                            <p:strVal val="#ppt_x-.2"/>
                                          </p:val>
                                        </p:tav>
                                        <p:tav tm="100000">
                                          <p:val>
                                            <p:strVal val="#ppt_x"/>
                                          </p:val>
                                        </p:tav>
                                      </p:tavLst>
                                    </p:anim>
                                    <p:anim calcmode="lin" valueType="num">
                                      <p:cBhvr>
                                        <p:cTn id="38"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pexels-photo-596132"/>
          <p:cNvPicPr>
            <a:picLocks noChangeAspect="1"/>
          </p:cNvPicPr>
          <p:nvPr/>
        </p:nvPicPr>
        <p:blipFill>
          <a:blip r:embed="rId3"/>
          <a:stretch>
            <a:fillRect/>
          </a:stretch>
        </p:blipFill>
        <p:spPr>
          <a:xfrm>
            <a:off x="2778125" y="166370"/>
            <a:ext cx="6368415" cy="6579870"/>
          </a:xfrm>
          <a:prstGeom prst="rect">
            <a:avLst/>
          </a:prstGeom>
        </p:spPr>
      </p:pic>
      <p:sp>
        <p:nvSpPr>
          <p:cNvPr id="5" name="矩形 4"/>
          <p:cNvSpPr/>
          <p:nvPr/>
        </p:nvSpPr>
        <p:spPr>
          <a:xfrm>
            <a:off x="2778760" y="166370"/>
            <a:ext cx="6368415" cy="658495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659755" y="1760855"/>
            <a:ext cx="605790" cy="922020"/>
          </a:xfrm>
          <a:prstGeom prst="rect">
            <a:avLst/>
          </a:prstGeom>
          <a:noFill/>
        </p:spPr>
        <p:txBody>
          <a:bodyPr wrap="none" rtlCol="0">
            <a:spAutoFit/>
          </a:bodyPr>
          <a:lstStyle/>
          <a:p>
            <a:r>
              <a:rPr lang="en-US" altLang="zh-CN" sz="5400" b="1">
                <a:solidFill>
                  <a:schemeClr val="bg1"/>
                </a:solidFill>
                <a:latin typeface="+mj-ea"/>
                <a:ea typeface="+mj-ea"/>
              </a:rPr>
              <a:t>1</a:t>
            </a:r>
          </a:p>
        </p:txBody>
      </p:sp>
      <p:sp>
        <p:nvSpPr>
          <p:cNvPr id="7" name="文本框 6"/>
          <p:cNvSpPr txBox="1"/>
          <p:nvPr/>
        </p:nvSpPr>
        <p:spPr>
          <a:xfrm>
            <a:off x="4853940" y="4572635"/>
            <a:ext cx="2218690" cy="368300"/>
          </a:xfrm>
          <a:prstGeom prst="rect">
            <a:avLst/>
          </a:prstGeom>
          <a:noFill/>
        </p:spPr>
        <p:txBody>
          <a:bodyPr wrap="none" rtlCol="0">
            <a:spAutoFit/>
          </a:bodyPr>
          <a:lstStyle/>
          <a:p>
            <a:pPr algn="l"/>
            <a:r>
              <a:rPr lang="en-US" altLang="zh-CN" noProof="0" dirty="0">
                <a:ln>
                  <a:noFill/>
                </a:ln>
                <a:solidFill>
                  <a:schemeClr val="bg1"/>
                </a:solidFill>
                <a:effectLst/>
                <a:uLnTx/>
                <a:uFillTx/>
                <a:latin typeface="Segoe Print" panose="02000600000000000000" charset="0"/>
                <a:ea typeface="宋体" panose="02010600030101010101" pitchFamily="2" charset="-122"/>
                <a:cs typeface="Segoe Print" panose="02000600000000000000" charset="0"/>
                <a:sym typeface="+mn-ea"/>
              </a:rPr>
              <a:t>ADD YOUR TEXT</a:t>
            </a:r>
            <a:endParaRPr kumimoji="0" lang="zh-CN" altLang="en-US" b="0" i="0" u="none" strike="noStrike" kern="1200" cap="none" spc="0" normalizeH="0" baseline="0" noProof="0" dirty="0">
              <a:ln>
                <a:noFill/>
              </a:ln>
              <a:solidFill>
                <a:schemeClr val="bg1"/>
              </a:solidFill>
              <a:effectLst/>
              <a:uLnTx/>
              <a:uFillTx/>
              <a:latin typeface="Segoe Print" panose="02000600000000000000" charset="0"/>
              <a:ea typeface="宋体" panose="02010600030101010101" pitchFamily="2" charset="-122"/>
              <a:cs typeface="Segoe Print" panose="02000600000000000000" charset="0"/>
            </a:endParaRPr>
          </a:p>
        </p:txBody>
      </p:sp>
      <p:grpSp>
        <p:nvGrpSpPr>
          <p:cNvPr id="21" name="组合 20"/>
          <p:cNvGrpSpPr/>
          <p:nvPr/>
        </p:nvGrpSpPr>
        <p:grpSpPr>
          <a:xfrm>
            <a:off x="5883275" y="5760720"/>
            <a:ext cx="257810" cy="432435"/>
            <a:chOff x="7821" y="9001"/>
            <a:chExt cx="605" cy="1014"/>
          </a:xfrm>
        </p:grpSpPr>
        <p:sp>
          <p:nvSpPr>
            <p:cNvPr id="15" name="矩形 14"/>
            <p:cNvSpPr/>
            <p:nvPr/>
          </p:nvSpPr>
          <p:spPr>
            <a:xfrm>
              <a:off x="7821" y="9001"/>
              <a:ext cx="210"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216" y="9001"/>
              <a:ext cx="210"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756400" y="5748655"/>
            <a:ext cx="321945" cy="444500"/>
            <a:chOff x="9676" y="9001"/>
            <a:chExt cx="735" cy="1014"/>
          </a:xfrm>
        </p:grpSpPr>
        <p:sp>
          <p:nvSpPr>
            <p:cNvPr id="17" name="等腰三角形 16"/>
            <p:cNvSpPr/>
            <p:nvPr/>
          </p:nvSpPr>
          <p:spPr>
            <a:xfrm rot="5400000">
              <a:off x="9607" y="9219"/>
              <a:ext cx="717" cy="578"/>
            </a:xfrm>
            <a:prstGeom prst="triangle">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255" y="9001"/>
              <a:ext cx="157"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rot="10800000">
            <a:off x="5005070" y="5748655"/>
            <a:ext cx="321945" cy="444500"/>
            <a:chOff x="9676" y="9001"/>
            <a:chExt cx="735" cy="1014"/>
          </a:xfrm>
        </p:grpSpPr>
        <p:sp>
          <p:nvSpPr>
            <p:cNvPr id="23" name="等腰三角形 22"/>
            <p:cNvSpPr/>
            <p:nvPr/>
          </p:nvSpPr>
          <p:spPr>
            <a:xfrm rot="5400000">
              <a:off x="9607" y="9219"/>
              <a:ext cx="717" cy="578"/>
            </a:xfrm>
            <a:prstGeom prst="triangle">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255" y="9001"/>
              <a:ext cx="157"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p:stCondLst>
                              <p:cond delay="500"/>
                            </p:stCondLst>
                            <p:childTnLst>
                              <p:par>
                                <p:cTn id="10" presetID="1" presetClass="entr" presetSubtype="0" fill="hold" grpId="0" nodeType="afterEffect">
                                  <p:stCondLst>
                                    <p:cond delay="0"/>
                                  </p:stCondLst>
                                  <p:iterate type="lt">
                                    <p:tmAbs val="200"/>
                                  </p:iterate>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3450590" y="882650"/>
            <a:ext cx="1589405" cy="132270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739515" y="1605915"/>
            <a:ext cx="1086485" cy="460375"/>
          </a:xfrm>
          <a:prstGeom prst="rect">
            <a:avLst/>
          </a:prstGeom>
          <a:noFill/>
        </p:spPr>
        <p:txBody>
          <a:bodyPr wrap="none" rtlCol="0">
            <a:spAutoFit/>
          </a:bodyPr>
          <a:lstStyle/>
          <a:p>
            <a:r>
              <a:rPr lang="en-US" altLang="zh-CN" sz="2400" b="1">
                <a:solidFill>
                  <a:schemeClr val="bg1"/>
                </a:solidFill>
                <a:latin typeface="Segoe Print" panose="02000600000000000000" charset="0"/>
                <a:cs typeface="Segoe Print" panose="02000600000000000000" charset="0"/>
              </a:rPr>
              <a:t>TITLE</a:t>
            </a:r>
          </a:p>
        </p:txBody>
      </p:sp>
      <p:sp>
        <p:nvSpPr>
          <p:cNvPr id="8" name="PA-文本框 2"/>
          <p:cNvSpPr txBox="1"/>
          <p:nvPr>
            <p:custDataLst>
              <p:tags r:id="rId2"/>
            </p:custDataLst>
          </p:nvPr>
        </p:nvSpPr>
        <p:spPr>
          <a:xfrm>
            <a:off x="5039995" y="1005840"/>
            <a:ext cx="3663950" cy="1322070"/>
          </a:xfrm>
          <a:prstGeom prst="rect">
            <a:avLst/>
          </a:prstGeom>
          <a:noFill/>
        </p:spPr>
        <p:txBody>
          <a:bodyPr wrap="square" rtlCol="0">
            <a:spAutoFit/>
          </a:bodyPr>
          <a:lstStyle/>
          <a:p>
            <a:pPr algn="l"/>
            <a:r>
              <a:rPr lang="zh-CN" altLang="en-US" sz="1600">
                <a:solidFill>
                  <a:schemeClr val="tx1"/>
                </a:solidFill>
                <a:latin typeface="Segoe Print" panose="02000600000000000000" charset="0"/>
                <a:ea typeface="Adobe Myungjo Std M" panose="02020600000000000000" charset="-128"/>
                <a:cs typeface="Segoe Print" panose="02000600000000000000" charset="0"/>
              </a:rPr>
              <a:t>You can enter anything that is relevant to this chapter to make a simple cut into the title to help the audience understand what you are talking about.</a:t>
            </a:r>
          </a:p>
        </p:txBody>
      </p:sp>
      <p:graphicFrame>
        <p:nvGraphicFramePr>
          <p:cNvPr id="14" name="图表 13"/>
          <p:cNvGraphicFramePr/>
          <p:nvPr/>
        </p:nvGraphicFramePr>
        <p:xfrm>
          <a:off x="3354705" y="2647950"/>
          <a:ext cx="5001895" cy="3751580"/>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2"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ppt_x</p:attrName>
                                        </p:attrNameLst>
                                      </p:cBhvr>
                                      <p:tavLst>
                                        <p:tav tm="0">
                                          <p:val>
                                            <p:strVal val="#ppt_x-.2"/>
                                          </p:val>
                                        </p:tav>
                                        <p:tav tm="100000">
                                          <p:val>
                                            <p:strVal val="#ppt_x"/>
                                          </p:val>
                                        </p:tav>
                                      </p:tavLst>
                                    </p:anim>
                                    <p:anim calcmode="lin" valueType="num">
                                      <p:cBhvr>
                                        <p:cTn id="3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1" dur="1000"/>
                                        <p:tgtEl>
                                          <p:spTgt spid="4"/>
                                        </p:tgtEl>
                                      </p:cBhvr>
                                    </p:animEffect>
                                  </p:childTnLst>
                                </p:cTn>
                              </p:par>
                              <p:par>
                                <p:cTn id="32" presetID="29" presetClass="entr" presetSubtype="0" fill="hold" grpId="2"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1000" fill="hold"/>
                                        <p:tgtEl>
                                          <p:spTgt spid="6"/>
                                        </p:tgtEl>
                                        <p:attrNameLst>
                                          <p:attrName>ppt_x</p:attrName>
                                        </p:attrNameLst>
                                      </p:cBhvr>
                                      <p:tavLst>
                                        <p:tav tm="0">
                                          <p:val>
                                            <p:strVal val="#ppt_x-.2"/>
                                          </p:val>
                                        </p:tav>
                                        <p:tav tm="100000">
                                          <p:val>
                                            <p:strVal val="#ppt_x"/>
                                          </p:val>
                                        </p:tav>
                                      </p:tavLst>
                                    </p:anim>
                                    <p:anim calcmode="lin" valueType="num">
                                      <p:cBhvr>
                                        <p:cTn id="3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6" dur="10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grpId="1"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ppt_x</p:attrName>
                                        </p:attrNameLst>
                                      </p:cBhvr>
                                      <p:tavLst>
                                        <p:tav tm="0">
                                          <p:val>
                                            <p:strVal val="#ppt_x-.2"/>
                                          </p:val>
                                        </p:tav>
                                        <p:tav tm="100000">
                                          <p:val>
                                            <p:strVal val="#ppt_x"/>
                                          </p:val>
                                        </p:tav>
                                      </p:tavLst>
                                    </p:anim>
                                    <p:anim calcmode="lin" valueType="num">
                                      <p:cBhvr>
                                        <p:cTn id="42"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3" dur="10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1000" fill="hold"/>
                                        <p:tgtEl>
                                          <p:spTgt spid="14"/>
                                        </p:tgtEl>
                                        <p:attrNameLst>
                                          <p:attrName>ppt_x</p:attrName>
                                        </p:attrNameLst>
                                      </p:cBhvr>
                                      <p:tavLst>
                                        <p:tav tm="0">
                                          <p:val>
                                            <p:strVal val="#ppt_x-.2"/>
                                          </p:val>
                                        </p:tav>
                                        <p:tav tm="100000">
                                          <p:val>
                                            <p:strVal val="#ppt_x"/>
                                          </p:val>
                                        </p:tav>
                                      </p:tavLst>
                                    </p:anim>
                                    <p:anim calcmode="lin" valueType="num">
                                      <p:cBhvr>
                                        <p:cTn id="49"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5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6" grpId="0"/>
      <p:bldP spid="6" grpId="1"/>
      <p:bldP spid="6" grpId="2"/>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442970" y="1004570"/>
            <a:ext cx="3159125" cy="521970"/>
          </a:xfrm>
          <a:prstGeom prst="rect">
            <a:avLst/>
          </a:prstGeom>
          <a:noFill/>
        </p:spPr>
        <p:txBody>
          <a:bodyPr wrap="none" rtlCol="0">
            <a:spAutoFit/>
          </a:bodyPr>
          <a:lstStyle/>
          <a:p>
            <a:r>
              <a:rPr lang="en-US" altLang="zh-CN" sz="2800" b="1"/>
              <a:t>ADD YOUR TITLE</a:t>
            </a:r>
          </a:p>
        </p:txBody>
      </p:sp>
      <p:sp>
        <p:nvSpPr>
          <p:cNvPr id="8" name="PA-文本框 2"/>
          <p:cNvSpPr txBox="1"/>
          <p:nvPr>
            <p:custDataLst>
              <p:tags r:id="rId2"/>
            </p:custDataLst>
          </p:nvPr>
        </p:nvSpPr>
        <p:spPr>
          <a:xfrm>
            <a:off x="3442970" y="1640840"/>
            <a:ext cx="5305425" cy="1568450"/>
          </a:xfrm>
          <a:prstGeom prst="rect">
            <a:avLst/>
          </a:prstGeom>
          <a:noFill/>
        </p:spPr>
        <p:txBody>
          <a:bodyPr wrap="square" rtlCol="0">
            <a:spAutoFit/>
          </a:bodyPr>
          <a:lstStyle/>
          <a:p>
            <a:pPr algn="l"/>
            <a:r>
              <a:rPr lang="zh-CN" altLang="en-US" sz="1600">
                <a:solidFill>
                  <a:schemeClr val="tx1"/>
                </a:solidFill>
                <a:latin typeface="Segoe Print" panose="02000600000000000000" charset="0"/>
                <a:ea typeface="Adobe Myungjo Std M" panose="02020600000000000000" charset="-128"/>
                <a:cs typeface="Segoe Print" panose="02000600000000000000" charset="0"/>
              </a:rPr>
              <a:t>You can enter anything that is relevant to this chapter to make a simple cut into the title to help the audience understand what you are talking about.It is recommended that you fill in longer sentences. Simple typography will make the whole thing look better.</a:t>
            </a:r>
          </a:p>
        </p:txBody>
      </p:sp>
      <p:pic>
        <p:nvPicPr>
          <p:cNvPr id="7" name="图片 6" descr="pexels-photo-277017"/>
          <p:cNvPicPr>
            <a:picLocks noChangeAspect="1"/>
          </p:cNvPicPr>
          <p:nvPr/>
        </p:nvPicPr>
        <p:blipFill>
          <a:blip r:embed="rId4"/>
          <a:stretch>
            <a:fillRect/>
          </a:stretch>
        </p:blipFill>
        <p:spPr>
          <a:xfrm>
            <a:off x="3442970" y="3709670"/>
            <a:ext cx="5201920" cy="2185035"/>
          </a:xfrm>
          <a:prstGeom prst="rect">
            <a:avLst/>
          </a:prstGeom>
        </p:spPr>
      </p:pic>
    </p:spTree>
    <p:custDataLst>
      <p:tags r:id="rId1"/>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200"/>
                                  </p:iterate>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29"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ppt_x</p:attrName>
                                        </p:attrNameLst>
                                      </p:cBhvr>
                                      <p:tavLst>
                                        <p:tav tm="0">
                                          <p:val>
                                            <p:strVal val="#ppt_x-.2"/>
                                          </p:val>
                                        </p:tav>
                                        <p:tav tm="100000">
                                          <p:val>
                                            <p:strVal val="#ppt_x"/>
                                          </p:val>
                                        </p:tav>
                                      </p:tavLst>
                                    </p:anim>
                                    <p:anim calcmode="lin" valueType="num">
                                      <p:cBhvr>
                                        <p:cTn id="11"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2" dur="1000"/>
                                        <p:tgtEl>
                                          <p:spTgt spid="8"/>
                                        </p:tgtEl>
                                      </p:cBhvr>
                                    </p:animEffect>
                                  </p:childTnLst>
                                </p:cTn>
                              </p:par>
                              <p:par>
                                <p:cTn id="13" presetID="29"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ppt_x</p:attrName>
                                        </p:attrNameLst>
                                      </p:cBhvr>
                                      <p:tavLst>
                                        <p:tav tm="0">
                                          <p:val>
                                            <p:strVal val="#ppt_x-.2"/>
                                          </p:val>
                                        </p:tav>
                                        <p:tav tm="100000">
                                          <p:val>
                                            <p:strVal val="#ppt_x"/>
                                          </p:val>
                                        </p:tav>
                                      </p:tavLst>
                                    </p:anim>
                                    <p:anim calcmode="lin" valueType="num">
                                      <p:cBhvr>
                                        <p:cTn id="1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F:\PPT素材\pexels-photo-695794.jpegpexels-photo-695794"/>
          <p:cNvPicPr>
            <a:picLocks noChangeAspect="1"/>
          </p:cNvPicPr>
          <p:nvPr/>
        </p:nvPicPr>
        <p:blipFill>
          <a:blip r:embed="rId3"/>
          <a:srcRect/>
          <a:stretch>
            <a:fillRect/>
          </a:stretch>
        </p:blipFill>
        <p:spPr>
          <a:xfrm>
            <a:off x="2767330" y="143510"/>
            <a:ext cx="6379210" cy="6591935"/>
          </a:xfrm>
          <a:prstGeom prst="rect">
            <a:avLst/>
          </a:prstGeom>
        </p:spPr>
      </p:pic>
      <p:sp>
        <p:nvSpPr>
          <p:cNvPr id="5" name="矩形 4"/>
          <p:cNvSpPr/>
          <p:nvPr/>
        </p:nvSpPr>
        <p:spPr>
          <a:xfrm>
            <a:off x="2772410" y="136525"/>
            <a:ext cx="6373495" cy="6598285"/>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659755" y="1760855"/>
            <a:ext cx="605790" cy="922020"/>
          </a:xfrm>
          <a:prstGeom prst="rect">
            <a:avLst/>
          </a:prstGeom>
          <a:noFill/>
        </p:spPr>
        <p:txBody>
          <a:bodyPr wrap="none" rtlCol="0">
            <a:spAutoFit/>
          </a:bodyPr>
          <a:lstStyle/>
          <a:p>
            <a:r>
              <a:rPr lang="en-US" altLang="zh-CN" sz="5400" b="1">
                <a:solidFill>
                  <a:schemeClr val="bg1"/>
                </a:solidFill>
                <a:latin typeface="+mj-ea"/>
                <a:ea typeface="+mj-ea"/>
              </a:rPr>
              <a:t>2</a:t>
            </a:r>
          </a:p>
        </p:txBody>
      </p:sp>
      <p:sp>
        <p:nvSpPr>
          <p:cNvPr id="7" name="文本框 6"/>
          <p:cNvSpPr txBox="1"/>
          <p:nvPr/>
        </p:nvSpPr>
        <p:spPr>
          <a:xfrm>
            <a:off x="4853940" y="4572635"/>
            <a:ext cx="2218690" cy="368300"/>
          </a:xfrm>
          <a:prstGeom prst="rect">
            <a:avLst/>
          </a:prstGeom>
          <a:noFill/>
        </p:spPr>
        <p:txBody>
          <a:bodyPr wrap="none" rtlCol="0">
            <a:spAutoFit/>
          </a:bodyPr>
          <a:lstStyle/>
          <a:p>
            <a:pPr algn="l"/>
            <a:r>
              <a:rPr lang="en-US" altLang="zh-CN" noProof="0" dirty="0">
                <a:ln>
                  <a:noFill/>
                </a:ln>
                <a:solidFill>
                  <a:schemeClr val="bg1"/>
                </a:solidFill>
                <a:effectLst/>
                <a:uLnTx/>
                <a:uFillTx/>
                <a:latin typeface="Segoe Print" panose="02000600000000000000" charset="0"/>
                <a:ea typeface="宋体" panose="02010600030101010101" pitchFamily="2" charset="-122"/>
                <a:cs typeface="Segoe Print" panose="02000600000000000000" charset="0"/>
                <a:sym typeface="+mn-ea"/>
              </a:rPr>
              <a:t>ADD YOUR TEXT</a:t>
            </a:r>
            <a:endParaRPr kumimoji="0" lang="zh-CN" altLang="en-US" b="0" i="0" u="none" strike="noStrike" kern="1200" cap="none" spc="0" normalizeH="0" baseline="0" noProof="0" dirty="0">
              <a:ln>
                <a:noFill/>
              </a:ln>
              <a:solidFill>
                <a:schemeClr val="bg1"/>
              </a:solidFill>
              <a:effectLst/>
              <a:uLnTx/>
              <a:uFillTx/>
              <a:latin typeface="Segoe Print" panose="02000600000000000000" charset="0"/>
              <a:ea typeface="宋体" panose="02010600030101010101" pitchFamily="2" charset="-122"/>
              <a:cs typeface="Segoe Print" panose="02000600000000000000" charset="0"/>
            </a:endParaRPr>
          </a:p>
        </p:txBody>
      </p:sp>
      <p:grpSp>
        <p:nvGrpSpPr>
          <p:cNvPr id="21" name="组合 20"/>
          <p:cNvGrpSpPr/>
          <p:nvPr/>
        </p:nvGrpSpPr>
        <p:grpSpPr>
          <a:xfrm>
            <a:off x="5883275" y="5760720"/>
            <a:ext cx="257810" cy="432435"/>
            <a:chOff x="7821" y="9001"/>
            <a:chExt cx="605" cy="1014"/>
          </a:xfrm>
        </p:grpSpPr>
        <p:sp>
          <p:nvSpPr>
            <p:cNvPr id="15" name="矩形 14"/>
            <p:cNvSpPr/>
            <p:nvPr/>
          </p:nvSpPr>
          <p:spPr>
            <a:xfrm>
              <a:off x="7821" y="9001"/>
              <a:ext cx="210"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216" y="9001"/>
              <a:ext cx="210"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756400" y="5748655"/>
            <a:ext cx="321945" cy="444500"/>
            <a:chOff x="9676" y="9001"/>
            <a:chExt cx="735" cy="1014"/>
          </a:xfrm>
        </p:grpSpPr>
        <p:sp>
          <p:nvSpPr>
            <p:cNvPr id="17" name="等腰三角形 16"/>
            <p:cNvSpPr/>
            <p:nvPr/>
          </p:nvSpPr>
          <p:spPr>
            <a:xfrm rot="5400000">
              <a:off x="9607" y="9219"/>
              <a:ext cx="717" cy="578"/>
            </a:xfrm>
            <a:prstGeom prst="triangle">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255" y="9001"/>
              <a:ext cx="157"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rot="10800000">
            <a:off x="5005070" y="5748655"/>
            <a:ext cx="321945" cy="444500"/>
            <a:chOff x="9676" y="9001"/>
            <a:chExt cx="735" cy="1014"/>
          </a:xfrm>
        </p:grpSpPr>
        <p:sp>
          <p:nvSpPr>
            <p:cNvPr id="23" name="等腰三角形 22"/>
            <p:cNvSpPr/>
            <p:nvPr/>
          </p:nvSpPr>
          <p:spPr>
            <a:xfrm rot="5400000">
              <a:off x="9607" y="9219"/>
              <a:ext cx="717" cy="578"/>
            </a:xfrm>
            <a:prstGeom prst="triangle">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255" y="9001"/>
              <a:ext cx="157"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p:stCondLst>
                              <p:cond delay="500"/>
                            </p:stCondLst>
                            <p:childTnLst>
                              <p:par>
                                <p:cTn id="10" presetID="1" presetClass="entr" presetSubtype="0" fill="hold" grpId="0" nodeType="afterEffect">
                                  <p:stCondLst>
                                    <p:cond delay="0"/>
                                  </p:stCondLst>
                                  <p:iterate type="lt">
                                    <p:tmAbs val="200"/>
                                  </p:iterate>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47110" y="1144905"/>
            <a:ext cx="1827530" cy="1827530"/>
            <a:chOff x="5586" y="1803"/>
            <a:chExt cx="2878" cy="2878"/>
          </a:xfrm>
        </p:grpSpPr>
        <p:sp>
          <p:nvSpPr>
            <p:cNvPr id="184" name=" 184"/>
            <p:cNvSpPr/>
            <p:nvPr/>
          </p:nvSpPr>
          <p:spPr>
            <a:xfrm>
              <a:off x="5586" y="1803"/>
              <a:ext cx="2878" cy="2878"/>
            </a:xfrm>
            <a:prstGeom prst="ellips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184"/>
            <p:cNvSpPr/>
            <p:nvPr/>
          </p:nvSpPr>
          <p:spPr>
            <a:xfrm>
              <a:off x="6000" y="2217"/>
              <a:ext cx="2050" cy="20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7" name="组合 6"/>
          <p:cNvGrpSpPr/>
          <p:nvPr/>
        </p:nvGrpSpPr>
        <p:grpSpPr>
          <a:xfrm>
            <a:off x="6292215" y="1144905"/>
            <a:ext cx="1827530" cy="1827530"/>
            <a:chOff x="5586" y="1803"/>
            <a:chExt cx="2878" cy="2878"/>
          </a:xfrm>
        </p:grpSpPr>
        <p:sp>
          <p:nvSpPr>
            <p:cNvPr id="8" name=" 184"/>
            <p:cNvSpPr/>
            <p:nvPr/>
          </p:nvSpPr>
          <p:spPr>
            <a:xfrm>
              <a:off x="5586" y="1803"/>
              <a:ext cx="2878" cy="2878"/>
            </a:xfrm>
            <a:prstGeom prst="ellipse">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 184"/>
            <p:cNvSpPr/>
            <p:nvPr/>
          </p:nvSpPr>
          <p:spPr>
            <a:xfrm>
              <a:off x="6000" y="2217"/>
              <a:ext cx="2050" cy="20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6" name="文本框 15"/>
          <p:cNvSpPr txBox="1"/>
          <p:nvPr/>
        </p:nvSpPr>
        <p:spPr>
          <a:xfrm>
            <a:off x="3993515" y="1643380"/>
            <a:ext cx="934720" cy="829945"/>
          </a:xfrm>
          <a:prstGeom prst="rect">
            <a:avLst/>
          </a:prstGeom>
          <a:noFill/>
        </p:spPr>
        <p:txBody>
          <a:bodyPr wrap="none" rtlCol="0">
            <a:spAutoFit/>
          </a:bodyPr>
          <a:lstStyle/>
          <a:p>
            <a:r>
              <a:rPr lang="en-US" altLang="zh-CN" sz="4800" b="1">
                <a:gradFill>
                  <a:gsLst>
                    <a:gs pos="0">
                      <a:schemeClr val="accent1">
                        <a:lumMod val="5000"/>
                        <a:lumOff val="95000"/>
                      </a:schemeClr>
                    </a:gs>
                    <a:gs pos="21000">
                      <a:schemeClr val="bg1">
                        <a:lumMod val="75000"/>
                      </a:schemeClr>
                    </a:gs>
                    <a:gs pos="59000">
                      <a:schemeClr val="tx1">
                        <a:lumMod val="50000"/>
                        <a:lumOff val="50000"/>
                      </a:schemeClr>
                    </a:gs>
                    <a:gs pos="100000">
                      <a:schemeClr val="tx1">
                        <a:lumMod val="85000"/>
                        <a:lumOff val="15000"/>
                      </a:schemeClr>
                    </a:gs>
                  </a:gsLst>
                  <a:lin ang="5400000" scaled="0"/>
                </a:gradFill>
                <a:latin typeface="+mj-ea"/>
                <a:ea typeface="+mj-ea"/>
              </a:rPr>
              <a:t>41</a:t>
            </a:r>
          </a:p>
        </p:txBody>
      </p:sp>
      <p:sp>
        <p:nvSpPr>
          <p:cNvPr id="17" name="文本框 16"/>
          <p:cNvSpPr txBox="1"/>
          <p:nvPr/>
        </p:nvSpPr>
        <p:spPr>
          <a:xfrm>
            <a:off x="6738620" y="1644015"/>
            <a:ext cx="934720" cy="829945"/>
          </a:xfrm>
          <a:prstGeom prst="rect">
            <a:avLst/>
          </a:prstGeom>
          <a:noFill/>
        </p:spPr>
        <p:txBody>
          <a:bodyPr wrap="none" rtlCol="0">
            <a:spAutoFit/>
          </a:bodyPr>
          <a:lstStyle/>
          <a:p>
            <a:r>
              <a:rPr lang="en-US" altLang="zh-CN" sz="4800" b="1">
                <a:gradFill>
                  <a:gsLst>
                    <a:gs pos="0">
                      <a:schemeClr val="accent1">
                        <a:lumMod val="5000"/>
                        <a:lumOff val="95000"/>
                      </a:schemeClr>
                    </a:gs>
                    <a:gs pos="21000">
                      <a:schemeClr val="bg1">
                        <a:lumMod val="75000"/>
                      </a:schemeClr>
                    </a:gs>
                    <a:gs pos="59000">
                      <a:schemeClr val="tx1">
                        <a:lumMod val="50000"/>
                        <a:lumOff val="50000"/>
                      </a:schemeClr>
                    </a:gs>
                    <a:gs pos="100000">
                      <a:schemeClr val="tx1">
                        <a:lumMod val="85000"/>
                        <a:lumOff val="15000"/>
                      </a:schemeClr>
                    </a:gs>
                  </a:gsLst>
                  <a:lin ang="5400000" scaled="0"/>
                </a:gradFill>
                <a:latin typeface="+mj-ea"/>
                <a:ea typeface="+mj-ea"/>
              </a:rPr>
              <a:t>29</a:t>
            </a:r>
          </a:p>
        </p:txBody>
      </p:sp>
      <p:sp>
        <p:nvSpPr>
          <p:cNvPr id="20" name="PA-文本框 2"/>
          <p:cNvSpPr txBox="1"/>
          <p:nvPr>
            <p:custDataLst>
              <p:tags r:id="rId2"/>
            </p:custDataLst>
          </p:nvPr>
        </p:nvSpPr>
        <p:spPr>
          <a:xfrm>
            <a:off x="3590290" y="3763645"/>
            <a:ext cx="5011420" cy="1814830"/>
          </a:xfrm>
          <a:prstGeom prst="rect">
            <a:avLst/>
          </a:prstGeom>
          <a:noFill/>
        </p:spPr>
        <p:txBody>
          <a:bodyPr wrap="square" rtlCol="0">
            <a:spAutoFit/>
          </a:bodyPr>
          <a:lstStyle/>
          <a:p>
            <a:pPr algn="l"/>
            <a:r>
              <a:rPr lang="zh-CN" altLang="en-US" sz="1600">
                <a:solidFill>
                  <a:schemeClr val="bg1">
                    <a:lumMod val="50000"/>
                  </a:schemeClr>
                </a:solidFill>
                <a:latin typeface="Segoe Print" panose="02000600000000000000" charset="0"/>
                <a:ea typeface="Adobe Myungjo Std M" panose="02020600000000000000" charset="-128"/>
                <a:cs typeface="Segoe Print" panose="02000600000000000000" charset="0"/>
              </a:rPr>
              <a:t>You can enter anything that is relevant to this chapter to make a simple cut into the title to help the audience understand what you are talking about.</a:t>
            </a:r>
            <a:r>
              <a:rPr lang="zh-CN" altLang="en-US" sz="1600">
                <a:solidFill>
                  <a:schemeClr val="bg1">
                    <a:lumMod val="50000"/>
                  </a:schemeClr>
                </a:solidFill>
                <a:latin typeface="Segoe Print" panose="02000600000000000000" charset="0"/>
                <a:ea typeface="Adobe Myungjo Std M" panose="02020600000000000000" charset="-128"/>
                <a:cs typeface="Segoe Print" panose="02000600000000000000" charset="0"/>
                <a:sym typeface="+mn-ea"/>
              </a:rPr>
              <a:t>It is recommended that you fill in the relevant data and delete this page if you do not need it</a:t>
            </a:r>
          </a:p>
          <a:p>
            <a:pPr algn="l"/>
            <a:endParaRPr lang="zh-CN" altLang="en-US" sz="1600">
              <a:solidFill>
                <a:schemeClr val="bg1">
                  <a:lumMod val="50000"/>
                </a:schemeClr>
              </a:solidFill>
              <a:latin typeface="Segoe Print" panose="02000600000000000000" charset="0"/>
              <a:ea typeface="Adobe Myungjo Std M" panose="02020600000000000000" charset="-128"/>
              <a:cs typeface="Segoe Print" panose="02000600000000000000" charset="0"/>
              <a:sym typeface="+mn-ea"/>
            </a:endParaRPr>
          </a:p>
        </p:txBody>
      </p:sp>
    </p:spTree>
    <p:custDataLst>
      <p:tags r:id="rId1"/>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childTnLst>
                          </p:cTn>
                        </p:par>
                        <p:par>
                          <p:cTn id="11" fill="hold">
                            <p:stCondLst>
                              <p:cond delay="2000"/>
                            </p:stCondLst>
                            <p:childTnLst>
                              <p:par>
                                <p:cTn id="12" presetID="21"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2000"/>
                                        <p:tgtEl>
                                          <p:spTgt spid="17"/>
                                        </p:tgtEl>
                                      </p:cBhvr>
                                    </p:animEffect>
                                  </p:childTnLst>
                                </p:cTn>
                              </p:par>
                            </p:childTnLst>
                          </p:cTn>
                        </p:par>
                        <p:par>
                          <p:cTn id="18" fill="hold">
                            <p:stCondLst>
                              <p:cond delay="4000"/>
                            </p:stCondLst>
                            <p:childTnLst>
                              <p:par>
                                <p:cTn id="19" presetID="12" presetClass="entr" presetSubtype="4" fill="hold" grpId="1"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p:tgtEl>
                                          <p:spTgt spid="20"/>
                                        </p:tgtEl>
                                        <p:attrNameLst>
                                          <p:attrName>ppt_y</p:attrName>
                                        </p:attrNameLst>
                                      </p:cBhvr>
                                      <p:tavLst>
                                        <p:tav tm="0">
                                          <p:val>
                                            <p:strVal val="#ppt_y+#ppt_h*1.125000"/>
                                          </p:val>
                                        </p:tav>
                                        <p:tav tm="100000">
                                          <p:val>
                                            <p:strVal val="#ppt_y"/>
                                          </p:val>
                                        </p:tav>
                                      </p:tavLst>
                                    </p:anim>
                                    <p:animEffect transition="in" filter="wipe(up)">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nvGraphicFramePr>
        <p:xfrm>
          <a:off x="3308350" y="524510"/>
          <a:ext cx="5374640" cy="4030980"/>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组合 19"/>
          <p:cNvGrpSpPr/>
          <p:nvPr/>
        </p:nvGrpSpPr>
        <p:grpSpPr>
          <a:xfrm>
            <a:off x="3188970" y="5330825"/>
            <a:ext cx="434975" cy="600710"/>
            <a:chOff x="9676" y="9001"/>
            <a:chExt cx="735" cy="1014"/>
          </a:xfrm>
          <a:solidFill>
            <a:srgbClr val="2D3134">
              <a:alpha val="25000"/>
            </a:srgbClr>
          </a:solidFill>
        </p:grpSpPr>
        <p:sp>
          <p:nvSpPr>
            <p:cNvPr id="17" name="等腰三角形 16"/>
            <p:cNvSpPr/>
            <p:nvPr/>
          </p:nvSpPr>
          <p:spPr>
            <a:xfrm rot="5400000">
              <a:off x="9607" y="9219"/>
              <a:ext cx="717" cy="57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255" y="9001"/>
              <a:ext cx="157" cy="10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799205" y="5031740"/>
            <a:ext cx="5022215" cy="1198880"/>
          </a:xfrm>
          <a:prstGeom prst="rect">
            <a:avLst/>
          </a:prstGeom>
          <a:noFill/>
        </p:spPr>
        <p:txBody>
          <a:bodyPr wrap="square" rtlCol="0" anchor="t">
            <a:spAutoFit/>
          </a:bodyPr>
          <a:lstStyle/>
          <a:p>
            <a:r>
              <a:rPr lang="zh-CN" altLang="en-US">
                <a:solidFill>
                  <a:schemeClr val="bg1">
                    <a:lumMod val="50000"/>
                  </a:schemeClr>
                </a:solidFill>
                <a:latin typeface="Segoe Print" panose="02000600000000000000" charset="0"/>
                <a:ea typeface="Adobe Myungjo Std M" panose="02020600000000000000" charset="-128"/>
                <a:cs typeface="Segoe Print" panose="02000600000000000000" charset="0"/>
                <a:sym typeface="+mn-ea"/>
              </a:rPr>
              <a:t>You can enter anything that is relevant to this chapter to make a simple cut into the title to help the audience understand what you are talking about.</a:t>
            </a:r>
            <a:endParaRPr lang="zh-CN" altLang="en-US"/>
          </a:p>
        </p:txBody>
      </p:sp>
    </p:spTree>
    <p:custDataLst>
      <p:tags r:id="rId1"/>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ppt_x</p:attrName>
                                        </p:attrNameLst>
                                      </p:cBhvr>
                                      <p:tavLst>
                                        <p:tav tm="0">
                                          <p:val>
                                            <p:strVal val="#ppt_x-.2"/>
                                          </p:val>
                                        </p:tav>
                                        <p:tav tm="100000">
                                          <p:val>
                                            <p:strVal val="#ppt_x"/>
                                          </p:val>
                                        </p:tav>
                                      </p:tavLst>
                                    </p:anim>
                                    <p:anim calcmode="lin" valueType="num">
                                      <p:cBhvr>
                                        <p:cTn id="1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F:\PPT素材\pexels-photo (1).jpgpexels-photo (1)"/>
          <p:cNvPicPr>
            <a:picLocks noChangeAspect="1"/>
          </p:cNvPicPr>
          <p:nvPr/>
        </p:nvPicPr>
        <p:blipFill>
          <a:blip r:embed="rId3"/>
          <a:srcRect/>
          <a:stretch>
            <a:fillRect/>
          </a:stretch>
        </p:blipFill>
        <p:spPr>
          <a:xfrm>
            <a:off x="2779395" y="156845"/>
            <a:ext cx="6368415" cy="6576695"/>
          </a:xfrm>
          <a:prstGeom prst="rect">
            <a:avLst/>
          </a:prstGeom>
        </p:spPr>
      </p:pic>
      <p:sp>
        <p:nvSpPr>
          <p:cNvPr id="5" name="矩形 4"/>
          <p:cNvSpPr/>
          <p:nvPr/>
        </p:nvSpPr>
        <p:spPr>
          <a:xfrm>
            <a:off x="2779395" y="156845"/>
            <a:ext cx="6368415" cy="658495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659755" y="1760855"/>
            <a:ext cx="605790" cy="922020"/>
          </a:xfrm>
          <a:prstGeom prst="rect">
            <a:avLst/>
          </a:prstGeom>
          <a:noFill/>
        </p:spPr>
        <p:txBody>
          <a:bodyPr wrap="none" rtlCol="0">
            <a:spAutoFit/>
          </a:bodyPr>
          <a:lstStyle/>
          <a:p>
            <a:r>
              <a:rPr lang="en-US" altLang="zh-CN" sz="5400" b="1">
                <a:solidFill>
                  <a:schemeClr val="bg1"/>
                </a:solidFill>
                <a:latin typeface="+mj-ea"/>
                <a:ea typeface="+mj-ea"/>
              </a:rPr>
              <a:t>3</a:t>
            </a:r>
          </a:p>
        </p:txBody>
      </p:sp>
      <p:sp>
        <p:nvSpPr>
          <p:cNvPr id="7" name="文本框 6"/>
          <p:cNvSpPr txBox="1"/>
          <p:nvPr/>
        </p:nvSpPr>
        <p:spPr>
          <a:xfrm>
            <a:off x="4853940" y="4572635"/>
            <a:ext cx="2218690" cy="368300"/>
          </a:xfrm>
          <a:prstGeom prst="rect">
            <a:avLst/>
          </a:prstGeom>
          <a:noFill/>
        </p:spPr>
        <p:txBody>
          <a:bodyPr wrap="none" rtlCol="0">
            <a:spAutoFit/>
          </a:bodyPr>
          <a:lstStyle/>
          <a:p>
            <a:pPr algn="l"/>
            <a:r>
              <a:rPr lang="en-US" altLang="zh-CN" noProof="0" dirty="0">
                <a:ln>
                  <a:noFill/>
                </a:ln>
                <a:solidFill>
                  <a:schemeClr val="bg1"/>
                </a:solidFill>
                <a:effectLst/>
                <a:uLnTx/>
                <a:uFillTx/>
                <a:latin typeface="Segoe Print" panose="02000600000000000000" charset="0"/>
                <a:ea typeface="宋体" panose="02010600030101010101" pitchFamily="2" charset="-122"/>
                <a:cs typeface="Segoe Print" panose="02000600000000000000" charset="0"/>
                <a:sym typeface="+mn-ea"/>
              </a:rPr>
              <a:t>ADD YOUR TEXT</a:t>
            </a:r>
            <a:endParaRPr kumimoji="0" lang="zh-CN" altLang="en-US" b="0" i="0" u="none" strike="noStrike" kern="1200" cap="none" spc="0" normalizeH="0" baseline="0" noProof="0" dirty="0">
              <a:ln>
                <a:noFill/>
              </a:ln>
              <a:solidFill>
                <a:schemeClr val="bg1"/>
              </a:solidFill>
              <a:effectLst/>
              <a:uLnTx/>
              <a:uFillTx/>
              <a:latin typeface="Segoe Print" panose="02000600000000000000" charset="0"/>
              <a:ea typeface="宋体" panose="02010600030101010101" pitchFamily="2" charset="-122"/>
              <a:cs typeface="Segoe Print" panose="02000600000000000000" charset="0"/>
            </a:endParaRPr>
          </a:p>
        </p:txBody>
      </p:sp>
      <p:grpSp>
        <p:nvGrpSpPr>
          <p:cNvPr id="21" name="组合 20"/>
          <p:cNvGrpSpPr/>
          <p:nvPr/>
        </p:nvGrpSpPr>
        <p:grpSpPr>
          <a:xfrm>
            <a:off x="5883275" y="5760720"/>
            <a:ext cx="257810" cy="432435"/>
            <a:chOff x="7821" y="9001"/>
            <a:chExt cx="605" cy="1014"/>
          </a:xfrm>
        </p:grpSpPr>
        <p:sp>
          <p:nvSpPr>
            <p:cNvPr id="15" name="矩形 14"/>
            <p:cNvSpPr/>
            <p:nvPr/>
          </p:nvSpPr>
          <p:spPr>
            <a:xfrm>
              <a:off x="7821" y="9001"/>
              <a:ext cx="210"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216" y="9001"/>
              <a:ext cx="210"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756400" y="5748655"/>
            <a:ext cx="321945" cy="444500"/>
            <a:chOff x="9676" y="9001"/>
            <a:chExt cx="735" cy="1014"/>
          </a:xfrm>
        </p:grpSpPr>
        <p:sp>
          <p:nvSpPr>
            <p:cNvPr id="17" name="等腰三角形 16"/>
            <p:cNvSpPr/>
            <p:nvPr/>
          </p:nvSpPr>
          <p:spPr>
            <a:xfrm rot="5400000">
              <a:off x="9607" y="9219"/>
              <a:ext cx="717" cy="578"/>
            </a:xfrm>
            <a:prstGeom prst="triangle">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255" y="9001"/>
              <a:ext cx="157"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rot="10800000">
            <a:off x="5005070" y="5748655"/>
            <a:ext cx="321945" cy="444500"/>
            <a:chOff x="9676" y="9001"/>
            <a:chExt cx="735" cy="1014"/>
          </a:xfrm>
        </p:grpSpPr>
        <p:sp>
          <p:nvSpPr>
            <p:cNvPr id="23" name="等腰三角形 22"/>
            <p:cNvSpPr/>
            <p:nvPr/>
          </p:nvSpPr>
          <p:spPr>
            <a:xfrm rot="5400000">
              <a:off x="9607" y="9219"/>
              <a:ext cx="717" cy="578"/>
            </a:xfrm>
            <a:prstGeom prst="triangle">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255" y="9001"/>
              <a:ext cx="157" cy="1015"/>
            </a:xfrm>
            <a:prstGeom prst="rect">
              <a:avLst/>
            </a:prstGeom>
            <a:solidFill>
              <a:srgbClr val="C0C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type="lt">
                                    <p:tmAbs val="200"/>
                                  </p:iterate>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0.xml><?xml version="1.0" encoding="utf-8"?>
<p:tagLst xmlns:a="http://schemas.openxmlformats.org/drawingml/2006/main" xmlns:r="http://schemas.openxmlformats.org/officeDocument/2006/relationships" xmlns:p="http://schemas.openxmlformats.org/presentationml/2006/main">
  <p:tag name="PA" val="v5.0.0"/>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3.xml><?xml version="1.0" encoding="utf-8"?>
<p:tagLst xmlns:a="http://schemas.openxmlformats.org/drawingml/2006/main" xmlns:r="http://schemas.openxmlformats.org/officeDocument/2006/relationships" xmlns:p="http://schemas.openxmlformats.org/presentationml/2006/main">
  <p:tag name="PA" val="v5.0.0"/>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8.xml><?xml version="1.0" encoding="utf-8"?>
<p:tagLst xmlns:a="http://schemas.openxmlformats.org/drawingml/2006/main" xmlns:r="http://schemas.openxmlformats.org/officeDocument/2006/relationships" xmlns:p="http://schemas.openxmlformats.org/presentationml/2006/main">
  <p:tag name="PA" val="v5.0.0"/>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396</Words>
  <Application>Microsoft Office PowerPoint</Application>
  <PresentationFormat>宽屏</PresentationFormat>
  <Paragraphs>56</Paragraphs>
  <Slides>16</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Adobe Myungjo Std M</vt:lpstr>
      <vt:lpstr>黑体</vt:lpstr>
      <vt:lpstr>宋体</vt:lpstr>
      <vt:lpstr>微软雅黑</vt:lpstr>
      <vt:lpstr>Arial</vt:lpstr>
      <vt:lpstr>Calibri</vt:lpstr>
      <vt:lpstr>Impact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www.51pptmoban.com</cp:keywords>
  <cp:lastModifiedBy/>
  <cp:revision>5</cp:revision>
  <dcterms:created xsi:type="dcterms:W3CDTF">2018-03-01T02:03:00Z</dcterms:created>
  <dcterms:modified xsi:type="dcterms:W3CDTF">2018-12-17T15:15:39Z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y fmtid="{D5CDD505-2E9C-101B-9397-08002B2CF9AE}" pid="3" name="KSORubyTemplateID">
    <vt:lpwstr>8</vt:lpwstr>
  </property>
</Properties>
</file>