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70" r:id="rId2"/>
    <p:sldId id="272" r:id="rId3"/>
    <p:sldId id="288" r:id="rId4"/>
    <p:sldId id="260" r:id="rId5"/>
    <p:sldId id="274" r:id="rId6"/>
    <p:sldId id="265" r:id="rId7"/>
    <p:sldId id="279" r:id="rId8"/>
    <p:sldId id="276" r:id="rId9"/>
    <p:sldId id="287" r:id="rId10"/>
    <p:sldId id="280" r:id="rId11"/>
    <p:sldId id="281" r:id="rId12"/>
    <p:sldId id="271" r:id="rId13"/>
    <p:sldId id="277" r:id="rId14"/>
    <p:sldId id="266" r:id="rId15"/>
    <p:sldId id="273" r:id="rId16"/>
    <p:sldId id="282" r:id="rId17"/>
    <p:sldId id="278" r:id="rId18"/>
    <p:sldId id="284" r:id="rId19"/>
    <p:sldId id="283" r:id="rId20"/>
    <p:sldId id="285" r:id="rId21"/>
    <p:sldId id="286" r:id="rId22"/>
    <p:sldId id="275" r:id="rId23"/>
    <p:sldId id="289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5422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65" d="100"/>
          <a:sy n="165" d="100"/>
        </p:scale>
        <p:origin x="130" y="13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8976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A6D-47B2-B23C-42AD75115302}"/>
              </c:ext>
            </c:extLst>
          </c:dPt>
          <c:dPt>
            <c:idx val="1"/>
            <c:bubble3D val="0"/>
            <c:spPr>
              <a:noFill/>
              <a:ln w="18976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A6D-47B2-B23C-42AD75115302}"/>
              </c:ext>
            </c:extLst>
          </c:dPt>
          <c:dLbls>
            <c:dLbl>
              <c:idx val="0"/>
              <c:layout>
                <c:manualLayout>
                  <c:x val="-0.20445615097707928"/>
                  <c:y val="-9.716712471864007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3600" b="1" dirty="0">
                        <a:solidFill>
                          <a:schemeClr val="bg1"/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t>75%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A6D-47B2-B23C-42AD75115302}"/>
                </c:ext>
                <c:ext xmlns:c15="http://schemas.microsoft.com/office/drawing/2012/chart" uri="{CE6537A1-D6FC-4f65-9D91-7224C49458BB}">
                  <c15:layout>
                    <c:manualLayout>
                      <c:w val="0.24242914979757083"/>
                      <c:h val="0.45023527577343503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A6D-47B2-B23C-42AD7511530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2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A6D-47B2-B23C-42AD751153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302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tx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0C6-461D-AE00-CAC1EEB78B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1C542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C5422"/>
              </a:solidFill>
              <a:ln w="9525">
                <a:solidFill>
                  <a:srgbClr val="1C542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0C6-461D-AE00-CAC1EEB78B5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0C6-461D-AE00-CAC1EEB78B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06528080"/>
        <c:axId val="2006515568"/>
      </c:lineChart>
      <c:catAx>
        <c:axId val="200652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06515568"/>
        <c:crosses val="autoZero"/>
        <c:auto val="1"/>
        <c:lblAlgn val="ctr"/>
        <c:lblOffset val="100"/>
        <c:noMultiLvlLbl val="0"/>
      </c:catAx>
      <c:valAx>
        <c:axId val="2006515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0652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SUMMER</a:t>
            </a:r>
            <a:endParaRPr lang="zh-CN" alt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7B5-47E4-9D24-4BEF6FF6664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7B5-47E4-9D24-4BEF6FF6664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1C542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7B5-47E4-9D24-4BEF6FF666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006516112"/>
        <c:axId val="2006515024"/>
      </c:barChart>
      <c:catAx>
        <c:axId val="2006516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06515024"/>
        <c:crosses val="autoZero"/>
        <c:auto val="1"/>
        <c:lblAlgn val="ctr"/>
        <c:lblOffset val="100"/>
        <c:noMultiLvlLbl val="0"/>
      </c:catAx>
      <c:valAx>
        <c:axId val="2006515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065161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2C4A5E-A14C-493C-BA60-7A7CE790DB7D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D1104-91D2-4785-87A5-BD84D1B55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520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900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537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040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506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4022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6335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9667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3862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7330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24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7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782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839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778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316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7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520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27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424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75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D1104-91D2-4785-87A5-BD84D1B5594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261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8694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5.xml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1463519-67FC-4E9E-AE8A-E6F6DFF5CFFA}"/>
              </a:ext>
            </a:extLst>
          </p:cNvPr>
          <p:cNvSpPr txBox="1"/>
          <p:nvPr/>
        </p:nvSpPr>
        <p:spPr>
          <a:xfrm>
            <a:off x="2032433" y="1281793"/>
            <a:ext cx="41946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SUMMER</a:t>
            </a:r>
            <a:endParaRPr lang="zh-CN" altLang="en-US" sz="8000" b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6940BBC-A94E-481B-9C06-6088ADA2E1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4116" y="5059950"/>
            <a:ext cx="1372832" cy="1372832"/>
          </a:xfrm>
          <a:prstGeom prst="rect">
            <a:avLst/>
          </a:prstGeom>
        </p:spPr>
      </p:pic>
      <p:sp>
        <p:nvSpPr>
          <p:cNvPr id="5" name="TextBox 29">
            <a:extLst>
              <a:ext uri="{FF2B5EF4-FFF2-40B4-BE49-F238E27FC236}">
                <a16:creationId xmlns:a16="http://schemas.microsoft.com/office/drawing/2014/main" xmlns="" id="{A1A52A4F-4107-4021-94C6-843E5FF9344A}"/>
              </a:ext>
            </a:extLst>
          </p:cNvPr>
          <p:cNvSpPr txBox="1"/>
          <p:nvPr/>
        </p:nvSpPr>
        <p:spPr>
          <a:xfrm>
            <a:off x="2032433" y="2956259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438252E-05DE-4F81-89B2-AC29E3CBD53A}"/>
              </a:ext>
            </a:extLst>
          </p:cNvPr>
          <p:cNvSpPr/>
          <p:nvPr/>
        </p:nvSpPr>
        <p:spPr>
          <a:xfrm>
            <a:off x="2141615" y="2521380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CE47EACD-BEBB-4EA5-A6C0-0305851B5E30}"/>
              </a:ext>
            </a:extLst>
          </p:cNvPr>
          <p:cNvSpPr/>
          <p:nvPr/>
        </p:nvSpPr>
        <p:spPr>
          <a:xfrm>
            <a:off x="2032433" y="4746942"/>
            <a:ext cx="2461085" cy="742314"/>
          </a:xfrm>
          <a:prstGeom prst="roundRect">
            <a:avLst>
              <a:gd name="adj" fmla="val 2477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6D05690-707C-4C24-8A4D-AEF37FC8240D}"/>
              </a:ext>
            </a:extLst>
          </p:cNvPr>
          <p:cNvSpPr txBox="1"/>
          <p:nvPr/>
        </p:nvSpPr>
        <p:spPr>
          <a:xfrm>
            <a:off x="2250799" y="4825711"/>
            <a:ext cx="23519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FANSION</a:t>
            </a:r>
            <a:endParaRPr lang="zh-CN" alt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2BA15CC-33A2-4CA0-9595-2D8160DE3D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09" y="4235"/>
            <a:ext cx="4849091" cy="6858000"/>
          </a:xfrm>
          <a:prstGeom prst="rect">
            <a:avLst/>
          </a:prstGeom>
        </p:spPr>
      </p:pic>
      <p:pic>
        <p:nvPicPr>
          <p:cNvPr id="11" name="Linus' Blanket - Summer Swing!">
            <a:hlinkClick r:id="" action="ppaction://media"/>
            <a:extLst>
              <a:ext uri="{FF2B5EF4-FFF2-40B4-BE49-F238E27FC236}">
                <a16:creationId xmlns:a16="http://schemas.microsoft.com/office/drawing/2014/main" xmlns="" id="{F6E26700-4F51-4DFA-A5FA-5BAEA4AA3A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732110" y="18849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56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/>
      <p:bldP spid="5" grpId="0"/>
      <p:bldP spid="6" grpId="0" animBg="1"/>
      <p:bldP spid="7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0F9AE2C-7131-4E54-A5D2-1EE6C70524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45" b="41538"/>
          <a:stretch/>
        </p:blipFill>
        <p:spPr>
          <a:xfrm>
            <a:off x="0" y="0"/>
            <a:ext cx="2175803" cy="440832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315CD82-0AB0-476F-B6FB-6D6B396C1A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803" y="444136"/>
            <a:ext cx="4757875" cy="3175364"/>
          </a:xfrm>
          <a:prstGeom prst="rect">
            <a:avLst/>
          </a:prstGeom>
        </p:spPr>
      </p:pic>
      <p:sp>
        <p:nvSpPr>
          <p:cNvPr id="4" name="TextBox 27">
            <a:extLst>
              <a:ext uri="{FF2B5EF4-FFF2-40B4-BE49-F238E27FC236}">
                <a16:creationId xmlns:a16="http://schemas.microsoft.com/office/drawing/2014/main" xmlns="" id="{698EA6FE-ED45-4B69-AF12-65CF7D2D802B}"/>
              </a:ext>
            </a:extLst>
          </p:cNvPr>
          <p:cNvSpPr txBox="1"/>
          <p:nvPr/>
        </p:nvSpPr>
        <p:spPr>
          <a:xfrm>
            <a:off x="5317737" y="2759430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600" dirty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SUM</a:t>
            </a:r>
            <a:r>
              <a:rPr lang="en-US" sz="6000" b="1" spc="600" dirty="0">
                <a:latin typeface="Oswald" charset="0"/>
                <a:ea typeface="Oswald" charset="0"/>
                <a:cs typeface="Oswald" charset="0"/>
              </a:rPr>
              <a:t>MER</a:t>
            </a:r>
            <a:endParaRPr lang="en-US" sz="8800" b="1" spc="600" dirty="0"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5" name="TextBox 28">
            <a:extLst>
              <a:ext uri="{FF2B5EF4-FFF2-40B4-BE49-F238E27FC236}">
                <a16:creationId xmlns:a16="http://schemas.microsoft.com/office/drawing/2014/main" xmlns="" id="{CABCAE90-89A1-4308-893C-E1166427950D}"/>
              </a:ext>
            </a:extLst>
          </p:cNvPr>
          <p:cNvSpPr txBox="1"/>
          <p:nvPr/>
        </p:nvSpPr>
        <p:spPr>
          <a:xfrm>
            <a:off x="5317737" y="2361791"/>
            <a:ext cx="7583487" cy="2616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1200" dirty="0">
                <a:latin typeface="Oswald" charset="0"/>
                <a:ea typeface="Oswald" charset="0"/>
                <a:cs typeface="Oswald" charset="0"/>
              </a:rPr>
              <a:t>WRITE HERE SOMETHING</a:t>
            </a:r>
          </a:p>
        </p:txBody>
      </p:sp>
      <p:sp>
        <p:nvSpPr>
          <p:cNvPr id="6" name="TextBox 29">
            <a:extLst>
              <a:ext uri="{FF2B5EF4-FFF2-40B4-BE49-F238E27FC236}">
                <a16:creationId xmlns:a16="http://schemas.microsoft.com/office/drawing/2014/main" xmlns="" id="{A4CF1FCE-43A3-4AE2-8ED8-34369EB418B0}"/>
              </a:ext>
            </a:extLst>
          </p:cNvPr>
          <p:cNvSpPr txBox="1"/>
          <p:nvPr/>
        </p:nvSpPr>
        <p:spPr>
          <a:xfrm>
            <a:off x="5317737" y="3899921"/>
            <a:ext cx="5784389" cy="190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 and creativity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6CA2033-7FA6-4A7B-8AB4-67E8839C96FB}"/>
              </a:ext>
            </a:extLst>
          </p:cNvPr>
          <p:cNvSpPr/>
          <p:nvPr/>
        </p:nvSpPr>
        <p:spPr>
          <a:xfrm>
            <a:off x="2277922" y="5539088"/>
            <a:ext cx="2351902" cy="26161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556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EDDC13AC-D0D2-44D6-9DE0-CB192678A2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7077709"/>
              </p:ext>
            </p:extLst>
          </p:nvPr>
        </p:nvGraphicFramePr>
        <p:xfrm>
          <a:off x="1581150" y="1428750"/>
          <a:ext cx="7016750" cy="4309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9A66F90-BC6C-4D16-85A9-91F73FC403CD}"/>
              </a:ext>
            </a:extLst>
          </p:cNvPr>
          <p:cNvSpPr txBox="1"/>
          <p:nvPr/>
        </p:nvSpPr>
        <p:spPr>
          <a:xfrm>
            <a:off x="1581150" y="405937"/>
            <a:ext cx="4194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/>
              <a:t>SUMMER</a:t>
            </a:r>
            <a:endParaRPr lang="zh-CN" altLang="en-US" sz="5400" b="1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0989335-8E60-443A-81D9-FD5B1EA341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4633">
            <a:off x="7841968" y="927954"/>
            <a:ext cx="5002091" cy="500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01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020B956-CAC5-4D60-A2DA-9568529CDC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4" t="60840" b="154"/>
          <a:stretch/>
        </p:blipFill>
        <p:spPr>
          <a:xfrm>
            <a:off x="346069" y="1975136"/>
            <a:ext cx="5749931" cy="314714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C6B0822-7BBA-4807-8C1F-E6029EC4C2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252" y="2249618"/>
            <a:ext cx="3442465" cy="2297471"/>
          </a:xfrm>
          <a:prstGeom prst="rect">
            <a:avLst/>
          </a:prstGeom>
        </p:spPr>
      </p:pic>
      <p:sp>
        <p:nvSpPr>
          <p:cNvPr id="12" name="TextBox 27">
            <a:extLst>
              <a:ext uri="{FF2B5EF4-FFF2-40B4-BE49-F238E27FC236}">
                <a16:creationId xmlns:a16="http://schemas.microsoft.com/office/drawing/2014/main" xmlns="" id="{9C4FC91F-18F7-4491-9919-441560785F05}"/>
              </a:ext>
            </a:extLst>
          </p:cNvPr>
          <p:cNvSpPr txBox="1"/>
          <p:nvPr/>
        </p:nvSpPr>
        <p:spPr>
          <a:xfrm>
            <a:off x="6374900" y="2456209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600" dirty="0">
                <a:latin typeface="Oswald" charset="0"/>
                <a:ea typeface="Oswald" charset="0"/>
                <a:cs typeface="Oswald" charset="0"/>
              </a:rPr>
              <a:t>SUNMMER</a:t>
            </a:r>
            <a:endParaRPr lang="en-US" sz="8800" b="1" spc="600" dirty="0"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13" name="TextBox 28">
            <a:extLst>
              <a:ext uri="{FF2B5EF4-FFF2-40B4-BE49-F238E27FC236}">
                <a16:creationId xmlns:a16="http://schemas.microsoft.com/office/drawing/2014/main" xmlns="" id="{4F2406F1-B57D-496C-90E5-ED9D799671A9}"/>
              </a:ext>
            </a:extLst>
          </p:cNvPr>
          <p:cNvSpPr txBox="1"/>
          <p:nvPr/>
        </p:nvSpPr>
        <p:spPr>
          <a:xfrm>
            <a:off x="6484083" y="2058002"/>
            <a:ext cx="7583487" cy="2616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1200" dirty="0">
                <a:latin typeface="Oswald" charset="0"/>
                <a:ea typeface="Oswald" charset="0"/>
                <a:cs typeface="Oswald" charset="0"/>
              </a:rPr>
              <a:t>WRITE HERE SOMETHING</a:t>
            </a:r>
          </a:p>
        </p:txBody>
      </p:sp>
      <p:sp>
        <p:nvSpPr>
          <p:cNvPr id="14" name="TextBox 29">
            <a:extLst>
              <a:ext uri="{FF2B5EF4-FFF2-40B4-BE49-F238E27FC236}">
                <a16:creationId xmlns:a16="http://schemas.microsoft.com/office/drawing/2014/main" xmlns="" id="{BCF4FE52-0372-48D4-B701-26E98F3A079B}"/>
              </a:ext>
            </a:extLst>
          </p:cNvPr>
          <p:cNvSpPr txBox="1"/>
          <p:nvPr/>
        </p:nvSpPr>
        <p:spPr>
          <a:xfrm>
            <a:off x="6374900" y="3596700"/>
            <a:ext cx="5784389" cy="190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 and creativity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7F46E80-62F1-421D-B3FF-25C846436277}"/>
              </a:ext>
            </a:extLst>
          </p:cNvPr>
          <p:cNvSpPr/>
          <p:nvPr/>
        </p:nvSpPr>
        <p:spPr>
          <a:xfrm>
            <a:off x="6484083" y="1486683"/>
            <a:ext cx="2351902" cy="261610"/>
          </a:xfrm>
          <a:prstGeom prst="rect">
            <a:avLst/>
          </a:prstGeom>
          <a:solidFill>
            <a:srgbClr val="1C542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222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F338D32-0AAB-4D4C-87C5-FA4EB3AFC943}"/>
              </a:ext>
            </a:extLst>
          </p:cNvPr>
          <p:cNvSpPr/>
          <p:nvPr/>
        </p:nvSpPr>
        <p:spPr>
          <a:xfrm>
            <a:off x="2760054" y="1281710"/>
            <a:ext cx="2800350" cy="4236872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文本框 3">
            <a:extLst>
              <a:ext uri="{FF2B5EF4-FFF2-40B4-BE49-F238E27FC236}">
                <a16:creationId xmlns:a16="http://schemas.microsoft.com/office/drawing/2014/main" xmlns="" id="{E6901938-03F6-419C-A906-D42C8F008519}"/>
              </a:ext>
            </a:extLst>
          </p:cNvPr>
          <p:cNvSpPr txBox="1"/>
          <p:nvPr/>
        </p:nvSpPr>
        <p:spPr>
          <a:xfrm>
            <a:off x="1825505" y="2252054"/>
            <a:ext cx="4669446" cy="101566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haroni" panose="02010803020104030203" pitchFamily="2" charset="-79"/>
                <a:cs typeface="Aharoni" panose="02010803020104030203" pitchFamily="2" charset="-79"/>
              </a:rPr>
              <a:t>PART  THREE</a:t>
            </a:r>
            <a:endParaRPr lang="zh-CN" altLang="en-US" sz="6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2508B5-3AD3-4BC1-8D15-013BFFED59F6}"/>
              </a:ext>
            </a:extLst>
          </p:cNvPr>
          <p:cNvSpPr txBox="1"/>
          <p:nvPr/>
        </p:nvSpPr>
        <p:spPr>
          <a:xfrm>
            <a:off x="2760054" y="4063104"/>
            <a:ext cx="2800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BE80BA-F195-428D-A148-424CE65D3E35}"/>
              </a:ext>
            </a:extLst>
          </p:cNvPr>
          <p:cNvSpPr/>
          <p:nvPr/>
        </p:nvSpPr>
        <p:spPr>
          <a:xfrm>
            <a:off x="3754661" y="3485023"/>
            <a:ext cx="811135" cy="1434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8C16B74-318D-4095-A8ED-AAAB9BC07C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8351">
            <a:off x="8230082" y="-719613"/>
            <a:ext cx="3551899" cy="588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85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1FB6248-694A-4AB3-BC4E-E3F2E47E13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215" y="742950"/>
            <a:ext cx="2616635" cy="53721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C809CD5-F0DC-4C85-A8D7-397FC60673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9" y="1409700"/>
            <a:ext cx="2206126" cy="40386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EC6484F9-9651-45B8-A261-CC59F9687704}"/>
              </a:ext>
            </a:extLst>
          </p:cNvPr>
          <p:cNvSpPr/>
          <p:nvPr/>
        </p:nvSpPr>
        <p:spPr>
          <a:xfrm>
            <a:off x="6096000" y="1873904"/>
            <a:ext cx="666750" cy="6667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7418A00-CDE0-4665-8DEE-8F5B4580C48F}"/>
              </a:ext>
            </a:extLst>
          </p:cNvPr>
          <p:cNvSpPr txBox="1"/>
          <p:nvPr/>
        </p:nvSpPr>
        <p:spPr>
          <a:xfrm>
            <a:off x="6153150" y="1914891"/>
            <a:ext cx="666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9794D42-D937-4D30-9B9E-C7C552E0839F}"/>
              </a:ext>
            </a:extLst>
          </p:cNvPr>
          <p:cNvSpPr txBox="1"/>
          <p:nvPr/>
        </p:nvSpPr>
        <p:spPr>
          <a:xfrm>
            <a:off x="6877050" y="1873904"/>
            <a:ext cx="1664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1C5422"/>
                </a:solidFill>
                <a:latin typeface="Arial Narrow" panose="020B0606020202030204" pitchFamily="34" charset="0"/>
              </a:rPr>
              <a:t>NICE DAY</a:t>
            </a:r>
            <a:endParaRPr lang="zh-CN" altLang="en-US" sz="2400" b="1" dirty="0">
              <a:solidFill>
                <a:srgbClr val="1C5422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TextBox 29">
            <a:extLst>
              <a:ext uri="{FF2B5EF4-FFF2-40B4-BE49-F238E27FC236}">
                <a16:creationId xmlns:a16="http://schemas.microsoft.com/office/drawing/2014/main" xmlns="" id="{9FA60D22-ABEB-4A5C-A552-10A2A888F20D}"/>
              </a:ext>
            </a:extLst>
          </p:cNvPr>
          <p:cNvSpPr txBox="1"/>
          <p:nvPr/>
        </p:nvSpPr>
        <p:spPr>
          <a:xfrm>
            <a:off x="6934200" y="2335569"/>
            <a:ext cx="3818040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differ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3B8777D-35C0-43F5-BFAF-45AB6252E0A4}"/>
              </a:ext>
            </a:extLst>
          </p:cNvPr>
          <p:cNvSpPr/>
          <p:nvPr/>
        </p:nvSpPr>
        <p:spPr>
          <a:xfrm>
            <a:off x="6096000" y="3661177"/>
            <a:ext cx="666750" cy="6667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D01CDA2-6BFF-4D1C-A111-F0DBE184FDCE}"/>
              </a:ext>
            </a:extLst>
          </p:cNvPr>
          <p:cNvSpPr txBox="1"/>
          <p:nvPr/>
        </p:nvSpPr>
        <p:spPr>
          <a:xfrm>
            <a:off x="6153150" y="3702164"/>
            <a:ext cx="666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EB7AD0D-C715-4C23-A41D-A3DBF638A805}"/>
              </a:ext>
            </a:extLst>
          </p:cNvPr>
          <p:cNvSpPr txBox="1"/>
          <p:nvPr/>
        </p:nvSpPr>
        <p:spPr>
          <a:xfrm>
            <a:off x="6877050" y="3661177"/>
            <a:ext cx="1664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1C5422"/>
                </a:solidFill>
                <a:latin typeface="Arial Narrow" panose="020B0606020202030204" pitchFamily="34" charset="0"/>
              </a:rPr>
              <a:t>NICE DAY</a:t>
            </a:r>
            <a:endParaRPr lang="zh-CN" altLang="en-US" sz="2400" b="1" dirty="0">
              <a:solidFill>
                <a:srgbClr val="1C5422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TextBox 29">
            <a:extLst>
              <a:ext uri="{FF2B5EF4-FFF2-40B4-BE49-F238E27FC236}">
                <a16:creationId xmlns:a16="http://schemas.microsoft.com/office/drawing/2014/main" xmlns="" id="{1648C234-0E8F-46F1-9A44-E4AFB7368377}"/>
              </a:ext>
            </a:extLst>
          </p:cNvPr>
          <p:cNvSpPr txBox="1"/>
          <p:nvPr/>
        </p:nvSpPr>
        <p:spPr>
          <a:xfrm>
            <a:off x="6934200" y="4122842"/>
            <a:ext cx="3818040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differ</a:t>
            </a:r>
          </a:p>
        </p:txBody>
      </p:sp>
    </p:spTree>
    <p:extLst>
      <p:ext uri="{BB962C8B-B14F-4D97-AF65-F5344CB8AC3E}">
        <p14:creationId xmlns:p14="http://schemas.microsoft.com/office/powerpoint/2010/main" val="1895934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9" grpId="0"/>
      <p:bldP spid="10" grpId="0" animBg="1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E2CE9E3-4942-4F33-9172-CC716AFDD3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77" y="725379"/>
            <a:ext cx="4303272" cy="540724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C7D66B6-108E-40FF-9B6F-B0A8212BA262}"/>
              </a:ext>
            </a:extLst>
          </p:cNvPr>
          <p:cNvSpPr/>
          <p:nvPr/>
        </p:nvSpPr>
        <p:spPr>
          <a:xfrm>
            <a:off x="10243329" y="993970"/>
            <a:ext cx="442452" cy="4424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62AC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B5BE4D5-919C-4BBC-AFCB-6D9BA3F6E19C}"/>
              </a:ext>
            </a:extLst>
          </p:cNvPr>
          <p:cNvCxnSpPr>
            <a:cxnSpLocks/>
          </p:cNvCxnSpPr>
          <p:nvPr/>
        </p:nvCxnSpPr>
        <p:spPr>
          <a:xfrm flipH="1">
            <a:off x="9966359" y="3288369"/>
            <a:ext cx="719422" cy="9860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29E8F92F-67B8-46B7-B658-7E20A2DBDCCF}"/>
              </a:ext>
            </a:extLst>
          </p:cNvPr>
          <p:cNvCxnSpPr>
            <a:cxnSpLocks/>
          </p:cNvCxnSpPr>
          <p:nvPr/>
        </p:nvCxnSpPr>
        <p:spPr>
          <a:xfrm>
            <a:off x="9925875" y="3288369"/>
            <a:ext cx="759906" cy="9860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A951A57-2651-4DEC-8C99-1AE1A1DC046B}"/>
              </a:ext>
            </a:extLst>
          </p:cNvPr>
          <p:cNvSpPr txBox="1"/>
          <p:nvPr/>
        </p:nvSpPr>
        <p:spPr>
          <a:xfrm>
            <a:off x="9011838" y="1854564"/>
            <a:ext cx="236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rial Black" panose="020B0A04020102020204" pitchFamily="34" charset="0"/>
              </a:rPr>
              <a:t>32%</a:t>
            </a:r>
            <a:endParaRPr lang="zh-CN" altLang="en-US" sz="6000" b="1" dirty="0">
              <a:latin typeface="Arial Black" panose="020B0A04020102020204" pitchFamily="34" charset="0"/>
            </a:endParaRPr>
          </a:p>
        </p:txBody>
      </p:sp>
      <p:sp>
        <p:nvSpPr>
          <p:cNvPr id="7" name="TextBox 29">
            <a:extLst>
              <a:ext uri="{FF2B5EF4-FFF2-40B4-BE49-F238E27FC236}">
                <a16:creationId xmlns:a16="http://schemas.microsoft.com/office/drawing/2014/main" xmlns="" id="{6E989887-CF7A-4011-889F-74E741A9CB03}"/>
              </a:ext>
            </a:extLst>
          </p:cNvPr>
          <p:cNvSpPr txBox="1"/>
          <p:nvPr/>
        </p:nvSpPr>
        <p:spPr>
          <a:xfrm>
            <a:off x="5809491" y="4588794"/>
            <a:ext cx="5191786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</p:spTree>
    <p:extLst>
      <p:ext uri="{BB962C8B-B14F-4D97-AF65-F5344CB8AC3E}">
        <p14:creationId xmlns:p14="http://schemas.microsoft.com/office/powerpoint/2010/main" val="2253265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98797616-CBFD-4DA5-BE5B-5FBC44F046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1524347"/>
              </p:ext>
            </p:extLst>
          </p:nvPr>
        </p:nvGraphicFramePr>
        <p:xfrm>
          <a:off x="121285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7379673-54CC-4AFB-B2C3-9A16D7D679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9709" r="46061" b="15278"/>
          <a:stretch/>
        </p:blipFill>
        <p:spPr>
          <a:xfrm rot="10800000">
            <a:off x="9810750" y="1470796"/>
            <a:ext cx="2381250" cy="430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983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F338D32-0AAB-4D4C-87C5-FA4EB3AFC943}"/>
              </a:ext>
            </a:extLst>
          </p:cNvPr>
          <p:cNvSpPr/>
          <p:nvPr/>
        </p:nvSpPr>
        <p:spPr>
          <a:xfrm>
            <a:off x="2760054" y="1281710"/>
            <a:ext cx="2800350" cy="4236872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文本框 3">
            <a:extLst>
              <a:ext uri="{FF2B5EF4-FFF2-40B4-BE49-F238E27FC236}">
                <a16:creationId xmlns:a16="http://schemas.microsoft.com/office/drawing/2014/main" xmlns="" id="{E6901938-03F6-419C-A906-D42C8F008519}"/>
              </a:ext>
            </a:extLst>
          </p:cNvPr>
          <p:cNvSpPr txBox="1"/>
          <p:nvPr/>
        </p:nvSpPr>
        <p:spPr>
          <a:xfrm>
            <a:off x="2038351" y="2287064"/>
            <a:ext cx="4593246" cy="101566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haroni" panose="02010803020104030203" pitchFamily="2" charset="-79"/>
                <a:cs typeface="Aharoni" panose="02010803020104030203" pitchFamily="2" charset="-79"/>
              </a:rPr>
              <a:t>PART  FOUR</a:t>
            </a:r>
            <a:endParaRPr lang="zh-CN" altLang="en-US" sz="6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2508B5-3AD3-4BC1-8D15-013BFFED59F6}"/>
              </a:ext>
            </a:extLst>
          </p:cNvPr>
          <p:cNvSpPr txBox="1"/>
          <p:nvPr/>
        </p:nvSpPr>
        <p:spPr>
          <a:xfrm>
            <a:off x="2760054" y="4063104"/>
            <a:ext cx="2800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BE80BA-F195-428D-A148-424CE65D3E35}"/>
              </a:ext>
            </a:extLst>
          </p:cNvPr>
          <p:cNvSpPr/>
          <p:nvPr/>
        </p:nvSpPr>
        <p:spPr>
          <a:xfrm>
            <a:off x="3754661" y="3485023"/>
            <a:ext cx="811135" cy="1434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8C16B74-318D-4095-A8ED-AAAB9BC07C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8351">
            <a:off x="8230082" y="-719613"/>
            <a:ext cx="3551899" cy="588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604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2DAA1D1-8DF0-4B7A-834C-97D03B9E9CE0}"/>
              </a:ext>
            </a:extLst>
          </p:cNvPr>
          <p:cNvSpPr txBox="1"/>
          <p:nvPr/>
        </p:nvSpPr>
        <p:spPr>
          <a:xfrm>
            <a:off x="7391400" y="-1110258"/>
            <a:ext cx="48006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</a:t>
            </a:r>
            <a:endParaRPr lang="zh-CN" altLang="en-US" sz="34400" dirty="0">
              <a:solidFill>
                <a:schemeClr val="bg1">
                  <a:lumMod val="9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淘宝网chenying0907出品 47">
            <a:extLst>
              <a:ext uri="{FF2B5EF4-FFF2-40B4-BE49-F238E27FC236}">
                <a16:creationId xmlns:a16="http://schemas.microsoft.com/office/drawing/2014/main" xmlns="" id="{5AFF40FC-518E-4E8E-B47E-8F4208812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2479" y="2390700"/>
            <a:ext cx="3070741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900" dirty="0">
                <a:latin typeface="Aharoni" panose="020B0604020202020204" pitchFamily="2" charset="-79"/>
                <a:cs typeface="Aharoni" panose="020B0604020202020204" pitchFamily="2" charset="-79"/>
              </a:rPr>
              <a:t>«</a:t>
            </a:r>
            <a:endParaRPr lang="zh-CN" altLang="en-US" sz="23900" dirty="0">
              <a:latin typeface="Aharoni" panose="020B0604020202020204" pitchFamily="2" charset="-79"/>
              <a:cs typeface="Aharoni" panose="020B0604020202020204" pitchFamily="2" charset="-79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7FCF6DA-D494-44CB-85E9-7C0FCF9763E4}"/>
              </a:ext>
            </a:extLst>
          </p:cNvPr>
          <p:cNvSpPr txBox="1"/>
          <p:nvPr/>
        </p:nvSpPr>
        <p:spPr>
          <a:xfrm>
            <a:off x="2739262" y="2120225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388B605D-0D7A-4D68-BE1F-99CCD34DD57A}"/>
              </a:ext>
            </a:extLst>
          </p:cNvPr>
          <p:cNvSpPr/>
          <p:nvPr/>
        </p:nvSpPr>
        <p:spPr>
          <a:xfrm>
            <a:off x="2143711" y="2120224"/>
            <a:ext cx="400111" cy="400111"/>
          </a:xfrm>
          <a:prstGeom prst="ellipse">
            <a:avLst/>
          </a:prstGeom>
          <a:solidFill>
            <a:srgbClr val="1C542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AF6834F-75CB-4210-B8BA-1A212ACA4013}"/>
              </a:ext>
            </a:extLst>
          </p:cNvPr>
          <p:cNvSpPr txBox="1"/>
          <p:nvPr/>
        </p:nvSpPr>
        <p:spPr>
          <a:xfrm>
            <a:off x="2739262" y="2936491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D8224AD-2854-4F8C-B900-1E7D2C5C227B}"/>
              </a:ext>
            </a:extLst>
          </p:cNvPr>
          <p:cNvSpPr/>
          <p:nvPr/>
        </p:nvSpPr>
        <p:spPr>
          <a:xfrm>
            <a:off x="2143711" y="2936490"/>
            <a:ext cx="400111" cy="400111"/>
          </a:xfrm>
          <a:prstGeom prst="ellipse">
            <a:avLst/>
          </a:prstGeom>
          <a:solidFill>
            <a:srgbClr val="1C542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2956964-15B1-45B7-AD58-662F5702F716}"/>
              </a:ext>
            </a:extLst>
          </p:cNvPr>
          <p:cNvSpPr txBox="1"/>
          <p:nvPr/>
        </p:nvSpPr>
        <p:spPr>
          <a:xfrm>
            <a:off x="2739262" y="375275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B72FEB1E-13A6-4D39-93B5-212B89D39212}"/>
              </a:ext>
            </a:extLst>
          </p:cNvPr>
          <p:cNvSpPr/>
          <p:nvPr/>
        </p:nvSpPr>
        <p:spPr>
          <a:xfrm>
            <a:off x="2143711" y="3752756"/>
            <a:ext cx="400111" cy="400111"/>
          </a:xfrm>
          <a:prstGeom prst="ellipse">
            <a:avLst/>
          </a:prstGeom>
          <a:solidFill>
            <a:srgbClr val="1C542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349BE9D-A01B-4D8A-90F1-4AE93954493C}"/>
              </a:ext>
            </a:extLst>
          </p:cNvPr>
          <p:cNvSpPr txBox="1"/>
          <p:nvPr/>
        </p:nvSpPr>
        <p:spPr>
          <a:xfrm>
            <a:off x="2739262" y="459389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DED7D0CC-3B09-4C0C-8B31-CA4AB39E5961}"/>
              </a:ext>
            </a:extLst>
          </p:cNvPr>
          <p:cNvSpPr/>
          <p:nvPr/>
        </p:nvSpPr>
        <p:spPr>
          <a:xfrm>
            <a:off x="2143711" y="4593891"/>
            <a:ext cx="400111" cy="400111"/>
          </a:xfrm>
          <a:prstGeom prst="ellipse">
            <a:avLst/>
          </a:prstGeom>
          <a:solidFill>
            <a:srgbClr val="1C542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303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61CFED7-C83A-4AB4-95C9-1B67AB599305}"/>
              </a:ext>
            </a:extLst>
          </p:cNvPr>
          <p:cNvSpPr txBox="1"/>
          <p:nvPr/>
        </p:nvSpPr>
        <p:spPr>
          <a:xfrm>
            <a:off x="-113339" y="-954982"/>
            <a:ext cx="2381250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  <a:endParaRPr lang="zh-CN" altLang="en-US" sz="41300" dirty="0">
              <a:solidFill>
                <a:schemeClr val="bg1">
                  <a:lumMod val="9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3554927-C98C-4143-8501-3656F80493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0" y="0"/>
            <a:ext cx="3009900" cy="549293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B3853F7-7509-4CAA-90C8-7788A4BD6FE8}"/>
              </a:ext>
            </a:extLst>
          </p:cNvPr>
          <p:cNvSpPr txBox="1"/>
          <p:nvPr/>
        </p:nvSpPr>
        <p:spPr>
          <a:xfrm>
            <a:off x="3610034" y="1584047"/>
            <a:ext cx="41946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SUMMER</a:t>
            </a:r>
            <a:endParaRPr lang="zh-CN" altLang="en-US" sz="8000" b="1" dirty="0"/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xmlns="" id="{02FBC008-1BED-4166-99D6-6B25DC94A394}"/>
              </a:ext>
            </a:extLst>
          </p:cNvPr>
          <p:cNvSpPr txBox="1"/>
          <p:nvPr/>
        </p:nvSpPr>
        <p:spPr>
          <a:xfrm>
            <a:off x="3610034" y="3429000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6133B52-2ED1-41FA-8814-58D043F38917}"/>
              </a:ext>
            </a:extLst>
          </p:cNvPr>
          <p:cNvSpPr/>
          <p:nvPr/>
        </p:nvSpPr>
        <p:spPr>
          <a:xfrm>
            <a:off x="3719216" y="2994121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572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83208CF-42CB-49A6-8B3A-A603F7D7FA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54" y="986795"/>
            <a:ext cx="5075363" cy="488440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064F191-D04E-4183-A01E-F49C861FE1BE}"/>
              </a:ext>
            </a:extLst>
          </p:cNvPr>
          <p:cNvSpPr txBox="1"/>
          <p:nvPr/>
        </p:nvSpPr>
        <p:spPr>
          <a:xfrm>
            <a:off x="5695950" y="971550"/>
            <a:ext cx="4686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Aharoni" panose="02010803020104030203" pitchFamily="2" charset="-79"/>
                <a:cs typeface="Aharoni" panose="02010803020104030203" pitchFamily="2" charset="-79"/>
              </a:rPr>
              <a:t>CONTENTS</a:t>
            </a:r>
            <a:endParaRPr lang="zh-CN" altLang="en-US" sz="5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7145C4E-98D9-46B3-85D9-4F240D12B56F}"/>
              </a:ext>
            </a:extLst>
          </p:cNvPr>
          <p:cNvSpPr/>
          <p:nvPr/>
        </p:nvSpPr>
        <p:spPr>
          <a:xfrm>
            <a:off x="5875415" y="1894880"/>
            <a:ext cx="811135" cy="1434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08284B0-A63D-4D02-975F-54B8D59B9A3B}"/>
              </a:ext>
            </a:extLst>
          </p:cNvPr>
          <p:cNvSpPr txBox="1"/>
          <p:nvPr/>
        </p:nvSpPr>
        <p:spPr>
          <a:xfrm>
            <a:off x="5808739" y="2220843"/>
            <a:ext cx="944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01.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E8E56D9-EDFA-4A6E-9F46-BA2ACEBC7AA8}"/>
              </a:ext>
            </a:extLst>
          </p:cNvPr>
          <p:cNvSpPr txBox="1"/>
          <p:nvPr/>
        </p:nvSpPr>
        <p:spPr>
          <a:xfrm>
            <a:off x="6521322" y="2418100"/>
            <a:ext cx="356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C4A6E672-923D-49BC-926C-2F9F523C93EA}"/>
              </a:ext>
            </a:extLst>
          </p:cNvPr>
          <p:cNvSpPr txBox="1"/>
          <p:nvPr/>
        </p:nvSpPr>
        <p:spPr>
          <a:xfrm>
            <a:off x="5808739" y="3000910"/>
            <a:ext cx="944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02.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4C17C78-F00E-4D14-BF8F-A4E003AAC16E}"/>
              </a:ext>
            </a:extLst>
          </p:cNvPr>
          <p:cNvSpPr txBox="1"/>
          <p:nvPr/>
        </p:nvSpPr>
        <p:spPr>
          <a:xfrm>
            <a:off x="6521322" y="3198167"/>
            <a:ext cx="356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3A897B7-0AAE-4FD6-BDB3-07457036F855}"/>
              </a:ext>
            </a:extLst>
          </p:cNvPr>
          <p:cNvSpPr txBox="1"/>
          <p:nvPr/>
        </p:nvSpPr>
        <p:spPr>
          <a:xfrm>
            <a:off x="5808739" y="3857089"/>
            <a:ext cx="944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03.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30919C3-3C4D-403B-9FE1-E766A0133D0F}"/>
              </a:ext>
            </a:extLst>
          </p:cNvPr>
          <p:cNvSpPr txBox="1"/>
          <p:nvPr/>
        </p:nvSpPr>
        <p:spPr>
          <a:xfrm>
            <a:off x="6521322" y="4054346"/>
            <a:ext cx="356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407D683-083E-4237-A77B-9E8FC811E469}"/>
              </a:ext>
            </a:extLst>
          </p:cNvPr>
          <p:cNvSpPr txBox="1"/>
          <p:nvPr/>
        </p:nvSpPr>
        <p:spPr>
          <a:xfrm>
            <a:off x="5808739" y="4637156"/>
            <a:ext cx="944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04.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CFBA691-39FB-4B73-A1A9-D121699A7723}"/>
              </a:ext>
            </a:extLst>
          </p:cNvPr>
          <p:cNvSpPr txBox="1"/>
          <p:nvPr/>
        </p:nvSpPr>
        <p:spPr>
          <a:xfrm>
            <a:off x="6521322" y="4834413"/>
            <a:ext cx="356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50208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CEA8EA4-F6F0-4FF3-B977-C8393097458E}"/>
              </a:ext>
            </a:extLst>
          </p:cNvPr>
          <p:cNvSpPr txBox="1"/>
          <p:nvPr/>
        </p:nvSpPr>
        <p:spPr>
          <a:xfrm>
            <a:off x="208617" y="246024"/>
            <a:ext cx="43212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</a:t>
            </a:r>
            <a:endParaRPr lang="zh-CN" altLang="en-US" sz="34400" dirty="0">
              <a:solidFill>
                <a:schemeClr val="bg1">
                  <a:lumMod val="9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F61C5C56-29ED-4A70-8941-5B6C45B12ED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55610" y="5135704"/>
            <a:ext cx="1476375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89D086C5-4EBB-4ED9-8D47-2555C47F2AD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35172" y="5135704"/>
            <a:ext cx="1474788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FA42BC6D-EE51-414D-A819-2E386F9640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8860" y="5135704"/>
            <a:ext cx="1476375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69D1E9FB-27ED-47D3-8A86-653B711D3933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9962747" y="5135704"/>
            <a:ext cx="1187450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63E37F8-D34D-47B5-96CB-7E454E359C65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8376835" y="5135704"/>
            <a:ext cx="1476375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11">
            <a:extLst>
              <a:ext uri="{FF2B5EF4-FFF2-40B4-BE49-F238E27FC236}">
                <a16:creationId xmlns:a16="http://schemas.microsoft.com/office/drawing/2014/main" xmlns="" id="{41A97EB9-ADA1-420D-9907-C3E2E1D1F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6835" y="5234129"/>
            <a:ext cx="5437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latin typeface="ubuntu" charset="-122"/>
              </a:rPr>
              <a:t>2018</a:t>
            </a:r>
            <a:endParaRPr lang="id-ID" altLang="en-US" sz="1200" dirty="0">
              <a:latin typeface="ubuntu" charset="-122"/>
            </a:endParaRP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xmlns="" id="{66FE1808-A4DC-4328-8CAC-A2C284A34B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5685" y="5234129"/>
            <a:ext cx="5437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latin typeface="ubuntu" charset="-122"/>
              </a:rPr>
              <a:t>2017</a:t>
            </a:r>
            <a:endParaRPr lang="id-ID" altLang="en-US" sz="1200" dirty="0">
              <a:latin typeface="ubuntu" charset="-122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xmlns="" id="{B9EC5A12-0460-45C9-BD5B-7A55E6172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1522" y="5224604"/>
            <a:ext cx="5437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latin typeface="ubuntu" charset="-122"/>
              </a:rPr>
              <a:t>2016</a:t>
            </a:r>
            <a:endParaRPr lang="id-ID" altLang="en-US" sz="1200" dirty="0">
              <a:latin typeface="ubuntu" charset="-122"/>
            </a:endParaRP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xmlns="" id="{72E4703A-330D-4841-99D0-801131886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7835" y="5234129"/>
            <a:ext cx="5437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latin typeface="ubuntu" charset="-122"/>
              </a:rPr>
              <a:t>2015</a:t>
            </a:r>
            <a:endParaRPr lang="id-ID" altLang="en-US" sz="1200" dirty="0">
              <a:latin typeface="ubuntu" charset="-122"/>
            </a:endParaRPr>
          </a:p>
        </p:txBody>
      </p:sp>
      <p:sp>
        <p:nvSpPr>
          <p:cNvPr id="18" name="Oval 19">
            <a:extLst>
              <a:ext uri="{FF2B5EF4-FFF2-40B4-BE49-F238E27FC236}">
                <a16:creationId xmlns:a16="http://schemas.microsoft.com/office/drawing/2014/main" xmlns="" id="{DDCB1F3A-3BDB-4F77-A0E1-A5333B39B6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9922" y="5081729"/>
            <a:ext cx="107950" cy="107950"/>
          </a:xfrm>
          <a:prstGeom prst="ellipse">
            <a:avLst/>
          </a:prstGeom>
          <a:solidFill>
            <a:srgbClr val="1C542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/>
          </a:p>
        </p:txBody>
      </p:sp>
      <p:sp>
        <p:nvSpPr>
          <p:cNvPr id="19" name="Oval 20">
            <a:extLst>
              <a:ext uri="{FF2B5EF4-FFF2-40B4-BE49-F238E27FC236}">
                <a16:creationId xmlns:a16="http://schemas.microsoft.com/office/drawing/2014/main" xmlns="" id="{D3B9CDF5-4ABD-4DDC-9606-737474A1F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1547" y="5081729"/>
            <a:ext cx="107950" cy="107950"/>
          </a:xfrm>
          <a:prstGeom prst="ellipse">
            <a:avLst/>
          </a:prstGeom>
          <a:solidFill>
            <a:srgbClr val="1C542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/>
          </a:p>
        </p:txBody>
      </p:sp>
      <p:sp>
        <p:nvSpPr>
          <p:cNvPr id="20" name="Oval 21">
            <a:extLst>
              <a:ext uri="{FF2B5EF4-FFF2-40B4-BE49-F238E27FC236}">
                <a16:creationId xmlns:a16="http://schemas.microsoft.com/office/drawing/2014/main" xmlns="" id="{3F693BE8-8F86-4D62-A5E2-56B5D5D13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9360" y="5081729"/>
            <a:ext cx="107950" cy="107950"/>
          </a:xfrm>
          <a:prstGeom prst="ellipse">
            <a:avLst/>
          </a:prstGeom>
          <a:solidFill>
            <a:srgbClr val="1C542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/>
          </a:p>
        </p:txBody>
      </p:sp>
      <p:sp>
        <p:nvSpPr>
          <p:cNvPr id="21" name="Oval 22">
            <a:extLst>
              <a:ext uri="{FF2B5EF4-FFF2-40B4-BE49-F238E27FC236}">
                <a16:creationId xmlns:a16="http://schemas.microsoft.com/office/drawing/2014/main" xmlns="" id="{2EC51CF1-5CD7-4566-B48F-C448739F8DA9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9848447" y="5081729"/>
            <a:ext cx="107950" cy="107950"/>
          </a:xfrm>
          <a:prstGeom prst="ellipse">
            <a:avLst/>
          </a:prstGeom>
          <a:solidFill>
            <a:srgbClr val="1C542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/>
          </a:p>
        </p:txBody>
      </p:sp>
      <p:cxnSp>
        <p:nvCxnSpPr>
          <p:cNvPr id="35" name="Straight Connector 45">
            <a:extLst>
              <a:ext uri="{FF2B5EF4-FFF2-40B4-BE49-F238E27FC236}">
                <a16:creationId xmlns:a16="http://schemas.microsoft.com/office/drawing/2014/main" xmlns="" id="{7FE7C965-F767-4B8E-933E-84809BF3505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201835" y="4640404"/>
            <a:ext cx="0" cy="395287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Straight Connector 46">
            <a:extLst>
              <a:ext uri="{FF2B5EF4-FFF2-40B4-BE49-F238E27FC236}">
                <a16:creationId xmlns:a16="http://schemas.microsoft.com/office/drawing/2014/main" xmlns="" id="{E98F8C96-B261-4A0A-9D72-A4AFE688DFE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201835" y="3456129"/>
            <a:ext cx="0" cy="323850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Straight Connector 49">
            <a:extLst>
              <a:ext uri="{FF2B5EF4-FFF2-40B4-BE49-F238E27FC236}">
                <a16:creationId xmlns:a16="http://schemas.microsoft.com/office/drawing/2014/main" xmlns="" id="{33785180-9E93-4F10-A1DD-F3728445B2E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762347" y="3552966"/>
            <a:ext cx="0" cy="1476375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Straight Connector 50">
            <a:extLst>
              <a:ext uri="{FF2B5EF4-FFF2-40B4-BE49-F238E27FC236}">
                <a16:creationId xmlns:a16="http://schemas.microsoft.com/office/drawing/2014/main" xmlns="" id="{E54F88E4-0528-4318-AE22-9646602B459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762347" y="2298841"/>
            <a:ext cx="0" cy="396875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9" name="组合 53">
            <a:extLst>
              <a:ext uri="{FF2B5EF4-FFF2-40B4-BE49-F238E27FC236}">
                <a16:creationId xmlns:a16="http://schemas.microsoft.com/office/drawing/2014/main" xmlns="" id="{ED607813-44CC-45B3-88C5-23181A95E611}"/>
              </a:ext>
            </a:extLst>
          </p:cNvPr>
          <p:cNvGrpSpPr>
            <a:grpSpLocks/>
          </p:cNvGrpSpPr>
          <p:nvPr/>
        </p:nvGrpSpPr>
        <p:grpSpPr bwMode="auto">
          <a:xfrm>
            <a:off x="4938310" y="2851291"/>
            <a:ext cx="539750" cy="539750"/>
            <a:chOff x="0" y="0"/>
            <a:chExt cx="540000" cy="540000"/>
          </a:xfrm>
        </p:grpSpPr>
        <p:sp>
          <p:nvSpPr>
            <p:cNvPr id="40" name="Oval 52">
              <a:extLst>
                <a:ext uri="{FF2B5EF4-FFF2-40B4-BE49-F238E27FC236}">
                  <a16:creationId xmlns:a16="http://schemas.microsoft.com/office/drawing/2014/main" xmlns="" id="{F1061431-6874-411B-ACEF-3A0D3A1C0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rgbClr val="1C542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/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xmlns="" id="{BEFF9AF1-3970-46BF-A59F-94A44A04C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44" y="81341"/>
              <a:ext cx="333512" cy="377319"/>
            </a:xfrm>
            <a:custGeom>
              <a:avLst/>
              <a:gdLst>
                <a:gd name="T0" fmla="*/ 2147483646 w 193"/>
                <a:gd name="T1" fmla="*/ 2147483646 h 219"/>
                <a:gd name="T2" fmla="*/ 2147483646 w 193"/>
                <a:gd name="T3" fmla="*/ 2147483646 h 219"/>
                <a:gd name="T4" fmla="*/ 2147483646 w 193"/>
                <a:gd name="T5" fmla="*/ 2147483646 h 219"/>
                <a:gd name="T6" fmla="*/ 2147483646 w 193"/>
                <a:gd name="T7" fmla="*/ 2147483646 h 219"/>
                <a:gd name="T8" fmla="*/ 2147483646 w 193"/>
                <a:gd name="T9" fmla="*/ 2147483646 h 219"/>
                <a:gd name="T10" fmla="*/ 2147483646 w 193"/>
                <a:gd name="T11" fmla="*/ 2147483646 h 219"/>
                <a:gd name="T12" fmla="*/ 2147483646 w 193"/>
                <a:gd name="T13" fmla="*/ 2147483646 h 219"/>
                <a:gd name="T14" fmla="*/ 2147483646 w 193"/>
                <a:gd name="T15" fmla="*/ 2147483646 h 219"/>
                <a:gd name="T16" fmla="*/ 2147483646 w 193"/>
                <a:gd name="T17" fmla="*/ 2147483646 h 219"/>
                <a:gd name="T18" fmla="*/ 2147483646 w 193"/>
                <a:gd name="T19" fmla="*/ 2147483646 h 219"/>
                <a:gd name="T20" fmla="*/ 2147483646 w 193"/>
                <a:gd name="T21" fmla="*/ 2147483646 h 219"/>
                <a:gd name="T22" fmla="*/ 2147483646 w 193"/>
                <a:gd name="T23" fmla="*/ 2147483646 h 219"/>
                <a:gd name="T24" fmla="*/ 2147483646 w 193"/>
                <a:gd name="T25" fmla="*/ 0 h 219"/>
                <a:gd name="T26" fmla="*/ 2147483646 w 193"/>
                <a:gd name="T27" fmla="*/ 2147483646 h 219"/>
                <a:gd name="T28" fmla="*/ 2147483646 w 193"/>
                <a:gd name="T29" fmla="*/ 2147483646 h 219"/>
                <a:gd name="T30" fmla="*/ 2147483646 w 193"/>
                <a:gd name="T31" fmla="*/ 2147483646 h 219"/>
                <a:gd name="T32" fmla="*/ 2147483646 w 193"/>
                <a:gd name="T33" fmla="*/ 2147483646 h 219"/>
                <a:gd name="T34" fmla="*/ 2147483646 w 193"/>
                <a:gd name="T35" fmla="*/ 2147483646 h 219"/>
                <a:gd name="T36" fmla="*/ 2147483646 w 193"/>
                <a:gd name="T37" fmla="*/ 2147483646 h 219"/>
                <a:gd name="T38" fmla="*/ 0 w 193"/>
                <a:gd name="T39" fmla="*/ 2147483646 h 219"/>
                <a:gd name="T40" fmla="*/ 2147483646 w 193"/>
                <a:gd name="T41" fmla="*/ 2147483646 h 219"/>
                <a:gd name="T42" fmla="*/ 2147483646 w 193"/>
                <a:gd name="T43" fmla="*/ 2147483646 h 219"/>
                <a:gd name="T44" fmla="*/ 2147483646 w 193"/>
                <a:gd name="T45" fmla="*/ 2147483646 h 219"/>
                <a:gd name="T46" fmla="*/ 2147483646 w 193"/>
                <a:gd name="T47" fmla="*/ 2147483646 h 219"/>
                <a:gd name="T48" fmla="*/ 2147483646 w 193"/>
                <a:gd name="T49" fmla="*/ 2147483646 h 219"/>
                <a:gd name="T50" fmla="*/ 0 w 193"/>
                <a:gd name="T51" fmla="*/ 2147483646 h 219"/>
                <a:gd name="T52" fmla="*/ 2147483646 w 193"/>
                <a:gd name="T53" fmla="*/ 2147483646 h 219"/>
                <a:gd name="T54" fmla="*/ 2147483646 w 193"/>
                <a:gd name="T55" fmla="*/ 2147483646 h 219"/>
                <a:gd name="T56" fmla="*/ 2147483646 w 193"/>
                <a:gd name="T57" fmla="*/ 2147483646 h 219"/>
                <a:gd name="T58" fmla="*/ 2147483646 w 193"/>
                <a:gd name="T59" fmla="*/ 2147483646 h 219"/>
                <a:gd name="T60" fmla="*/ 2147483646 w 193"/>
                <a:gd name="T61" fmla="*/ 2147483646 h 219"/>
                <a:gd name="T62" fmla="*/ 2147483646 w 193"/>
                <a:gd name="T63" fmla="*/ 2147483646 h 219"/>
                <a:gd name="T64" fmla="*/ 2147483646 w 193"/>
                <a:gd name="T65" fmla="*/ 2147483646 h 219"/>
                <a:gd name="T66" fmla="*/ 2147483646 w 193"/>
                <a:gd name="T67" fmla="*/ 2147483646 h 219"/>
                <a:gd name="T68" fmla="*/ 2147483646 w 193"/>
                <a:gd name="T69" fmla="*/ 2147483646 h 219"/>
                <a:gd name="T70" fmla="*/ 2147483646 w 193"/>
                <a:gd name="T71" fmla="*/ 2147483646 h 219"/>
                <a:gd name="T72" fmla="*/ 2147483646 w 193"/>
                <a:gd name="T73" fmla="*/ 2147483646 h 219"/>
                <a:gd name="T74" fmla="*/ 2147483646 w 193"/>
                <a:gd name="T75" fmla="*/ 2147483646 h 219"/>
                <a:gd name="T76" fmla="*/ 2147483646 w 193"/>
                <a:gd name="T77" fmla="*/ 2147483646 h 219"/>
                <a:gd name="T78" fmla="*/ 2147483646 w 193"/>
                <a:gd name="T79" fmla="*/ 2147483646 h 219"/>
                <a:gd name="T80" fmla="*/ 2147483646 w 193"/>
                <a:gd name="T81" fmla="*/ 2147483646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42" name="组合 56">
            <a:extLst>
              <a:ext uri="{FF2B5EF4-FFF2-40B4-BE49-F238E27FC236}">
                <a16:creationId xmlns:a16="http://schemas.microsoft.com/office/drawing/2014/main" xmlns="" id="{53968DBB-76FD-4B79-8014-9511E9EF248B}"/>
              </a:ext>
            </a:extLst>
          </p:cNvPr>
          <p:cNvGrpSpPr>
            <a:grpSpLocks/>
          </p:cNvGrpSpPr>
          <p:nvPr/>
        </p:nvGrpSpPr>
        <p:grpSpPr bwMode="auto">
          <a:xfrm>
            <a:off x="6492472" y="1714641"/>
            <a:ext cx="539750" cy="539750"/>
            <a:chOff x="0" y="0"/>
            <a:chExt cx="540000" cy="540000"/>
          </a:xfrm>
          <a:solidFill>
            <a:srgbClr val="1C5422"/>
          </a:solidFill>
        </p:grpSpPr>
        <p:sp>
          <p:nvSpPr>
            <p:cNvPr id="43" name="Oval 55">
              <a:extLst>
                <a:ext uri="{FF2B5EF4-FFF2-40B4-BE49-F238E27FC236}">
                  <a16:creationId xmlns:a16="http://schemas.microsoft.com/office/drawing/2014/main" xmlns="" id="{9B8EA94D-1202-4CAA-9C3E-2941AFFED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 dirty="0"/>
            </a:p>
          </p:txBody>
        </p:sp>
        <p:pic>
          <p:nvPicPr>
            <p:cNvPr id="44" name="Group 56">
              <a:extLst>
                <a:ext uri="{FF2B5EF4-FFF2-40B4-BE49-F238E27FC236}">
                  <a16:creationId xmlns:a16="http://schemas.microsoft.com/office/drawing/2014/main" xmlns="" id="{679F4A65-E340-4426-A76D-A7083BDAA37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" y="60825"/>
              <a:ext cx="371856" cy="3535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5" name="Straight Connector 61">
            <a:extLst>
              <a:ext uri="{FF2B5EF4-FFF2-40B4-BE49-F238E27FC236}">
                <a16:creationId xmlns:a16="http://schemas.microsoft.com/office/drawing/2014/main" xmlns="" id="{9811AD5E-902B-4624-BFC7-178911CE24B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321272" y="4637229"/>
            <a:ext cx="0" cy="395287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62">
            <a:extLst>
              <a:ext uri="{FF2B5EF4-FFF2-40B4-BE49-F238E27FC236}">
                <a16:creationId xmlns:a16="http://schemas.microsoft.com/office/drawing/2014/main" xmlns="" id="{1A02A341-7F79-4926-9E31-71152ECF8C2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321272" y="3392629"/>
            <a:ext cx="0" cy="396875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Straight Connector 65">
            <a:extLst>
              <a:ext uri="{FF2B5EF4-FFF2-40B4-BE49-F238E27FC236}">
                <a16:creationId xmlns:a16="http://schemas.microsoft.com/office/drawing/2014/main" xmlns="" id="{26F5953D-C738-46D7-86EA-52D7C12D82A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900835" y="3360879"/>
            <a:ext cx="0" cy="1655762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Straight Connector 66">
            <a:extLst>
              <a:ext uri="{FF2B5EF4-FFF2-40B4-BE49-F238E27FC236}">
                <a16:creationId xmlns:a16="http://schemas.microsoft.com/office/drawing/2014/main" xmlns="" id="{0CF67D19-AD86-45CB-B5A8-2E90E027073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900835" y="2106754"/>
            <a:ext cx="0" cy="396875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9" name="组合 65">
            <a:extLst>
              <a:ext uri="{FF2B5EF4-FFF2-40B4-BE49-F238E27FC236}">
                <a16:creationId xmlns:a16="http://schemas.microsoft.com/office/drawing/2014/main" xmlns="" id="{46E5D058-445D-4ED3-A0BE-834D8B5E1F56}"/>
              </a:ext>
            </a:extLst>
          </p:cNvPr>
          <p:cNvGrpSpPr>
            <a:grpSpLocks/>
          </p:cNvGrpSpPr>
          <p:nvPr/>
        </p:nvGrpSpPr>
        <p:grpSpPr bwMode="auto">
          <a:xfrm>
            <a:off x="8056160" y="2808429"/>
            <a:ext cx="539750" cy="539750"/>
            <a:chOff x="0" y="0"/>
            <a:chExt cx="540000" cy="540000"/>
          </a:xfrm>
          <a:solidFill>
            <a:srgbClr val="1C5422"/>
          </a:solidFill>
        </p:grpSpPr>
        <p:sp>
          <p:nvSpPr>
            <p:cNvPr id="50" name="Oval 68">
              <a:extLst>
                <a:ext uri="{FF2B5EF4-FFF2-40B4-BE49-F238E27FC236}">
                  <a16:creationId xmlns:a16="http://schemas.microsoft.com/office/drawing/2014/main" xmlns="" id="{AE00A212-E142-459D-A6F7-BF4BEA405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 dirty="0"/>
            </a:p>
          </p:txBody>
        </p:sp>
        <p:pic>
          <p:nvPicPr>
            <p:cNvPr id="51" name="Group 69">
              <a:extLst>
                <a:ext uri="{FF2B5EF4-FFF2-40B4-BE49-F238E27FC236}">
                  <a16:creationId xmlns:a16="http://schemas.microsoft.com/office/drawing/2014/main" xmlns="" id="{D7A7FF38-CD2A-4DD1-8BA3-7E6FCF7F0D7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063" y="107433"/>
              <a:ext cx="353568" cy="323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2" name="组合 70">
            <a:extLst>
              <a:ext uri="{FF2B5EF4-FFF2-40B4-BE49-F238E27FC236}">
                <a16:creationId xmlns:a16="http://schemas.microsoft.com/office/drawing/2014/main" xmlns="" id="{B17F697B-7EC6-4681-ABB9-E2B1BE82EBDF}"/>
              </a:ext>
            </a:extLst>
          </p:cNvPr>
          <p:cNvGrpSpPr>
            <a:grpSpLocks/>
          </p:cNvGrpSpPr>
          <p:nvPr/>
        </p:nvGrpSpPr>
        <p:grpSpPr bwMode="auto">
          <a:xfrm>
            <a:off x="9630960" y="1562241"/>
            <a:ext cx="539750" cy="539750"/>
            <a:chOff x="0" y="0"/>
            <a:chExt cx="540000" cy="540000"/>
          </a:xfrm>
        </p:grpSpPr>
        <p:sp>
          <p:nvSpPr>
            <p:cNvPr id="53" name="Oval 73">
              <a:extLst>
                <a:ext uri="{FF2B5EF4-FFF2-40B4-BE49-F238E27FC236}">
                  <a16:creationId xmlns:a16="http://schemas.microsoft.com/office/drawing/2014/main" xmlns="" id="{4945BE14-F064-4596-9DBE-1BEB682C8E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rgbClr val="1C542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 dirty="0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xmlns="" id="{B348AA04-CF21-4A1B-BCD2-226315490A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737" y="109737"/>
              <a:ext cx="320527" cy="320527"/>
            </a:xfrm>
            <a:custGeom>
              <a:avLst/>
              <a:gdLst>
                <a:gd name="T0" fmla="*/ 0 w 124"/>
                <a:gd name="T1" fmla="*/ 2147483646 h 124"/>
                <a:gd name="T2" fmla="*/ 2147483646 w 124"/>
                <a:gd name="T3" fmla="*/ 2147483646 h 124"/>
                <a:gd name="T4" fmla="*/ 2147483646 w 124"/>
                <a:gd name="T5" fmla="*/ 2147483646 h 124"/>
                <a:gd name="T6" fmla="*/ 2147483646 w 124"/>
                <a:gd name="T7" fmla="*/ 2147483646 h 124"/>
                <a:gd name="T8" fmla="*/ 2147483646 w 124"/>
                <a:gd name="T9" fmla="*/ 2147483646 h 124"/>
                <a:gd name="T10" fmla="*/ 2147483646 w 124"/>
                <a:gd name="T11" fmla="*/ 2147483646 h 124"/>
                <a:gd name="T12" fmla="*/ 2147483646 w 124"/>
                <a:gd name="T13" fmla="*/ 2147483646 h 124"/>
                <a:gd name="T14" fmla="*/ 2147483646 w 124"/>
                <a:gd name="T15" fmla="*/ 2147483646 h 124"/>
                <a:gd name="T16" fmla="*/ 2147483646 w 124"/>
                <a:gd name="T17" fmla="*/ 2147483646 h 124"/>
                <a:gd name="T18" fmla="*/ 2147483646 w 124"/>
                <a:gd name="T19" fmla="*/ 2147483646 h 124"/>
                <a:gd name="T20" fmla="*/ 2147483646 w 124"/>
                <a:gd name="T21" fmla="*/ 2147483646 h 124"/>
                <a:gd name="T22" fmla="*/ 2147483646 w 124"/>
                <a:gd name="T23" fmla="*/ 2147483646 h 124"/>
                <a:gd name="T24" fmla="*/ 2147483646 w 124"/>
                <a:gd name="T25" fmla="*/ 2147483646 h 124"/>
                <a:gd name="T26" fmla="*/ 2147483646 w 124"/>
                <a:gd name="T27" fmla="*/ 2147483646 h 124"/>
                <a:gd name="T28" fmla="*/ 2147483646 w 124"/>
                <a:gd name="T29" fmla="*/ 2147483646 h 124"/>
                <a:gd name="T30" fmla="*/ 2147483646 w 124"/>
                <a:gd name="T31" fmla="*/ 2147483646 h 124"/>
                <a:gd name="T32" fmla="*/ 2147483646 w 124"/>
                <a:gd name="T33" fmla="*/ 2147483646 h 124"/>
                <a:gd name="T34" fmla="*/ 2147483646 w 124"/>
                <a:gd name="T35" fmla="*/ 2147483646 h 124"/>
                <a:gd name="T36" fmla="*/ 2147483646 w 124"/>
                <a:gd name="T37" fmla="*/ 2147483646 h 124"/>
                <a:gd name="T38" fmla="*/ 2147483646 w 124"/>
                <a:gd name="T39" fmla="*/ 2147483646 h 124"/>
                <a:gd name="T40" fmla="*/ 2147483646 w 124"/>
                <a:gd name="T41" fmla="*/ 2147483646 h 124"/>
                <a:gd name="T42" fmla="*/ 2147483646 w 124"/>
                <a:gd name="T43" fmla="*/ 2147483646 h 124"/>
                <a:gd name="T44" fmla="*/ 2147483646 w 124"/>
                <a:gd name="T45" fmla="*/ 2147483646 h 124"/>
                <a:gd name="T46" fmla="*/ 2147483646 w 124"/>
                <a:gd name="T47" fmla="*/ 2147483646 h 124"/>
                <a:gd name="T48" fmla="*/ 2147483646 w 124"/>
                <a:gd name="T49" fmla="*/ 2147483646 h 124"/>
                <a:gd name="T50" fmla="*/ 2147483646 w 124"/>
                <a:gd name="T51" fmla="*/ 2147483646 h 124"/>
                <a:gd name="T52" fmla="*/ 2147483646 w 124"/>
                <a:gd name="T53" fmla="*/ 2147483646 h 124"/>
                <a:gd name="T54" fmla="*/ 2147483646 w 124"/>
                <a:gd name="T55" fmla="*/ 2147483646 h 124"/>
                <a:gd name="T56" fmla="*/ 2147483646 w 124"/>
                <a:gd name="T57" fmla="*/ 2147483646 h 124"/>
                <a:gd name="T58" fmla="*/ 2147483646 w 124"/>
                <a:gd name="T59" fmla="*/ 2147483646 h 124"/>
                <a:gd name="T60" fmla="*/ 2147483646 w 124"/>
                <a:gd name="T61" fmla="*/ 2147483646 h 124"/>
                <a:gd name="T62" fmla="*/ 2147483646 w 124"/>
                <a:gd name="T63" fmla="*/ 2147483646 h 124"/>
                <a:gd name="T64" fmla="*/ 2147483646 w 124"/>
                <a:gd name="T65" fmla="*/ 2147483646 h 124"/>
                <a:gd name="T66" fmla="*/ 2147483646 w 124"/>
                <a:gd name="T67" fmla="*/ 2147483646 h 124"/>
                <a:gd name="T68" fmla="*/ 2147483646 w 124"/>
                <a:gd name="T69" fmla="*/ 2147483646 h 124"/>
                <a:gd name="T70" fmla="*/ 2147483646 w 124"/>
                <a:gd name="T71" fmla="*/ 2147483646 h 124"/>
                <a:gd name="T72" fmla="*/ 2147483646 w 124"/>
                <a:gd name="T73" fmla="*/ 2147483646 h 124"/>
                <a:gd name="T74" fmla="*/ 2147483646 w 124"/>
                <a:gd name="T75" fmla="*/ 2147483646 h 124"/>
                <a:gd name="T76" fmla="*/ 2147483646 w 124"/>
                <a:gd name="T77" fmla="*/ 2147483646 h 124"/>
                <a:gd name="T78" fmla="*/ 2147483646 w 124"/>
                <a:gd name="T79" fmla="*/ 2147483646 h 12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" name="组合 76">
            <a:extLst>
              <a:ext uri="{FF2B5EF4-FFF2-40B4-BE49-F238E27FC236}">
                <a16:creationId xmlns:a16="http://schemas.microsoft.com/office/drawing/2014/main" xmlns="" id="{9DFCCB4D-DC18-4F4F-A22A-57FC50CCF933}"/>
              </a:ext>
            </a:extLst>
          </p:cNvPr>
          <p:cNvGrpSpPr>
            <a:grpSpLocks/>
          </p:cNvGrpSpPr>
          <p:nvPr/>
        </p:nvGrpSpPr>
        <p:grpSpPr bwMode="auto">
          <a:xfrm>
            <a:off x="4328710" y="3862529"/>
            <a:ext cx="1838325" cy="839448"/>
            <a:chOff x="0" y="0"/>
            <a:chExt cx="1837621" cy="839505"/>
          </a:xfrm>
        </p:grpSpPr>
        <p:sp>
          <p:nvSpPr>
            <p:cNvPr id="59" name="TextBox 28">
              <a:extLst>
                <a:ext uri="{FF2B5EF4-FFF2-40B4-BE49-F238E27FC236}">
                  <a16:creationId xmlns:a16="http://schemas.microsoft.com/office/drawing/2014/main" xmlns="" id="{DD760A03-2C91-47F2-8585-D539E97CC0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Box 29">
              <a:extLst>
                <a:ext uri="{FF2B5EF4-FFF2-40B4-BE49-F238E27FC236}">
                  <a16:creationId xmlns:a16="http://schemas.microsoft.com/office/drawing/2014/main" xmlns="" id="{B7953F8E-94F9-4E24-B6E4-8EB59A155E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单击此处添加文本单击此处添加文本单击此处</a:t>
              </a:r>
            </a:p>
          </p:txBody>
        </p:sp>
      </p:grpSp>
      <p:grpSp>
        <p:nvGrpSpPr>
          <p:cNvPr id="61" name="组合 79">
            <a:extLst>
              <a:ext uri="{FF2B5EF4-FFF2-40B4-BE49-F238E27FC236}">
                <a16:creationId xmlns:a16="http://schemas.microsoft.com/office/drawing/2014/main" xmlns="" id="{3EF72B70-17DF-4794-889E-CCAF116C69F5}"/>
              </a:ext>
            </a:extLst>
          </p:cNvPr>
          <p:cNvGrpSpPr>
            <a:grpSpLocks/>
          </p:cNvGrpSpPr>
          <p:nvPr/>
        </p:nvGrpSpPr>
        <p:grpSpPr bwMode="auto">
          <a:xfrm>
            <a:off x="7457672" y="3862529"/>
            <a:ext cx="1838325" cy="839448"/>
            <a:chOff x="0" y="0"/>
            <a:chExt cx="1837621" cy="839505"/>
          </a:xfrm>
        </p:grpSpPr>
        <p:sp>
          <p:nvSpPr>
            <p:cNvPr id="62" name="TextBox 28">
              <a:extLst>
                <a:ext uri="{FF2B5EF4-FFF2-40B4-BE49-F238E27FC236}">
                  <a16:creationId xmlns:a16="http://schemas.microsoft.com/office/drawing/2014/main" xmlns="" id="{2AFD545D-27BC-4735-995C-17E9EBEA8D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Box 29">
              <a:extLst>
                <a:ext uri="{FF2B5EF4-FFF2-40B4-BE49-F238E27FC236}">
                  <a16:creationId xmlns:a16="http://schemas.microsoft.com/office/drawing/2014/main" xmlns="" id="{AFACC5DE-884E-4035-A1FF-B45E421F91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单击此处添加文本单击此处添加文本单击此处</a:t>
              </a:r>
            </a:p>
          </p:txBody>
        </p:sp>
      </p:grpSp>
      <p:grpSp>
        <p:nvGrpSpPr>
          <p:cNvPr id="64" name="组合 82">
            <a:extLst>
              <a:ext uri="{FF2B5EF4-FFF2-40B4-BE49-F238E27FC236}">
                <a16:creationId xmlns:a16="http://schemas.microsoft.com/office/drawing/2014/main" xmlns="" id="{D44603C9-16F1-47D3-A085-3645A513994C}"/>
              </a:ext>
            </a:extLst>
          </p:cNvPr>
          <p:cNvGrpSpPr>
            <a:grpSpLocks/>
          </p:cNvGrpSpPr>
          <p:nvPr/>
        </p:nvGrpSpPr>
        <p:grpSpPr bwMode="auto">
          <a:xfrm>
            <a:off x="5898747" y="2759216"/>
            <a:ext cx="1836738" cy="839448"/>
            <a:chOff x="0" y="0"/>
            <a:chExt cx="1837621" cy="839504"/>
          </a:xfrm>
        </p:grpSpPr>
        <p:sp>
          <p:nvSpPr>
            <p:cNvPr id="65" name="TextBox 28">
              <a:extLst>
                <a:ext uri="{FF2B5EF4-FFF2-40B4-BE49-F238E27FC236}">
                  <a16:creationId xmlns:a16="http://schemas.microsoft.com/office/drawing/2014/main" xmlns="" id="{27DDF005-2343-40E2-85A1-5A2C78A5BD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Box 29">
              <a:extLst>
                <a:ext uri="{FF2B5EF4-FFF2-40B4-BE49-F238E27FC236}">
                  <a16:creationId xmlns:a16="http://schemas.microsoft.com/office/drawing/2014/main" xmlns="" id="{9E194EE3-4889-479A-BC8B-A252894C3F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单击此处添加文本单击此处添加文本单击此处</a:t>
              </a:r>
            </a:p>
          </p:txBody>
        </p:sp>
      </p:grpSp>
      <p:grpSp>
        <p:nvGrpSpPr>
          <p:cNvPr id="67" name="组合 85">
            <a:extLst>
              <a:ext uri="{FF2B5EF4-FFF2-40B4-BE49-F238E27FC236}">
                <a16:creationId xmlns:a16="http://schemas.microsoft.com/office/drawing/2014/main" xmlns="" id="{DDAD1AA0-5AB8-4EE0-AB3A-7951DFA0D02E}"/>
              </a:ext>
            </a:extLst>
          </p:cNvPr>
          <p:cNvGrpSpPr>
            <a:grpSpLocks/>
          </p:cNvGrpSpPr>
          <p:nvPr/>
        </p:nvGrpSpPr>
        <p:grpSpPr bwMode="auto">
          <a:xfrm>
            <a:off x="8981672" y="2568716"/>
            <a:ext cx="1838325" cy="839448"/>
            <a:chOff x="0" y="0"/>
            <a:chExt cx="1837621" cy="839504"/>
          </a:xfrm>
        </p:grpSpPr>
        <p:sp>
          <p:nvSpPr>
            <p:cNvPr id="68" name="TextBox 28">
              <a:extLst>
                <a:ext uri="{FF2B5EF4-FFF2-40B4-BE49-F238E27FC236}">
                  <a16:creationId xmlns:a16="http://schemas.microsoft.com/office/drawing/2014/main" xmlns="" id="{C446D675-E3C6-4A54-AA0D-926DFA1F62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TextBox 29">
              <a:extLst>
                <a:ext uri="{FF2B5EF4-FFF2-40B4-BE49-F238E27FC236}">
                  <a16:creationId xmlns:a16="http://schemas.microsoft.com/office/drawing/2014/main" xmlns="" id="{B1ECF104-31A9-4845-97F7-F2095375C0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单击此处添加文本单击此处添加文本单击此处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8997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0433683-5812-4EBA-856A-9F34058F8A44}"/>
              </a:ext>
            </a:extLst>
          </p:cNvPr>
          <p:cNvSpPr txBox="1"/>
          <p:nvPr/>
        </p:nvSpPr>
        <p:spPr>
          <a:xfrm>
            <a:off x="1505303" y="0"/>
            <a:ext cx="2381250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600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</a:t>
            </a:r>
            <a:endParaRPr lang="zh-CN" altLang="en-US" sz="49600" dirty="0">
              <a:solidFill>
                <a:schemeClr val="bg1">
                  <a:lumMod val="9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311BF9C-A381-49B8-B57B-15BF550E46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9709" r="46061" b="15278"/>
          <a:stretch/>
        </p:blipFill>
        <p:spPr>
          <a:xfrm>
            <a:off x="0" y="2552415"/>
            <a:ext cx="2381250" cy="4305585"/>
          </a:xfrm>
          <a:prstGeom prst="rect">
            <a:avLst/>
          </a:prstGeom>
        </p:spPr>
      </p:pic>
      <p:sp>
        <p:nvSpPr>
          <p:cNvPr id="31" name="TextBox 27">
            <a:extLst>
              <a:ext uri="{FF2B5EF4-FFF2-40B4-BE49-F238E27FC236}">
                <a16:creationId xmlns:a16="http://schemas.microsoft.com/office/drawing/2014/main" xmlns="" id="{58CC831E-F514-4067-8B96-04697227E51B}"/>
              </a:ext>
            </a:extLst>
          </p:cNvPr>
          <p:cNvSpPr txBox="1"/>
          <p:nvPr/>
        </p:nvSpPr>
        <p:spPr>
          <a:xfrm>
            <a:off x="5727200" y="2494309"/>
            <a:ext cx="4820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600" dirty="0">
                <a:latin typeface="Oswald" charset="0"/>
                <a:ea typeface="Oswald" charset="0"/>
                <a:cs typeface="Oswald" charset="0"/>
              </a:rPr>
              <a:t>SUNMMER</a:t>
            </a:r>
            <a:endParaRPr lang="en-US" sz="8800" b="1" spc="600" dirty="0"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32" name="TextBox 29">
            <a:extLst>
              <a:ext uri="{FF2B5EF4-FFF2-40B4-BE49-F238E27FC236}">
                <a16:creationId xmlns:a16="http://schemas.microsoft.com/office/drawing/2014/main" xmlns="" id="{5E3E8C3D-3DFF-492D-B374-1EF3C602BC14}"/>
              </a:ext>
            </a:extLst>
          </p:cNvPr>
          <p:cNvSpPr txBox="1"/>
          <p:nvPr/>
        </p:nvSpPr>
        <p:spPr>
          <a:xfrm>
            <a:off x="5727200" y="3634800"/>
            <a:ext cx="5784389" cy="190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 and creativity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70C0BCED-2C16-475E-BBAF-329AA0D7C512}"/>
              </a:ext>
            </a:extLst>
          </p:cNvPr>
          <p:cNvSpPr/>
          <p:nvPr/>
        </p:nvSpPr>
        <p:spPr>
          <a:xfrm>
            <a:off x="5836383" y="1524783"/>
            <a:ext cx="2351902" cy="261610"/>
          </a:xfrm>
          <a:prstGeom prst="rect">
            <a:avLst/>
          </a:prstGeom>
          <a:solidFill>
            <a:srgbClr val="1C542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551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1463519-67FC-4E9E-AE8A-E6F6DFF5CFFA}"/>
              </a:ext>
            </a:extLst>
          </p:cNvPr>
          <p:cNvSpPr txBox="1"/>
          <p:nvPr/>
        </p:nvSpPr>
        <p:spPr>
          <a:xfrm>
            <a:off x="2032433" y="1281793"/>
            <a:ext cx="41946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/>
              <a:t>GOODBYE</a:t>
            </a:r>
            <a:endParaRPr lang="zh-CN" altLang="en-US" sz="7200" b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6940BBC-A94E-481B-9C06-6088ADA2E1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079999"/>
            <a:ext cx="1372832" cy="1372832"/>
          </a:xfrm>
          <a:prstGeom prst="rect">
            <a:avLst/>
          </a:prstGeom>
        </p:spPr>
      </p:pic>
      <p:sp>
        <p:nvSpPr>
          <p:cNvPr id="5" name="TextBox 29">
            <a:extLst>
              <a:ext uri="{FF2B5EF4-FFF2-40B4-BE49-F238E27FC236}">
                <a16:creationId xmlns:a16="http://schemas.microsoft.com/office/drawing/2014/main" xmlns="" id="{A1A52A4F-4107-4021-94C6-843E5FF9344A}"/>
              </a:ext>
            </a:extLst>
          </p:cNvPr>
          <p:cNvSpPr txBox="1"/>
          <p:nvPr/>
        </p:nvSpPr>
        <p:spPr>
          <a:xfrm>
            <a:off x="2032433" y="2956259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438252E-05DE-4F81-89B2-AC29E3CBD53A}"/>
              </a:ext>
            </a:extLst>
          </p:cNvPr>
          <p:cNvSpPr/>
          <p:nvPr/>
        </p:nvSpPr>
        <p:spPr>
          <a:xfrm>
            <a:off x="2141615" y="2521380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CE47EACD-BEBB-4EA5-A6C0-0305851B5E30}"/>
              </a:ext>
            </a:extLst>
          </p:cNvPr>
          <p:cNvSpPr/>
          <p:nvPr/>
        </p:nvSpPr>
        <p:spPr>
          <a:xfrm>
            <a:off x="2032433" y="4746942"/>
            <a:ext cx="2461085" cy="742314"/>
          </a:xfrm>
          <a:prstGeom prst="roundRect">
            <a:avLst>
              <a:gd name="adj" fmla="val 2477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6D05690-707C-4C24-8A4D-AEF37FC8240D}"/>
              </a:ext>
            </a:extLst>
          </p:cNvPr>
          <p:cNvSpPr txBox="1"/>
          <p:nvPr/>
        </p:nvSpPr>
        <p:spPr>
          <a:xfrm>
            <a:off x="2250799" y="4825711"/>
            <a:ext cx="23519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FANSION</a:t>
            </a:r>
            <a:endParaRPr lang="zh-CN" alt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2BA15CC-33A2-4CA0-9595-2D8160DE3D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09" y="4235"/>
            <a:ext cx="4849091" cy="6858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B5D0179-961F-410B-83DC-AE228DF825BC}"/>
              </a:ext>
            </a:extLst>
          </p:cNvPr>
          <p:cNvSpPr txBox="1"/>
          <p:nvPr/>
        </p:nvSpPr>
        <p:spPr>
          <a:xfrm>
            <a:off x="7833879" y="5971117"/>
            <a:ext cx="3867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/>
              <a:t>2018.05.25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891199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7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5308" y="3329709"/>
            <a:ext cx="41332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燃品堂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6263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38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341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F338D32-0AAB-4D4C-87C5-FA4EB3AFC943}"/>
              </a:ext>
            </a:extLst>
          </p:cNvPr>
          <p:cNvSpPr/>
          <p:nvPr/>
        </p:nvSpPr>
        <p:spPr>
          <a:xfrm>
            <a:off x="2760054" y="1281710"/>
            <a:ext cx="2800350" cy="4236872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文本框 3">
            <a:extLst>
              <a:ext uri="{FF2B5EF4-FFF2-40B4-BE49-F238E27FC236}">
                <a16:creationId xmlns:a16="http://schemas.microsoft.com/office/drawing/2014/main" xmlns="" id="{E6901938-03F6-419C-A906-D42C8F008519}"/>
              </a:ext>
            </a:extLst>
          </p:cNvPr>
          <p:cNvSpPr txBox="1"/>
          <p:nvPr/>
        </p:nvSpPr>
        <p:spPr>
          <a:xfrm>
            <a:off x="2245704" y="2274442"/>
            <a:ext cx="4076700" cy="101566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haroni" panose="02010803020104030203" pitchFamily="2" charset="-79"/>
                <a:cs typeface="Aharoni" panose="02010803020104030203" pitchFamily="2" charset="-79"/>
              </a:rPr>
              <a:t>PART  ONE</a:t>
            </a:r>
            <a:endParaRPr lang="zh-CN" altLang="en-US" sz="6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2508B5-3AD3-4BC1-8D15-013BFFED59F6}"/>
              </a:ext>
            </a:extLst>
          </p:cNvPr>
          <p:cNvSpPr txBox="1"/>
          <p:nvPr/>
        </p:nvSpPr>
        <p:spPr>
          <a:xfrm>
            <a:off x="2760054" y="4063104"/>
            <a:ext cx="2800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BE80BA-F195-428D-A148-424CE65D3E35}"/>
              </a:ext>
            </a:extLst>
          </p:cNvPr>
          <p:cNvSpPr/>
          <p:nvPr/>
        </p:nvSpPr>
        <p:spPr>
          <a:xfrm>
            <a:off x="3754661" y="3485023"/>
            <a:ext cx="811135" cy="1434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8C16B74-318D-4095-A8ED-AAAB9BC07C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8351">
            <a:off x="8230082" y="-719613"/>
            <a:ext cx="3551899" cy="588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543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58B1795-3F42-4A8E-981A-EB543D454A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459" y="2352590"/>
            <a:ext cx="2147483" cy="31623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0C1B254-2B63-41CA-A109-62ABB8C9C7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958" y="1152610"/>
            <a:ext cx="4487371" cy="2990850"/>
          </a:xfrm>
          <a:prstGeom prst="rect">
            <a:avLst/>
          </a:prstGeom>
        </p:spPr>
      </p:pic>
      <p:sp>
        <p:nvSpPr>
          <p:cNvPr id="5" name="TextBox 29">
            <a:extLst>
              <a:ext uri="{FF2B5EF4-FFF2-40B4-BE49-F238E27FC236}">
                <a16:creationId xmlns:a16="http://schemas.microsoft.com/office/drawing/2014/main" xmlns="" id="{CAE94CBA-74FF-4389-AA4F-FCF91BDB6808}"/>
              </a:ext>
            </a:extLst>
          </p:cNvPr>
          <p:cNvSpPr txBox="1"/>
          <p:nvPr/>
        </p:nvSpPr>
        <p:spPr>
          <a:xfrm>
            <a:off x="1575739" y="4353144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A478823-48E6-43CF-9BF2-5F27C6F9DA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45" b="41538"/>
          <a:stretch/>
        </p:blipFill>
        <p:spPr>
          <a:xfrm>
            <a:off x="10016197" y="0"/>
            <a:ext cx="2175803" cy="440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195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6758D46-04BB-4454-B26E-BA57707173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51548">
            <a:off x="4075438" y="691633"/>
            <a:ext cx="4462416" cy="4462416"/>
          </a:xfrm>
          <a:prstGeom prst="rect">
            <a:avLst/>
          </a:prstGeom>
        </p:spPr>
      </p:pic>
      <p:graphicFrame>
        <p:nvGraphicFramePr>
          <p:cNvPr id="3" name="图表 11">
            <a:extLst>
              <a:ext uri="{FF2B5EF4-FFF2-40B4-BE49-F238E27FC236}">
                <a16:creationId xmlns:a16="http://schemas.microsoft.com/office/drawing/2014/main" xmlns="" id="{FC1AEEEE-BEB2-431A-A945-1BB0974908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6999304"/>
              </p:ext>
            </p:extLst>
          </p:nvPr>
        </p:nvGraphicFramePr>
        <p:xfrm>
          <a:off x="758466" y="1609415"/>
          <a:ext cx="3238500" cy="219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6" name="Chart" r:id="rId5" imgW="3249450" imgH="2200847" progId="Excel.Chart.8">
                  <p:embed/>
                </p:oleObj>
              </mc:Choice>
              <mc:Fallback>
                <p:oleObj name="Chart" r:id="rId5" imgW="3249450" imgH="2200847" progId="Excel.Chart.8">
                  <p:embed/>
                  <p:pic>
                    <p:nvPicPr>
                      <p:cNvPr id="13" name="图表 11">
                        <a:extLst>
                          <a:ext uri="{FF2B5EF4-FFF2-40B4-BE49-F238E27FC236}">
                            <a16:creationId xmlns:a16="http://schemas.microsoft.com/office/drawing/2014/main" xmlns="" id="{F3C66101-3A5C-4BCE-87B8-64C053AFEA67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466" y="1609415"/>
                        <a:ext cx="3238500" cy="219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淘宝网chenying0907出品 18">
            <a:extLst>
              <a:ext uri="{FF2B5EF4-FFF2-40B4-BE49-F238E27FC236}">
                <a16:creationId xmlns:a16="http://schemas.microsoft.com/office/drawing/2014/main" xmlns="" id="{F75C1E96-EF67-4AE1-B366-466704CFD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875" y="3762065"/>
            <a:ext cx="3028097" cy="52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 HERE</a:t>
            </a:r>
            <a:endParaRPr lang="zh-CN" altLang="en-US" sz="2800" b="1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graphicFrame>
        <p:nvGraphicFramePr>
          <p:cNvPr id="2" name="图表 15">
            <a:extLst>
              <a:ext uri="{FF2B5EF4-FFF2-40B4-BE49-F238E27FC236}">
                <a16:creationId xmlns:a16="http://schemas.microsoft.com/office/drawing/2014/main" xmlns="" id="{AE144A0F-A147-43F9-9ACE-9D7300999DF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8594773"/>
              </p:ext>
            </p:extLst>
          </p:nvPr>
        </p:nvGraphicFramePr>
        <p:xfrm>
          <a:off x="4555766" y="1660215"/>
          <a:ext cx="3136900" cy="2090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" name="淘宝网chenying0907出品 21">
            <a:extLst>
              <a:ext uri="{FF2B5EF4-FFF2-40B4-BE49-F238E27FC236}">
                <a16:creationId xmlns:a16="http://schemas.microsoft.com/office/drawing/2014/main" xmlns="" id="{786AB5EC-4B2A-4D09-A141-434A463316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86" y="3762065"/>
            <a:ext cx="3029664" cy="52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 HERE</a:t>
            </a:r>
            <a:endParaRPr lang="zh-CN" altLang="en-US" sz="2800" b="1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graphicFrame>
        <p:nvGraphicFramePr>
          <p:cNvPr id="8" name="图表 16">
            <a:extLst>
              <a:ext uri="{FF2B5EF4-FFF2-40B4-BE49-F238E27FC236}">
                <a16:creationId xmlns:a16="http://schemas.microsoft.com/office/drawing/2014/main" xmlns="" id="{90726DB4-4D5E-45DC-A227-252ED37E587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2445798"/>
              </p:ext>
            </p:extLst>
          </p:nvPr>
        </p:nvGraphicFramePr>
        <p:xfrm>
          <a:off x="8251466" y="1609415"/>
          <a:ext cx="3238500" cy="219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" name="Chart" r:id="rId8" imgW="3243353" imgH="2200847" progId="Excel.Chart.8">
                  <p:embed/>
                </p:oleObj>
              </mc:Choice>
              <mc:Fallback>
                <p:oleObj name="Chart" r:id="rId8" imgW="3243353" imgH="2200847" progId="Excel.Chart.8">
                  <p:embed/>
                  <p:pic>
                    <p:nvPicPr>
                      <p:cNvPr id="17" name="图表 16">
                        <a:extLst>
                          <a:ext uri="{FF2B5EF4-FFF2-40B4-BE49-F238E27FC236}">
                            <a16:creationId xmlns:a16="http://schemas.microsoft.com/office/drawing/2014/main" xmlns="" id="{C8670E4D-146A-424C-A009-18AFEF84080C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1466" y="1609415"/>
                        <a:ext cx="3238500" cy="219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淘宝网chenying0907出品 24">
            <a:extLst>
              <a:ext uri="{FF2B5EF4-FFF2-40B4-BE49-F238E27FC236}">
                <a16:creationId xmlns:a16="http://schemas.microsoft.com/office/drawing/2014/main" xmlns="" id="{8A6A462E-6863-41A3-B4CC-0BD87B617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5886" y="3762065"/>
            <a:ext cx="3029664" cy="52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 HERE</a:t>
            </a:r>
            <a:endParaRPr lang="zh-CN" altLang="en-US" sz="2800" b="1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sp>
        <p:nvSpPr>
          <p:cNvPr id="10" name="TextBox 29">
            <a:extLst>
              <a:ext uri="{FF2B5EF4-FFF2-40B4-BE49-F238E27FC236}">
                <a16:creationId xmlns:a16="http://schemas.microsoft.com/office/drawing/2014/main" xmlns="" id="{B0A1FC29-6F7E-475E-92CE-DB0BFFE01DA2}"/>
              </a:ext>
            </a:extLst>
          </p:cNvPr>
          <p:cNvSpPr txBox="1"/>
          <p:nvPr/>
        </p:nvSpPr>
        <p:spPr>
          <a:xfrm>
            <a:off x="2376923" y="4759500"/>
            <a:ext cx="8563330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</a:t>
            </a:r>
          </a:p>
        </p:txBody>
      </p:sp>
    </p:spTree>
    <p:extLst>
      <p:ext uri="{BB962C8B-B14F-4D97-AF65-F5344CB8AC3E}">
        <p14:creationId xmlns:p14="http://schemas.microsoft.com/office/powerpoint/2010/main" val="1098026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6B0E4F4-0186-47F6-A470-0E6ACB5C16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443" y="644854"/>
            <a:ext cx="5075363" cy="488440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B92CC32-F2F8-4E42-99F3-635D5DD1A8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4" t="60840" b="154"/>
          <a:stretch/>
        </p:blipFill>
        <p:spPr>
          <a:xfrm>
            <a:off x="960303" y="2243137"/>
            <a:ext cx="5655810" cy="309562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AEF00BB-1D83-4AF0-8E49-FD4F757C72F1}"/>
              </a:ext>
            </a:extLst>
          </p:cNvPr>
          <p:cNvSpPr txBox="1"/>
          <p:nvPr/>
        </p:nvSpPr>
        <p:spPr>
          <a:xfrm>
            <a:off x="2847803" y="3087058"/>
            <a:ext cx="2533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SWOT</a:t>
            </a:r>
            <a:endParaRPr lang="zh-CN" altLang="en-US" sz="48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Shape 2859">
            <a:extLst>
              <a:ext uri="{FF2B5EF4-FFF2-40B4-BE49-F238E27FC236}">
                <a16:creationId xmlns:a16="http://schemas.microsoft.com/office/drawing/2014/main" xmlns="" id="{AF173307-6482-4F80-B2F2-27769C0CE223}"/>
              </a:ext>
            </a:extLst>
          </p:cNvPr>
          <p:cNvSpPr/>
          <p:nvPr/>
        </p:nvSpPr>
        <p:spPr>
          <a:xfrm>
            <a:off x="7145272" y="4406223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" name="Shape 2860">
            <a:extLst>
              <a:ext uri="{FF2B5EF4-FFF2-40B4-BE49-F238E27FC236}">
                <a16:creationId xmlns:a16="http://schemas.microsoft.com/office/drawing/2014/main" xmlns="" id="{6890C74E-1964-4187-8DC2-A02717166ED7}"/>
              </a:ext>
            </a:extLst>
          </p:cNvPr>
          <p:cNvSpPr/>
          <p:nvPr/>
        </p:nvSpPr>
        <p:spPr>
          <a:xfrm>
            <a:off x="7864410" y="4406223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" name="Shape 2865">
            <a:extLst>
              <a:ext uri="{FF2B5EF4-FFF2-40B4-BE49-F238E27FC236}">
                <a16:creationId xmlns:a16="http://schemas.microsoft.com/office/drawing/2014/main" xmlns="" id="{3CBB1A82-1808-4629-965B-D02A414C2D2C}"/>
              </a:ext>
            </a:extLst>
          </p:cNvPr>
          <p:cNvSpPr/>
          <p:nvPr/>
        </p:nvSpPr>
        <p:spPr>
          <a:xfrm>
            <a:off x="8585135" y="4406223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1" name="Shape 2869">
            <a:extLst>
              <a:ext uri="{FF2B5EF4-FFF2-40B4-BE49-F238E27FC236}">
                <a16:creationId xmlns:a16="http://schemas.microsoft.com/office/drawing/2014/main" xmlns="" id="{66BCEC7E-D828-491A-84AF-E25B7EDE48FD}"/>
              </a:ext>
            </a:extLst>
          </p:cNvPr>
          <p:cNvSpPr/>
          <p:nvPr/>
        </p:nvSpPr>
        <p:spPr>
          <a:xfrm>
            <a:off x="9305860" y="4423686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2" name="TextBox 29">
            <a:extLst>
              <a:ext uri="{FF2B5EF4-FFF2-40B4-BE49-F238E27FC236}">
                <a16:creationId xmlns:a16="http://schemas.microsoft.com/office/drawing/2014/main" xmlns="" id="{4EF4BF45-EF92-4951-9C83-1D74BCF1A716}"/>
              </a:ext>
            </a:extLst>
          </p:cNvPr>
          <p:cNvSpPr txBox="1"/>
          <p:nvPr/>
        </p:nvSpPr>
        <p:spPr>
          <a:xfrm>
            <a:off x="7019706" y="2491827"/>
            <a:ext cx="4965290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94C4D61-FA57-475E-AE2C-091BC03041FC}"/>
              </a:ext>
            </a:extLst>
          </p:cNvPr>
          <p:cNvSpPr/>
          <p:nvPr/>
        </p:nvSpPr>
        <p:spPr>
          <a:xfrm>
            <a:off x="7145272" y="1847266"/>
            <a:ext cx="2351902" cy="26161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657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F338D32-0AAB-4D4C-87C5-FA4EB3AFC943}"/>
              </a:ext>
            </a:extLst>
          </p:cNvPr>
          <p:cNvSpPr/>
          <p:nvPr/>
        </p:nvSpPr>
        <p:spPr>
          <a:xfrm>
            <a:off x="2760054" y="1281710"/>
            <a:ext cx="2800350" cy="4236872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文本框 3">
            <a:extLst>
              <a:ext uri="{FF2B5EF4-FFF2-40B4-BE49-F238E27FC236}">
                <a16:creationId xmlns:a16="http://schemas.microsoft.com/office/drawing/2014/main" xmlns="" id="{E6901938-03F6-419C-A906-D42C8F008519}"/>
              </a:ext>
            </a:extLst>
          </p:cNvPr>
          <p:cNvSpPr txBox="1"/>
          <p:nvPr/>
        </p:nvSpPr>
        <p:spPr>
          <a:xfrm>
            <a:off x="2226654" y="2225056"/>
            <a:ext cx="4385893" cy="101566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Aharoni" panose="02010803020104030203" pitchFamily="2" charset="-79"/>
                <a:cs typeface="Aharoni" panose="02010803020104030203" pitchFamily="2" charset="-79"/>
              </a:rPr>
              <a:t>PART  TWO</a:t>
            </a:r>
            <a:endParaRPr lang="zh-CN" altLang="en-US" sz="6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2508B5-3AD3-4BC1-8D15-013BFFED59F6}"/>
              </a:ext>
            </a:extLst>
          </p:cNvPr>
          <p:cNvSpPr txBox="1"/>
          <p:nvPr/>
        </p:nvSpPr>
        <p:spPr>
          <a:xfrm>
            <a:off x="2760054" y="4063104"/>
            <a:ext cx="2800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/>
              <a:t>Click here to add a title</a:t>
            </a:r>
            <a:endParaRPr lang="zh-CN" altLang="en-US" sz="24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BE80BA-F195-428D-A148-424CE65D3E35}"/>
              </a:ext>
            </a:extLst>
          </p:cNvPr>
          <p:cNvSpPr/>
          <p:nvPr/>
        </p:nvSpPr>
        <p:spPr>
          <a:xfrm>
            <a:off x="3754661" y="3485023"/>
            <a:ext cx="811135" cy="1434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8C16B74-318D-4095-A8ED-AAAB9BC07C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8351">
            <a:off x="8230082" y="-719613"/>
            <a:ext cx="3551899" cy="588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835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 descr="语音">
            <a:extLst>
              <a:ext uri="{FF2B5EF4-FFF2-40B4-BE49-F238E27FC236}">
                <a16:creationId xmlns:a16="http://schemas.microsoft.com/office/drawing/2014/main" xmlns="" id="{4F332388-AF25-4B94-9EF5-6BB0335BC7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644300" y="1752600"/>
            <a:ext cx="914400" cy="914400"/>
          </a:xfrm>
          <a:prstGeom prst="rect">
            <a:avLst/>
          </a:prstGeom>
        </p:spPr>
      </p:pic>
      <p:pic>
        <p:nvPicPr>
          <p:cNvPr id="5" name="图形 4" descr="信封">
            <a:extLst>
              <a:ext uri="{FF2B5EF4-FFF2-40B4-BE49-F238E27FC236}">
                <a16:creationId xmlns:a16="http://schemas.microsoft.com/office/drawing/2014/main" xmlns="" id="{20D9E382-AB17-438A-878B-DC2A94D4D8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896596" y="1902600"/>
            <a:ext cx="914400" cy="914400"/>
          </a:xfrm>
          <a:prstGeom prst="rect">
            <a:avLst/>
          </a:prstGeom>
        </p:spPr>
      </p:pic>
      <p:pic>
        <p:nvPicPr>
          <p:cNvPr id="7" name="图形 6" descr="发送">
            <a:extLst>
              <a:ext uri="{FF2B5EF4-FFF2-40B4-BE49-F238E27FC236}">
                <a16:creationId xmlns:a16="http://schemas.microsoft.com/office/drawing/2014/main" xmlns="" id="{C9443F6C-C8CE-4309-84DC-BB968C4980A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766926" y="1819535"/>
            <a:ext cx="914400" cy="914400"/>
          </a:xfrm>
          <a:prstGeom prst="rect">
            <a:avLst/>
          </a:prstGeom>
        </p:spPr>
      </p:pic>
      <p:pic>
        <p:nvPicPr>
          <p:cNvPr id="9" name="图形 8" descr="电话">
            <a:extLst>
              <a:ext uri="{FF2B5EF4-FFF2-40B4-BE49-F238E27FC236}">
                <a16:creationId xmlns:a16="http://schemas.microsoft.com/office/drawing/2014/main" xmlns="" id="{9E0512C7-A79E-4E25-8F6A-5E67A54D4F7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051949" y="1828800"/>
            <a:ext cx="914400" cy="914400"/>
          </a:xfrm>
          <a:prstGeom prst="rect">
            <a:avLst/>
          </a:prstGeom>
        </p:spPr>
      </p:pic>
      <p:pic>
        <p:nvPicPr>
          <p:cNvPr id="11" name="图形 10" descr="链接">
            <a:extLst>
              <a:ext uri="{FF2B5EF4-FFF2-40B4-BE49-F238E27FC236}">
                <a16:creationId xmlns:a16="http://schemas.microsoft.com/office/drawing/2014/main" xmlns="" id="{15FCB4F0-49E5-4EB8-B133-D58563825F0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433049" y="1828800"/>
            <a:ext cx="914400" cy="914400"/>
          </a:xfrm>
          <a:prstGeom prst="rect">
            <a:avLst/>
          </a:prstGeom>
        </p:spPr>
      </p:pic>
      <p:sp>
        <p:nvSpPr>
          <p:cNvPr id="12" name="淘宝网chenying0907出品 18">
            <a:extLst>
              <a:ext uri="{FF2B5EF4-FFF2-40B4-BE49-F238E27FC236}">
                <a16:creationId xmlns:a16="http://schemas.microsoft.com/office/drawing/2014/main" xmlns="" id="{5F0BA1C9-33C1-4A81-A015-C61F1D7AA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100" y="3109830"/>
            <a:ext cx="1539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</a:t>
            </a:r>
            <a:endParaRPr lang="zh-CN" altLang="en-US" sz="2000" b="1" dirty="0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sp>
        <p:nvSpPr>
          <p:cNvPr id="13" name="TextBox 29">
            <a:extLst>
              <a:ext uri="{FF2B5EF4-FFF2-40B4-BE49-F238E27FC236}">
                <a16:creationId xmlns:a16="http://schemas.microsoft.com/office/drawing/2014/main" xmlns="" id="{6DDF9D4D-1D70-4102-A992-93281FC93329}"/>
              </a:ext>
            </a:extLst>
          </p:cNvPr>
          <p:cNvSpPr txBox="1"/>
          <p:nvPr/>
        </p:nvSpPr>
        <p:spPr>
          <a:xfrm>
            <a:off x="1301174" y="3640890"/>
            <a:ext cx="2105244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</a:t>
            </a:r>
          </a:p>
        </p:txBody>
      </p:sp>
      <p:sp>
        <p:nvSpPr>
          <p:cNvPr id="14" name="淘宝网chenying0907出品 18">
            <a:extLst>
              <a:ext uri="{FF2B5EF4-FFF2-40B4-BE49-F238E27FC236}">
                <a16:creationId xmlns:a16="http://schemas.microsoft.com/office/drawing/2014/main" xmlns="" id="{C3B20E94-C50E-462F-AFE5-AD1D8FA28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82" y="3109830"/>
            <a:ext cx="1539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</a:t>
            </a:r>
            <a:endParaRPr lang="zh-CN" altLang="en-US" sz="2000" b="1" dirty="0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sp>
        <p:nvSpPr>
          <p:cNvPr id="15" name="TextBox 29">
            <a:extLst>
              <a:ext uri="{FF2B5EF4-FFF2-40B4-BE49-F238E27FC236}">
                <a16:creationId xmlns:a16="http://schemas.microsoft.com/office/drawing/2014/main" xmlns="" id="{3391CE84-1E81-4808-BBF4-5BE7F9290CEB}"/>
              </a:ext>
            </a:extLst>
          </p:cNvPr>
          <p:cNvSpPr txBox="1"/>
          <p:nvPr/>
        </p:nvSpPr>
        <p:spPr>
          <a:xfrm>
            <a:off x="3990756" y="3640890"/>
            <a:ext cx="2105244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</a:t>
            </a:r>
          </a:p>
        </p:txBody>
      </p:sp>
      <p:sp>
        <p:nvSpPr>
          <p:cNvPr id="16" name="淘宝网chenying0907出品 18">
            <a:extLst>
              <a:ext uri="{FF2B5EF4-FFF2-40B4-BE49-F238E27FC236}">
                <a16:creationId xmlns:a16="http://schemas.microsoft.com/office/drawing/2014/main" xmlns="" id="{1C484050-897C-40C9-9D67-58E32EFAD5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4716" y="3109830"/>
            <a:ext cx="1539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</a:t>
            </a:r>
            <a:endParaRPr lang="zh-CN" altLang="en-US" sz="2000" b="1" dirty="0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sp>
        <p:nvSpPr>
          <p:cNvPr id="17" name="TextBox 29">
            <a:extLst>
              <a:ext uri="{FF2B5EF4-FFF2-40B4-BE49-F238E27FC236}">
                <a16:creationId xmlns:a16="http://schemas.microsoft.com/office/drawing/2014/main" xmlns="" id="{F4AE794A-DE46-45D4-96CA-ACD0EA2D3A22}"/>
              </a:ext>
            </a:extLst>
          </p:cNvPr>
          <p:cNvSpPr txBox="1"/>
          <p:nvPr/>
        </p:nvSpPr>
        <p:spPr>
          <a:xfrm>
            <a:off x="6547790" y="3640890"/>
            <a:ext cx="2105244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</a:t>
            </a:r>
          </a:p>
        </p:txBody>
      </p:sp>
      <p:sp>
        <p:nvSpPr>
          <p:cNvPr id="18" name="淘宝网chenying0907出品 18">
            <a:extLst>
              <a:ext uri="{FF2B5EF4-FFF2-40B4-BE49-F238E27FC236}">
                <a16:creationId xmlns:a16="http://schemas.microsoft.com/office/drawing/2014/main" xmlns="" id="{BE4662BC-7EC4-410A-A621-648CBBB9E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1750" y="3100565"/>
            <a:ext cx="1539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252525"/>
                </a:solidFill>
                <a:latin typeface="Aharoni" panose="020B0604020202020204" pitchFamily="2" charset="-79"/>
                <a:ea typeface="Microsoft Yi Baiti" panose="03000500000000000000" pitchFamily="66" charset="0"/>
                <a:cs typeface="Aharoni" panose="020B0604020202020204" pitchFamily="2" charset="-79"/>
              </a:rPr>
              <a:t>YOUR TITLE</a:t>
            </a:r>
            <a:endParaRPr lang="zh-CN" altLang="en-US" sz="2000" b="1" dirty="0">
              <a:solidFill>
                <a:srgbClr val="252525"/>
              </a:solidFill>
              <a:latin typeface="Aharoni" panose="020B0604020202020204" pitchFamily="2" charset="-79"/>
              <a:ea typeface="微软雅黑" panose="020B0503020204020204" pitchFamily="34" charset="-122"/>
              <a:cs typeface="Aharoni" panose="020B0604020202020204" pitchFamily="2" charset="-79"/>
            </a:endParaRPr>
          </a:p>
        </p:txBody>
      </p:sp>
      <p:sp>
        <p:nvSpPr>
          <p:cNvPr id="19" name="TextBox 29">
            <a:extLst>
              <a:ext uri="{FF2B5EF4-FFF2-40B4-BE49-F238E27FC236}">
                <a16:creationId xmlns:a16="http://schemas.microsoft.com/office/drawing/2014/main" xmlns="" id="{69F10D52-EA58-4303-B1EA-F998E4866D11}"/>
              </a:ext>
            </a:extLst>
          </p:cNvPr>
          <p:cNvSpPr txBox="1"/>
          <p:nvPr/>
        </p:nvSpPr>
        <p:spPr>
          <a:xfrm>
            <a:off x="9104824" y="3631625"/>
            <a:ext cx="2105244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</a:t>
            </a:r>
          </a:p>
        </p:txBody>
      </p:sp>
    </p:spTree>
    <p:extLst>
      <p:ext uri="{BB962C8B-B14F-4D97-AF65-F5344CB8AC3E}">
        <p14:creationId xmlns:p14="http://schemas.microsoft.com/office/powerpoint/2010/main" val="221616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77503A8-BAD3-4880-B5AB-D68F55E418E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09"/>
</p:tagLst>
</file>

<file path=ppt/theme/theme1.xml><?xml version="1.0" encoding="utf-8"?>
<a:theme xmlns:a="http://schemas.openxmlformats.org/drawingml/2006/main" name="Office Theme">
  <a:themeElements>
    <a:clrScheme name="自定义 25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54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00"/>
    </a:hlink>
    <a:folHlink>
      <a:srgbClr val="F7964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</TotalTime>
  <Words>494</Words>
  <Application>Microsoft Office PowerPoint</Application>
  <PresentationFormat>宽屏</PresentationFormat>
  <Paragraphs>107</Paragraphs>
  <Slides>23</Slides>
  <Notes>21</Notes>
  <HiddenSlides>0</HiddenSlides>
  <MMClips>1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Aharoni</vt:lpstr>
      <vt:lpstr>Gill Sans</vt:lpstr>
      <vt:lpstr>Montserrat Light</vt:lpstr>
      <vt:lpstr>Oswald</vt:lpstr>
      <vt:lpstr>ubuntu</vt:lpstr>
      <vt:lpstr>等线</vt:lpstr>
      <vt:lpstr>宋体</vt:lpstr>
      <vt:lpstr>微软雅黑</vt:lpstr>
      <vt:lpstr>Arial</vt:lpstr>
      <vt:lpstr>Arial Black</vt:lpstr>
      <vt:lpstr>Arial Narrow</vt:lpstr>
      <vt:lpstr>Calibri</vt:lpstr>
      <vt:lpstr>Microsoft Yi Baiti</vt:lpstr>
      <vt:lpstr>Office Theme</vt:lpstr>
      <vt:lpstr>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09</dc:title>
  <dc:creator>燃品堂PPT</dc:creator>
  <cp:keywords>www.51pptmoban.com</cp:keywords>
  <cp:lastModifiedBy>阳光 男孩</cp:lastModifiedBy>
  <cp:revision>180</cp:revision>
  <dcterms:created xsi:type="dcterms:W3CDTF">2017-08-18T03:02:00Z</dcterms:created>
  <dcterms:modified xsi:type="dcterms:W3CDTF">2018-12-17T15:00:07Z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